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7"/>
  </p:notesMasterIdLst>
  <p:sldIdLst>
    <p:sldId id="612" r:id="rId5"/>
    <p:sldId id="588" r:id="rId6"/>
    <p:sldId id="773" r:id="rId7"/>
    <p:sldId id="259" r:id="rId8"/>
    <p:sldId id="591" r:id="rId9"/>
    <p:sldId id="613" r:id="rId10"/>
    <p:sldId id="601" r:id="rId11"/>
    <p:sldId id="628" r:id="rId12"/>
    <p:sldId id="266" r:id="rId13"/>
    <p:sldId id="267" r:id="rId14"/>
    <p:sldId id="755" r:id="rId15"/>
    <p:sldId id="756" r:id="rId16"/>
    <p:sldId id="757" r:id="rId17"/>
    <p:sldId id="758" r:id="rId18"/>
    <p:sldId id="615" r:id="rId19"/>
    <p:sldId id="616" r:id="rId20"/>
    <p:sldId id="759" r:id="rId21"/>
    <p:sldId id="760" r:id="rId22"/>
    <p:sldId id="761" r:id="rId23"/>
    <p:sldId id="762" r:id="rId24"/>
    <p:sldId id="646" r:id="rId25"/>
    <p:sldId id="647" r:id="rId26"/>
    <p:sldId id="648" r:id="rId27"/>
    <p:sldId id="763" r:id="rId28"/>
    <p:sldId id="764" r:id="rId29"/>
    <p:sldId id="657" r:id="rId30"/>
    <p:sldId id="658" r:id="rId31"/>
    <p:sldId id="659" r:id="rId32"/>
    <p:sldId id="765" r:id="rId33"/>
    <p:sldId id="766" r:id="rId34"/>
    <p:sldId id="767" r:id="rId35"/>
    <p:sldId id="768" r:id="rId36"/>
    <p:sldId id="769" r:id="rId37"/>
    <p:sldId id="661" r:id="rId38"/>
    <p:sldId id="662" r:id="rId39"/>
    <p:sldId id="770" r:id="rId40"/>
    <p:sldId id="771" r:id="rId41"/>
    <p:sldId id="676" r:id="rId42"/>
    <p:sldId id="677" r:id="rId43"/>
    <p:sldId id="772" r:id="rId44"/>
    <p:sldId id="714" r:id="rId45"/>
    <p:sldId id="734" r:id="rId46"/>
    <p:sldId id="609" r:id="rId47"/>
    <p:sldId id="610" r:id="rId48"/>
    <p:sldId id="738" r:id="rId49"/>
    <p:sldId id="740" r:id="rId50"/>
    <p:sldId id="741" r:id="rId51"/>
    <p:sldId id="742" r:id="rId52"/>
    <p:sldId id="743" r:id="rId53"/>
    <p:sldId id="744" r:id="rId54"/>
    <p:sldId id="745" r:id="rId55"/>
    <p:sldId id="746" r:id="rId56"/>
    <p:sldId id="747" r:id="rId57"/>
    <p:sldId id="748" r:id="rId58"/>
    <p:sldId id="749" r:id="rId59"/>
    <p:sldId id="750" r:id="rId60"/>
    <p:sldId id="751" r:id="rId61"/>
    <p:sldId id="752" r:id="rId62"/>
    <p:sldId id="753" r:id="rId63"/>
    <p:sldId id="754" r:id="rId64"/>
    <p:sldId id="622" r:id="rId65"/>
    <p:sldId id="623" r:id="rId66"/>
  </p:sldIdLst>
  <p:sldSz cx="12192000" cy="6858000"/>
  <p:notesSz cx="6858000" cy="9144000"/>
  <p:defaultTextStyle>
    <a:defPPr>
      <a:defRPr lang="en-US"/>
    </a:defPPr>
    <a:lvl1pPr marL="0" algn="l" defTabSz="544053" rtl="0" eaLnBrk="1" latinLnBrk="0" hangingPunct="1">
      <a:defRPr sz="2175" kern="1200">
        <a:solidFill>
          <a:schemeClr val="tx1"/>
        </a:solidFill>
        <a:latin typeface="+mn-lt"/>
        <a:ea typeface="+mn-ea"/>
        <a:cs typeface="+mn-cs"/>
      </a:defRPr>
    </a:lvl1pPr>
    <a:lvl2pPr marL="544053" algn="l" defTabSz="544053" rtl="0" eaLnBrk="1" latinLnBrk="0" hangingPunct="1">
      <a:defRPr sz="2175" kern="1200">
        <a:solidFill>
          <a:schemeClr val="tx1"/>
        </a:solidFill>
        <a:latin typeface="+mn-lt"/>
        <a:ea typeface="+mn-ea"/>
        <a:cs typeface="+mn-cs"/>
      </a:defRPr>
    </a:lvl2pPr>
    <a:lvl3pPr marL="1088106" algn="l" defTabSz="544053" rtl="0" eaLnBrk="1" latinLnBrk="0" hangingPunct="1">
      <a:defRPr sz="2175" kern="1200">
        <a:solidFill>
          <a:schemeClr val="tx1"/>
        </a:solidFill>
        <a:latin typeface="+mn-lt"/>
        <a:ea typeface="+mn-ea"/>
        <a:cs typeface="+mn-cs"/>
      </a:defRPr>
    </a:lvl3pPr>
    <a:lvl4pPr marL="1632159" algn="l" defTabSz="544053" rtl="0" eaLnBrk="1" latinLnBrk="0" hangingPunct="1">
      <a:defRPr sz="2175" kern="1200">
        <a:solidFill>
          <a:schemeClr val="tx1"/>
        </a:solidFill>
        <a:latin typeface="+mn-lt"/>
        <a:ea typeface="+mn-ea"/>
        <a:cs typeface="+mn-cs"/>
      </a:defRPr>
    </a:lvl4pPr>
    <a:lvl5pPr marL="2176212" algn="l" defTabSz="544053" rtl="0" eaLnBrk="1" latinLnBrk="0" hangingPunct="1">
      <a:defRPr sz="2175" kern="1200">
        <a:solidFill>
          <a:schemeClr val="tx1"/>
        </a:solidFill>
        <a:latin typeface="+mn-lt"/>
        <a:ea typeface="+mn-ea"/>
        <a:cs typeface="+mn-cs"/>
      </a:defRPr>
    </a:lvl5pPr>
    <a:lvl6pPr marL="2720266" algn="l" defTabSz="544053" rtl="0" eaLnBrk="1" latinLnBrk="0" hangingPunct="1">
      <a:defRPr sz="2175" kern="1200">
        <a:solidFill>
          <a:schemeClr val="tx1"/>
        </a:solidFill>
        <a:latin typeface="+mn-lt"/>
        <a:ea typeface="+mn-ea"/>
        <a:cs typeface="+mn-cs"/>
      </a:defRPr>
    </a:lvl6pPr>
    <a:lvl7pPr marL="3264317" algn="l" defTabSz="544053" rtl="0" eaLnBrk="1" latinLnBrk="0" hangingPunct="1">
      <a:defRPr sz="2175" kern="1200">
        <a:solidFill>
          <a:schemeClr val="tx1"/>
        </a:solidFill>
        <a:latin typeface="+mn-lt"/>
        <a:ea typeface="+mn-ea"/>
        <a:cs typeface="+mn-cs"/>
      </a:defRPr>
    </a:lvl7pPr>
    <a:lvl8pPr marL="3808371" algn="l" defTabSz="544053" rtl="0" eaLnBrk="1" latinLnBrk="0" hangingPunct="1">
      <a:defRPr sz="2175" kern="1200">
        <a:solidFill>
          <a:schemeClr val="tx1"/>
        </a:solidFill>
        <a:latin typeface="+mn-lt"/>
        <a:ea typeface="+mn-ea"/>
        <a:cs typeface="+mn-cs"/>
      </a:defRPr>
    </a:lvl8pPr>
    <a:lvl9pPr marL="4352424" algn="l" defTabSz="544053" rtl="0" eaLnBrk="1" latinLnBrk="0" hangingPunct="1">
      <a:defRPr sz="2175" kern="1200">
        <a:solidFill>
          <a:schemeClr val="tx1"/>
        </a:solidFill>
        <a:latin typeface="+mn-lt"/>
        <a:ea typeface="+mn-ea"/>
        <a:cs typeface="+mn-cs"/>
      </a:defRPr>
    </a:lvl9pPr>
  </p:defaultTextStyle>
  <p:extLst>
    <p:ext uri="{521415D9-36F7-43E2-AB2F-B90AF26B5E84}">
      <p14:sectionLst xmlns:p14="http://schemas.microsoft.com/office/powerpoint/2010/main">
        <p14:section name="Domain 2" id="{C795B3DE-0ECA-C145-A699-3A1E5CEA9001}">
          <p14:sldIdLst>
            <p14:sldId id="612"/>
            <p14:sldId id="588"/>
            <p14:sldId id="773"/>
            <p14:sldId id="259"/>
            <p14:sldId id="591"/>
            <p14:sldId id="613"/>
            <p14:sldId id="601"/>
            <p14:sldId id="628"/>
          </p14:sldIdLst>
        </p14:section>
        <p14:section name="Module 1" id="{491DC918-8F1D-DE44-90FB-C45B21D7D5AF}">
          <p14:sldIdLst>
            <p14:sldId id="266"/>
            <p14:sldId id="267"/>
            <p14:sldId id="755"/>
            <p14:sldId id="756"/>
            <p14:sldId id="757"/>
            <p14:sldId id="758"/>
          </p14:sldIdLst>
        </p14:section>
        <p14:section name="Module 2" id="{7488B3BF-A690-7B41-A117-53483AF55C2C}">
          <p14:sldIdLst>
            <p14:sldId id="615"/>
            <p14:sldId id="616"/>
            <p14:sldId id="759"/>
            <p14:sldId id="760"/>
            <p14:sldId id="761"/>
            <p14:sldId id="762"/>
          </p14:sldIdLst>
        </p14:section>
        <p14:section name="Module 3" id="{6DDDA8A7-8384-174A-A823-D9FFA1611859}">
          <p14:sldIdLst>
            <p14:sldId id="646"/>
            <p14:sldId id="647"/>
            <p14:sldId id="648"/>
            <p14:sldId id="763"/>
            <p14:sldId id="764"/>
          </p14:sldIdLst>
        </p14:section>
        <p14:section name="Module 4" id="{51614AD1-5055-BB4F-8A98-8F734410A412}">
          <p14:sldIdLst>
            <p14:sldId id="657"/>
            <p14:sldId id="658"/>
            <p14:sldId id="659"/>
            <p14:sldId id="765"/>
            <p14:sldId id="766"/>
            <p14:sldId id="767"/>
            <p14:sldId id="768"/>
            <p14:sldId id="769"/>
          </p14:sldIdLst>
        </p14:section>
        <p14:section name="Module 5" id="{1F696FC4-D6F1-B845-9963-EBB48BA7DAD0}">
          <p14:sldIdLst>
            <p14:sldId id="661"/>
            <p14:sldId id="662"/>
            <p14:sldId id="770"/>
            <p14:sldId id="771"/>
          </p14:sldIdLst>
        </p14:section>
        <p14:section name="Module 6" id="{28D25D5F-489D-AF43-9291-D372DE3EEA4D}">
          <p14:sldIdLst>
            <p14:sldId id="676"/>
            <p14:sldId id="677"/>
            <p14:sldId id="772"/>
          </p14:sldIdLst>
        </p14:section>
        <p14:section name="Module 7" id="{320B6B06-A4E9-9B4C-B49E-156D5C44022F}">
          <p14:sldIdLst>
            <p14:sldId id="714"/>
            <p14:sldId id="734"/>
            <p14:sldId id="609"/>
            <p14:sldId id="610"/>
            <p14:sldId id="738"/>
            <p14:sldId id="740"/>
            <p14:sldId id="741"/>
            <p14:sldId id="742"/>
            <p14:sldId id="743"/>
            <p14:sldId id="744"/>
            <p14:sldId id="745"/>
            <p14:sldId id="746"/>
            <p14:sldId id="747"/>
            <p14:sldId id="748"/>
            <p14:sldId id="749"/>
            <p14:sldId id="750"/>
            <p14:sldId id="751"/>
            <p14:sldId id="752"/>
            <p14:sldId id="753"/>
            <p14:sldId id="754"/>
            <p14:sldId id="622"/>
            <p14:sldId id="62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Christina Kalenderian" initials="" lastIdx="2" clrIdx="6"/>
  <p:cmAuthor id="1" name="Elaine Hester" initials="EH" lastIdx="40" clrIdx="0"/>
  <p:cmAuthor id="2" name="Melanie Ann Peck" initials="MP" lastIdx="2" clrIdx="1"/>
  <p:cmAuthor id="3" name="Sara Cardoza" initials="SC" lastIdx="5" clrIdx="2"/>
  <p:cmAuthor id="4" name="Kaitlyn Langenbacher" initials="KL" lastIdx="14" clrIdx="3">
    <p:extLst/>
  </p:cmAuthor>
  <p:cmAuthor id="5" name="gulab" initials="" lastIdx="1" clrIdx="4"/>
  <p:cmAuthor id="6" name="SRM-Delhi" initials="" lastIdx="4"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9"/>
    <a:srgbClr val="006F53"/>
    <a:srgbClr val="464646"/>
    <a:srgbClr val="898989"/>
    <a:srgbClr val="892589"/>
    <a:srgbClr val="FFFFFF"/>
    <a:srgbClr val="000000"/>
    <a:srgbClr val="595959"/>
    <a:srgbClr val="95D600"/>
    <a:srgbClr val="E8EC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749" autoAdjust="0"/>
    <p:restoredTop sz="93544" autoAdjust="0"/>
  </p:normalViewPr>
  <p:slideViewPr>
    <p:cSldViewPr snapToGrid="0">
      <p:cViewPr varScale="1">
        <p:scale>
          <a:sx n="77" d="100"/>
          <a:sy n="77" d="100"/>
        </p:scale>
        <p:origin x="828" y="90"/>
      </p:cViewPr>
      <p:guideLst>
        <p:guide orient="horz" pos="2160"/>
        <p:guide pos="3840"/>
      </p:guideLst>
    </p:cSldViewPr>
  </p:slideViewPr>
  <p:notesTextViewPr>
    <p:cViewPr>
      <p:scale>
        <a:sx n="1" d="1"/>
        <a:sy n="1" d="1"/>
      </p:scale>
      <p:origin x="0" y="0"/>
    </p:cViewPr>
  </p:notesTextViewPr>
  <p:sorterViewPr>
    <p:cViewPr>
      <p:scale>
        <a:sx n="84" d="100"/>
        <a:sy n="84" d="100"/>
      </p:scale>
      <p:origin x="0" y="0"/>
    </p:cViewPr>
  </p:sorterViewPr>
  <p:notesViewPr>
    <p:cSldViewPr snapToGrid="0" snapToObjects="1">
      <p:cViewPr varScale="1">
        <p:scale>
          <a:sx n="102" d="100"/>
          <a:sy n="102" d="100"/>
        </p:scale>
        <p:origin x="-3056"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AB4DC6-8984-8D4F-BFE6-2AD0044EE05D}" type="doc">
      <dgm:prSet loTypeId="urn:microsoft.com/office/officeart/2008/layout/LinedList" loCatId="" qsTypeId="urn:microsoft.com/office/officeart/2005/8/quickstyle/simple1" qsCatId="simple" csTypeId="urn:microsoft.com/office/officeart/2005/8/colors/accent5_1" csCatId="accent5" phldr="1"/>
      <dgm:spPr/>
      <dgm:t>
        <a:bodyPr/>
        <a:lstStyle/>
        <a:p>
          <a:endParaRPr lang="en-US"/>
        </a:p>
      </dgm:t>
    </dgm:pt>
    <dgm:pt modelId="{5D660080-36C7-2A44-BC6F-61FEB712CAD9}">
      <dgm:prSet custT="1"/>
      <dgm:spPr>
        <a:solidFill>
          <a:srgbClr val="F7F7F9"/>
        </a:solidFill>
      </dgm:spPr>
      <dgm:t>
        <a:bodyPr anchor="ctr"/>
        <a:lstStyle/>
        <a:p>
          <a:pPr rtl="0"/>
          <a:r>
            <a:rPr lang="en-US" sz="2400" b="1" dirty="0">
              <a:latin typeface="Open Sans Semibold"/>
              <a:cs typeface="Open Sans Semibold"/>
            </a:rPr>
            <a:t>Domain 1: </a:t>
          </a:r>
          <a:r>
            <a:rPr lang="en-US" sz="2400" b="0" dirty="0">
              <a:latin typeface="Open Sans Semibold"/>
              <a:cs typeface="Open Sans Semibold"/>
            </a:rPr>
            <a:t>Security and Risk Management</a:t>
          </a:r>
        </a:p>
      </dgm:t>
    </dgm:pt>
    <dgm:pt modelId="{097C7F3D-DD80-BD49-A21E-62C258C76CCE}" type="parTrans" cxnId="{4AE6B1EC-3E85-8E45-8F45-4A9B5F9CE79F}">
      <dgm:prSet/>
      <dgm:spPr/>
      <dgm:t>
        <a:bodyPr/>
        <a:lstStyle/>
        <a:p>
          <a:endParaRPr lang="en-US"/>
        </a:p>
      </dgm:t>
    </dgm:pt>
    <dgm:pt modelId="{C0FB1487-ED60-CB47-8E8D-C7287C9AD3DC}" type="sibTrans" cxnId="{4AE6B1EC-3E85-8E45-8F45-4A9B5F9CE79F}">
      <dgm:prSet/>
      <dgm:spPr/>
      <dgm:t>
        <a:bodyPr/>
        <a:lstStyle/>
        <a:p>
          <a:endParaRPr lang="en-US"/>
        </a:p>
      </dgm:t>
    </dgm:pt>
    <dgm:pt modelId="{9E887B32-6FA9-284C-8EA3-BE393E3A8AC7}">
      <dgm:prSet custT="1"/>
      <dgm:spPr>
        <a:solidFill>
          <a:srgbClr val="F7F7F9"/>
        </a:solidFill>
      </dgm:spPr>
      <dgm:t>
        <a:bodyPr anchor="ctr"/>
        <a:lstStyle/>
        <a:p>
          <a:pPr rtl="0"/>
          <a:r>
            <a:rPr lang="en-US" sz="2400" b="1" dirty="0">
              <a:solidFill>
                <a:schemeClr val="tx1"/>
              </a:solidFill>
              <a:latin typeface="Open Sans Semibold"/>
              <a:cs typeface="Open Sans Semibold"/>
            </a:rPr>
            <a:t>Domain 2: </a:t>
          </a:r>
          <a:r>
            <a:rPr lang="en-US" sz="2400" b="0" dirty="0">
              <a:solidFill>
                <a:schemeClr val="tx1"/>
              </a:solidFill>
              <a:latin typeface="Open Sans Semibold"/>
              <a:cs typeface="Open Sans Semibold"/>
            </a:rPr>
            <a:t>Asset Security</a:t>
          </a:r>
        </a:p>
      </dgm:t>
    </dgm:pt>
    <dgm:pt modelId="{984C873E-CAB9-834F-A13E-1765BFE6BC10}" type="parTrans" cxnId="{A3B46446-9D2C-624A-B6FA-C96EB32BA233}">
      <dgm:prSet/>
      <dgm:spPr/>
      <dgm:t>
        <a:bodyPr/>
        <a:lstStyle/>
        <a:p>
          <a:endParaRPr lang="en-US"/>
        </a:p>
      </dgm:t>
    </dgm:pt>
    <dgm:pt modelId="{7444DA42-6FEC-4A46-9794-AADFC8EB6E4F}" type="sibTrans" cxnId="{A3B46446-9D2C-624A-B6FA-C96EB32BA233}">
      <dgm:prSet/>
      <dgm:spPr/>
      <dgm:t>
        <a:bodyPr/>
        <a:lstStyle/>
        <a:p>
          <a:endParaRPr lang="en-US"/>
        </a:p>
      </dgm:t>
    </dgm:pt>
    <dgm:pt modelId="{54AAC4BB-C02D-5548-97FF-C2DFDF2637B8}">
      <dgm:prSet custT="1"/>
      <dgm:spPr>
        <a:solidFill>
          <a:srgbClr val="F7F7F9"/>
        </a:solidFill>
      </dgm:spPr>
      <dgm:t>
        <a:bodyPr anchor="ctr"/>
        <a:lstStyle/>
        <a:p>
          <a:pPr rtl="0"/>
          <a:r>
            <a:rPr lang="en-US" sz="2400" b="1" dirty="0">
              <a:latin typeface="Open Sans Semibold"/>
              <a:cs typeface="Open Sans Semibold"/>
            </a:rPr>
            <a:t>Domain 3: </a:t>
          </a:r>
          <a:r>
            <a:rPr lang="en-US" sz="2400" b="0" dirty="0">
              <a:latin typeface="Open Sans Semibold"/>
              <a:cs typeface="Open Sans Semibold"/>
            </a:rPr>
            <a:t>Security Architecture and Engineering</a:t>
          </a:r>
        </a:p>
      </dgm:t>
    </dgm:pt>
    <dgm:pt modelId="{D2450336-B064-E840-AB61-E8240D67E240}" type="parTrans" cxnId="{BBC58CEF-10BE-A844-B1C5-4CE832174D4D}">
      <dgm:prSet/>
      <dgm:spPr/>
      <dgm:t>
        <a:bodyPr/>
        <a:lstStyle/>
        <a:p>
          <a:endParaRPr lang="en-US"/>
        </a:p>
      </dgm:t>
    </dgm:pt>
    <dgm:pt modelId="{7B706801-3838-6147-BA1C-ABF8114C7E39}" type="sibTrans" cxnId="{BBC58CEF-10BE-A844-B1C5-4CE832174D4D}">
      <dgm:prSet/>
      <dgm:spPr/>
      <dgm:t>
        <a:bodyPr/>
        <a:lstStyle/>
        <a:p>
          <a:endParaRPr lang="en-US"/>
        </a:p>
      </dgm:t>
    </dgm:pt>
    <dgm:pt modelId="{840AFEC2-FF39-D843-BBCE-299F27507266}">
      <dgm:prSet custT="1"/>
      <dgm:spPr>
        <a:solidFill>
          <a:srgbClr val="F7F7F9"/>
        </a:solidFill>
      </dgm:spPr>
      <dgm:t>
        <a:bodyPr anchor="ctr"/>
        <a:lstStyle/>
        <a:p>
          <a:pPr rtl="0"/>
          <a:r>
            <a:rPr lang="en-US" sz="2400" b="1" dirty="0">
              <a:latin typeface="Open Sans Semibold"/>
              <a:cs typeface="Open Sans Semibold"/>
            </a:rPr>
            <a:t>Domain 4: </a:t>
          </a:r>
          <a:r>
            <a:rPr lang="en-US" sz="2400" b="0" dirty="0">
              <a:latin typeface="Open Sans Semibold"/>
              <a:cs typeface="Open Sans Semibold"/>
            </a:rPr>
            <a:t>Communication and Network Security</a:t>
          </a:r>
        </a:p>
      </dgm:t>
    </dgm:pt>
    <dgm:pt modelId="{5F16C5E0-078D-CB4F-957C-B5A9F61494B0}" type="parTrans" cxnId="{6C8E6F18-DD06-5D41-AF05-3A0C7FE8CC70}">
      <dgm:prSet/>
      <dgm:spPr/>
      <dgm:t>
        <a:bodyPr/>
        <a:lstStyle/>
        <a:p>
          <a:endParaRPr lang="en-US"/>
        </a:p>
      </dgm:t>
    </dgm:pt>
    <dgm:pt modelId="{FD2007B5-CC5F-B24D-849B-73B72F923581}" type="sibTrans" cxnId="{6C8E6F18-DD06-5D41-AF05-3A0C7FE8CC70}">
      <dgm:prSet/>
      <dgm:spPr/>
      <dgm:t>
        <a:bodyPr/>
        <a:lstStyle/>
        <a:p>
          <a:endParaRPr lang="en-US"/>
        </a:p>
      </dgm:t>
    </dgm:pt>
    <dgm:pt modelId="{F73219DE-00BF-F049-A708-81C2D16E64AD}">
      <dgm:prSet custT="1"/>
      <dgm:spPr>
        <a:solidFill>
          <a:srgbClr val="006F53"/>
        </a:solidFill>
      </dgm:spPr>
      <dgm:t>
        <a:bodyPr anchor="ctr"/>
        <a:lstStyle/>
        <a:p>
          <a:pPr rtl="0"/>
          <a:r>
            <a:rPr lang="en-US" sz="2400" b="1" dirty="0">
              <a:solidFill>
                <a:schemeClr val="bg1"/>
              </a:solidFill>
              <a:latin typeface="Open Sans Semibold"/>
              <a:cs typeface="Open Sans Semibold"/>
            </a:rPr>
            <a:t>Domain 5: Identity and Access Management (IAM)</a:t>
          </a:r>
        </a:p>
      </dgm:t>
    </dgm:pt>
    <dgm:pt modelId="{FBF04215-E306-1B44-B7C1-7CE2622C9B7E}" type="parTrans" cxnId="{0EEF45D7-7C11-B94A-9D60-8CB7743F8418}">
      <dgm:prSet/>
      <dgm:spPr/>
      <dgm:t>
        <a:bodyPr/>
        <a:lstStyle/>
        <a:p>
          <a:endParaRPr lang="en-US"/>
        </a:p>
      </dgm:t>
    </dgm:pt>
    <dgm:pt modelId="{5002A148-968E-294A-BFD7-2310BAC1D7B7}" type="sibTrans" cxnId="{0EEF45D7-7C11-B94A-9D60-8CB7743F8418}">
      <dgm:prSet/>
      <dgm:spPr/>
      <dgm:t>
        <a:bodyPr/>
        <a:lstStyle/>
        <a:p>
          <a:endParaRPr lang="en-US"/>
        </a:p>
      </dgm:t>
    </dgm:pt>
    <dgm:pt modelId="{281D34A8-16D4-7742-B83C-1D2ECFA8F248}">
      <dgm:prSet custT="1"/>
      <dgm:spPr>
        <a:solidFill>
          <a:srgbClr val="F7F7F9"/>
        </a:solidFill>
      </dgm:spPr>
      <dgm:t>
        <a:bodyPr anchor="ctr"/>
        <a:lstStyle/>
        <a:p>
          <a:r>
            <a:rPr lang="en-US" sz="2400" b="1" dirty="0">
              <a:latin typeface="Open Sans Semibold"/>
              <a:cs typeface="Open Sans Semibold"/>
            </a:rPr>
            <a:t>Domain 6: </a:t>
          </a:r>
          <a:r>
            <a:rPr lang="en-US" sz="2400" b="0" dirty="0">
              <a:latin typeface="Open Sans Semibold"/>
              <a:cs typeface="Open Sans Semibold"/>
            </a:rPr>
            <a:t>Security Assessment and Testing</a:t>
          </a:r>
        </a:p>
      </dgm:t>
    </dgm:pt>
    <dgm:pt modelId="{C7502B2C-5CC5-3E47-9DE4-FEFCDEC2175D}" type="sibTrans" cxnId="{EC070DFD-EE78-3A45-B45F-89E172B6A8C8}">
      <dgm:prSet/>
      <dgm:spPr/>
      <dgm:t>
        <a:bodyPr/>
        <a:lstStyle/>
        <a:p>
          <a:endParaRPr lang="en-US"/>
        </a:p>
      </dgm:t>
    </dgm:pt>
    <dgm:pt modelId="{5C4A8482-B950-E54A-B31C-00FA8857679F}" type="parTrans" cxnId="{EC070DFD-EE78-3A45-B45F-89E172B6A8C8}">
      <dgm:prSet/>
      <dgm:spPr/>
      <dgm:t>
        <a:bodyPr/>
        <a:lstStyle/>
        <a:p>
          <a:endParaRPr lang="en-US"/>
        </a:p>
      </dgm:t>
    </dgm:pt>
    <dgm:pt modelId="{64192E63-EEBC-B14A-B10E-63169B604297}">
      <dgm:prSet/>
      <dgm:spPr/>
      <dgm:t>
        <a:bodyPr/>
        <a:lstStyle/>
        <a:p>
          <a:endParaRPr lang="en-US"/>
        </a:p>
      </dgm:t>
    </dgm:pt>
    <dgm:pt modelId="{F1641237-430C-3741-89EA-65A7918C6839}" type="parTrans" cxnId="{819F81EC-3147-1D42-9995-BA68664D0E7B}">
      <dgm:prSet/>
      <dgm:spPr/>
      <dgm:t>
        <a:bodyPr/>
        <a:lstStyle/>
        <a:p>
          <a:endParaRPr lang="en-US"/>
        </a:p>
      </dgm:t>
    </dgm:pt>
    <dgm:pt modelId="{3E416C6E-C4F8-DF40-8522-10088C8135B9}" type="sibTrans" cxnId="{819F81EC-3147-1D42-9995-BA68664D0E7B}">
      <dgm:prSet/>
      <dgm:spPr/>
      <dgm:t>
        <a:bodyPr/>
        <a:lstStyle/>
        <a:p>
          <a:endParaRPr lang="en-US"/>
        </a:p>
      </dgm:t>
    </dgm:pt>
    <dgm:pt modelId="{F03109A8-D8B1-E646-9F43-8700562218FB}" type="pres">
      <dgm:prSet presAssocID="{CFAB4DC6-8984-8D4F-BFE6-2AD0044EE05D}" presName="vert0" presStyleCnt="0">
        <dgm:presLayoutVars>
          <dgm:dir/>
          <dgm:animOne val="branch"/>
          <dgm:animLvl val="lvl"/>
        </dgm:presLayoutVars>
      </dgm:prSet>
      <dgm:spPr/>
    </dgm:pt>
    <dgm:pt modelId="{2B7A0789-F780-5D41-82E2-6001E6082878}" type="pres">
      <dgm:prSet presAssocID="{5D660080-36C7-2A44-BC6F-61FEB712CAD9}" presName="thickLine" presStyleLbl="alignNode1" presStyleIdx="0" presStyleCnt="7"/>
      <dgm:spPr>
        <a:ln>
          <a:solidFill>
            <a:srgbClr val="FFFFFF"/>
          </a:solidFill>
        </a:ln>
      </dgm:spPr>
    </dgm:pt>
    <dgm:pt modelId="{28B02803-7E30-8844-A47E-ABC5B47220C9}" type="pres">
      <dgm:prSet presAssocID="{5D660080-36C7-2A44-BC6F-61FEB712CAD9}" presName="horz1" presStyleCnt="0"/>
      <dgm:spPr/>
    </dgm:pt>
    <dgm:pt modelId="{1858FC74-4C3B-8C4E-AD18-F4DDE5356352}" type="pres">
      <dgm:prSet presAssocID="{5D660080-36C7-2A44-BC6F-61FEB712CAD9}" presName="tx1" presStyleLbl="revTx" presStyleIdx="0" presStyleCnt="7"/>
      <dgm:spPr/>
    </dgm:pt>
    <dgm:pt modelId="{C6D6577B-3B5E-654A-9156-DFB3B1035A6B}" type="pres">
      <dgm:prSet presAssocID="{5D660080-36C7-2A44-BC6F-61FEB712CAD9}" presName="vert1" presStyleCnt="0"/>
      <dgm:spPr/>
    </dgm:pt>
    <dgm:pt modelId="{81B6FAE2-23E4-4546-AD04-5A1B7DB6ED86}" type="pres">
      <dgm:prSet presAssocID="{9E887B32-6FA9-284C-8EA3-BE393E3A8AC7}" presName="thickLine" presStyleLbl="alignNode1" presStyleIdx="1" presStyleCnt="7"/>
      <dgm:spPr>
        <a:ln>
          <a:solidFill>
            <a:schemeClr val="bg1"/>
          </a:solidFill>
        </a:ln>
      </dgm:spPr>
    </dgm:pt>
    <dgm:pt modelId="{18DBD1DD-59DF-9E49-917D-E2E33B39F1F5}" type="pres">
      <dgm:prSet presAssocID="{9E887B32-6FA9-284C-8EA3-BE393E3A8AC7}" presName="horz1" presStyleCnt="0"/>
      <dgm:spPr/>
    </dgm:pt>
    <dgm:pt modelId="{72098F93-2631-3946-8309-625790F0C226}" type="pres">
      <dgm:prSet presAssocID="{9E887B32-6FA9-284C-8EA3-BE393E3A8AC7}" presName="tx1" presStyleLbl="revTx" presStyleIdx="1" presStyleCnt="7"/>
      <dgm:spPr/>
    </dgm:pt>
    <dgm:pt modelId="{CC94D176-746E-A44B-BF2F-514A7DB394E7}" type="pres">
      <dgm:prSet presAssocID="{9E887B32-6FA9-284C-8EA3-BE393E3A8AC7}" presName="vert1" presStyleCnt="0"/>
      <dgm:spPr/>
    </dgm:pt>
    <dgm:pt modelId="{9CC527D9-3328-1844-BDFB-663FBB123147}" type="pres">
      <dgm:prSet presAssocID="{54AAC4BB-C02D-5548-97FF-C2DFDF2637B8}" presName="thickLine" presStyleLbl="alignNode1" presStyleIdx="2" presStyleCnt="7"/>
      <dgm:spPr>
        <a:ln>
          <a:solidFill>
            <a:srgbClr val="FFFFFF"/>
          </a:solidFill>
        </a:ln>
      </dgm:spPr>
    </dgm:pt>
    <dgm:pt modelId="{F38C55B2-7E90-084A-A690-622E918C0F73}" type="pres">
      <dgm:prSet presAssocID="{54AAC4BB-C02D-5548-97FF-C2DFDF2637B8}" presName="horz1" presStyleCnt="0"/>
      <dgm:spPr/>
    </dgm:pt>
    <dgm:pt modelId="{4C74A29A-2FB0-A14A-AD53-59D5FC2432F2}" type="pres">
      <dgm:prSet presAssocID="{54AAC4BB-C02D-5548-97FF-C2DFDF2637B8}" presName="tx1" presStyleLbl="revTx" presStyleIdx="2" presStyleCnt="7"/>
      <dgm:spPr/>
    </dgm:pt>
    <dgm:pt modelId="{BB030912-708A-D84F-9526-AC19BC420F12}" type="pres">
      <dgm:prSet presAssocID="{54AAC4BB-C02D-5548-97FF-C2DFDF2637B8}" presName="vert1" presStyleCnt="0"/>
      <dgm:spPr/>
    </dgm:pt>
    <dgm:pt modelId="{0A3154CB-248A-C741-AF88-27F9F85BF046}" type="pres">
      <dgm:prSet presAssocID="{840AFEC2-FF39-D843-BBCE-299F27507266}" presName="thickLine" presStyleLbl="alignNode1" presStyleIdx="3" presStyleCnt="7"/>
      <dgm:spPr>
        <a:ln>
          <a:solidFill>
            <a:srgbClr val="FFFFFF"/>
          </a:solidFill>
        </a:ln>
      </dgm:spPr>
    </dgm:pt>
    <dgm:pt modelId="{8C9F85AB-4817-1644-94BB-BCBE49ED011C}" type="pres">
      <dgm:prSet presAssocID="{840AFEC2-FF39-D843-BBCE-299F27507266}" presName="horz1" presStyleCnt="0"/>
      <dgm:spPr/>
    </dgm:pt>
    <dgm:pt modelId="{3F1BEDE9-6224-334F-8391-0198328B3E1D}" type="pres">
      <dgm:prSet presAssocID="{840AFEC2-FF39-D843-BBCE-299F27507266}" presName="tx1" presStyleLbl="revTx" presStyleIdx="3" presStyleCnt="7"/>
      <dgm:spPr/>
    </dgm:pt>
    <dgm:pt modelId="{8385E50F-6F8A-B040-A631-917DEB8D9911}" type="pres">
      <dgm:prSet presAssocID="{840AFEC2-FF39-D843-BBCE-299F27507266}" presName="vert1" presStyleCnt="0"/>
      <dgm:spPr/>
    </dgm:pt>
    <dgm:pt modelId="{B1F0A441-036A-4D48-A20D-78DDE49BA465}" type="pres">
      <dgm:prSet presAssocID="{F73219DE-00BF-F049-A708-81C2D16E64AD}" presName="thickLine" presStyleLbl="alignNode1" presStyleIdx="4" presStyleCnt="7"/>
      <dgm:spPr>
        <a:ln>
          <a:solidFill>
            <a:srgbClr val="FFFFFF"/>
          </a:solidFill>
        </a:ln>
      </dgm:spPr>
    </dgm:pt>
    <dgm:pt modelId="{2359C065-C4E4-4441-8BA7-7A1028E83A0F}" type="pres">
      <dgm:prSet presAssocID="{F73219DE-00BF-F049-A708-81C2D16E64AD}" presName="horz1" presStyleCnt="0"/>
      <dgm:spPr/>
    </dgm:pt>
    <dgm:pt modelId="{9056C052-B14B-C94D-8A57-3371D85E6F5D}" type="pres">
      <dgm:prSet presAssocID="{F73219DE-00BF-F049-A708-81C2D16E64AD}" presName="tx1" presStyleLbl="revTx" presStyleIdx="4" presStyleCnt="7"/>
      <dgm:spPr/>
    </dgm:pt>
    <dgm:pt modelId="{9A567801-6D10-BD40-BD57-F9E110957977}" type="pres">
      <dgm:prSet presAssocID="{F73219DE-00BF-F049-A708-81C2D16E64AD}" presName="vert1" presStyleCnt="0"/>
      <dgm:spPr/>
    </dgm:pt>
    <dgm:pt modelId="{72A14F80-AACE-B84B-A9E8-95CC5EE1AD32}" type="pres">
      <dgm:prSet presAssocID="{281D34A8-16D4-7742-B83C-1D2ECFA8F248}" presName="thickLine" presStyleLbl="alignNode1" presStyleIdx="5" presStyleCnt="7"/>
      <dgm:spPr>
        <a:ln>
          <a:solidFill>
            <a:srgbClr val="FFFFFF"/>
          </a:solidFill>
        </a:ln>
      </dgm:spPr>
    </dgm:pt>
    <dgm:pt modelId="{04E1DDE2-FA18-404B-BE9F-91425E6B89D5}" type="pres">
      <dgm:prSet presAssocID="{281D34A8-16D4-7742-B83C-1D2ECFA8F248}" presName="horz1" presStyleCnt="0"/>
      <dgm:spPr/>
    </dgm:pt>
    <dgm:pt modelId="{C63EBCB4-B97C-B547-BA70-CC52993AAE0C}" type="pres">
      <dgm:prSet presAssocID="{281D34A8-16D4-7742-B83C-1D2ECFA8F248}" presName="tx1" presStyleLbl="revTx" presStyleIdx="5" presStyleCnt="7"/>
      <dgm:spPr/>
    </dgm:pt>
    <dgm:pt modelId="{D07656D6-852B-3B43-B05F-B1E2B7E7889E}" type="pres">
      <dgm:prSet presAssocID="{281D34A8-16D4-7742-B83C-1D2ECFA8F248}" presName="vert1" presStyleCnt="0"/>
      <dgm:spPr/>
    </dgm:pt>
    <dgm:pt modelId="{1621A777-1D87-8247-A34C-17EBFCD24916}" type="pres">
      <dgm:prSet presAssocID="{64192E63-EEBC-B14A-B10E-63169B604297}" presName="thickLine" presStyleLbl="alignNode1" presStyleIdx="6" presStyleCnt="7"/>
      <dgm:spPr>
        <a:ln>
          <a:solidFill>
            <a:srgbClr val="FFFFFF"/>
          </a:solidFill>
        </a:ln>
      </dgm:spPr>
    </dgm:pt>
    <dgm:pt modelId="{BA740DDE-49FC-C74F-A08B-1FC6A41B5DF2}" type="pres">
      <dgm:prSet presAssocID="{64192E63-EEBC-B14A-B10E-63169B604297}" presName="horz1" presStyleCnt="0"/>
      <dgm:spPr/>
    </dgm:pt>
    <dgm:pt modelId="{4EEA16FA-48C5-C24B-A4D8-B76F9A35E3C1}" type="pres">
      <dgm:prSet presAssocID="{64192E63-EEBC-B14A-B10E-63169B604297}" presName="tx1" presStyleLbl="revTx" presStyleIdx="6" presStyleCnt="7"/>
      <dgm:spPr/>
    </dgm:pt>
    <dgm:pt modelId="{F296DA24-0A69-DC44-99FC-D05FC8632C2F}" type="pres">
      <dgm:prSet presAssocID="{64192E63-EEBC-B14A-B10E-63169B604297}" presName="vert1" presStyleCnt="0"/>
      <dgm:spPr/>
    </dgm:pt>
  </dgm:ptLst>
  <dgm:cxnLst>
    <dgm:cxn modelId="{6C8E6F18-DD06-5D41-AF05-3A0C7FE8CC70}" srcId="{CFAB4DC6-8984-8D4F-BFE6-2AD0044EE05D}" destId="{840AFEC2-FF39-D843-BBCE-299F27507266}" srcOrd="3" destOrd="0" parTransId="{5F16C5E0-078D-CB4F-957C-B5A9F61494B0}" sibTransId="{FD2007B5-CC5F-B24D-849B-73B72F923581}"/>
    <dgm:cxn modelId="{78348819-9977-4F48-8E4B-20DEA0B36D03}" type="presOf" srcId="{281D34A8-16D4-7742-B83C-1D2ECFA8F248}" destId="{C63EBCB4-B97C-B547-BA70-CC52993AAE0C}" srcOrd="0" destOrd="0" presId="urn:microsoft.com/office/officeart/2008/layout/LinedList"/>
    <dgm:cxn modelId="{BB3F672B-D60F-C74D-AEB3-CEA39FA2AD42}" type="presOf" srcId="{5D660080-36C7-2A44-BC6F-61FEB712CAD9}" destId="{1858FC74-4C3B-8C4E-AD18-F4DDE5356352}" srcOrd="0" destOrd="0" presId="urn:microsoft.com/office/officeart/2008/layout/LinedList"/>
    <dgm:cxn modelId="{F8F78061-8E50-BD4D-8C94-9C8BD1B8DE03}" type="presOf" srcId="{CFAB4DC6-8984-8D4F-BFE6-2AD0044EE05D}" destId="{F03109A8-D8B1-E646-9F43-8700562218FB}" srcOrd="0" destOrd="0" presId="urn:microsoft.com/office/officeart/2008/layout/LinedList"/>
    <dgm:cxn modelId="{F491D644-7C8D-354C-A803-627BD387C068}" type="presOf" srcId="{64192E63-EEBC-B14A-B10E-63169B604297}" destId="{4EEA16FA-48C5-C24B-A4D8-B76F9A35E3C1}" srcOrd="0" destOrd="0" presId="urn:microsoft.com/office/officeart/2008/layout/LinedList"/>
    <dgm:cxn modelId="{A3B46446-9D2C-624A-B6FA-C96EB32BA233}" srcId="{CFAB4DC6-8984-8D4F-BFE6-2AD0044EE05D}" destId="{9E887B32-6FA9-284C-8EA3-BE393E3A8AC7}" srcOrd="1" destOrd="0" parTransId="{984C873E-CAB9-834F-A13E-1765BFE6BC10}" sibTransId="{7444DA42-6FEC-4A46-9794-AADFC8EB6E4F}"/>
    <dgm:cxn modelId="{57F7F095-6615-0C47-8564-B80C218D74FF}" type="presOf" srcId="{54AAC4BB-C02D-5548-97FF-C2DFDF2637B8}" destId="{4C74A29A-2FB0-A14A-AD53-59D5FC2432F2}" srcOrd="0" destOrd="0" presId="urn:microsoft.com/office/officeart/2008/layout/LinedList"/>
    <dgm:cxn modelId="{1493E996-B514-2B48-9FB5-401E832E3FD1}" type="presOf" srcId="{F73219DE-00BF-F049-A708-81C2D16E64AD}" destId="{9056C052-B14B-C94D-8A57-3371D85E6F5D}" srcOrd="0" destOrd="0" presId="urn:microsoft.com/office/officeart/2008/layout/LinedList"/>
    <dgm:cxn modelId="{CD3BDEA2-CEEA-0F4C-B777-28DCD3C5FFF7}" type="presOf" srcId="{9E887B32-6FA9-284C-8EA3-BE393E3A8AC7}" destId="{72098F93-2631-3946-8309-625790F0C226}" srcOrd="0" destOrd="0" presId="urn:microsoft.com/office/officeart/2008/layout/LinedList"/>
    <dgm:cxn modelId="{0EEF45D7-7C11-B94A-9D60-8CB7743F8418}" srcId="{CFAB4DC6-8984-8D4F-BFE6-2AD0044EE05D}" destId="{F73219DE-00BF-F049-A708-81C2D16E64AD}" srcOrd="4" destOrd="0" parTransId="{FBF04215-E306-1B44-B7C1-7CE2622C9B7E}" sibTransId="{5002A148-968E-294A-BFD7-2310BAC1D7B7}"/>
    <dgm:cxn modelId="{819F81EC-3147-1D42-9995-BA68664D0E7B}" srcId="{CFAB4DC6-8984-8D4F-BFE6-2AD0044EE05D}" destId="{64192E63-EEBC-B14A-B10E-63169B604297}" srcOrd="6" destOrd="0" parTransId="{F1641237-430C-3741-89EA-65A7918C6839}" sibTransId="{3E416C6E-C4F8-DF40-8522-10088C8135B9}"/>
    <dgm:cxn modelId="{4AE6B1EC-3E85-8E45-8F45-4A9B5F9CE79F}" srcId="{CFAB4DC6-8984-8D4F-BFE6-2AD0044EE05D}" destId="{5D660080-36C7-2A44-BC6F-61FEB712CAD9}" srcOrd="0" destOrd="0" parTransId="{097C7F3D-DD80-BD49-A21E-62C258C76CCE}" sibTransId="{C0FB1487-ED60-CB47-8E8D-C7287C9AD3DC}"/>
    <dgm:cxn modelId="{BBC58CEF-10BE-A844-B1C5-4CE832174D4D}" srcId="{CFAB4DC6-8984-8D4F-BFE6-2AD0044EE05D}" destId="{54AAC4BB-C02D-5548-97FF-C2DFDF2637B8}" srcOrd="2" destOrd="0" parTransId="{D2450336-B064-E840-AB61-E8240D67E240}" sibTransId="{7B706801-3838-6147-BA1C-ABF8114C7E39}"/>
    <dgm:cxn modelId="{EC070DFD-EE78-3A45-B45F-89E172B6A8C8}" srcId="{CFAB4DC6-8984-8D4F-BFE6-2AD0044EE05D}" destId="{281D34A8-16D4-7742-B83C-1D2ECFA8F248}" srcOrd="5" destOrd="0" parTransId="{5C4A8482-B950-E54A-B31C-00FA8857679F}" sibTransId="{C7502B2C-5CC5-3E47-9DE4-FEFCDEC2175D}"/>
    <dgm:cxn modelId="{9602A1FF-8813-4B49-8518-F029655EFCE0}" type="presOf" srcId="{840AFEC2-FF39-D843-BBCE-299F27507266}" destId="{3F1BEDE9-6224-334F-8391-0198328B3E1D}" srcOrd="0" destOrd="0" presId="urn:microsoft.com/office/officeart/2008/layout/LinedList"/>
    <dgm:cxn modelId="{8F501987-88E3-F041-B519-29E340934EAC}" type="presParOf" srcId="{F03109A8-D8B1-E646-9F43-8700562218FB}" destId="{2B7A0789-F780-5D41-82E2-6001E6082878}" srcOrd="0" destOrd="0" presId="urn:microsoft.com/office/officeart/2008/layout/LinedList"/>
    <dgm:cxn modelId="{A91AE142-EE88-5D40-AED6-98DBC452DCBE}" type="presParOf" srcId="{F03109A8-D8B1-E646-9F43-8700562218FB}" destId="{28B02803-7E30-8844-A47E-ABC5B47220C9}" srcOrd="1" destOrd="0" presId="urn:microsoft.com/office/officeart/2008/layout/LinedList"/>
    <dgm:cxn modelId="{643D0A09-044D-234C-B765-C89533DD3F69}" type="presParOf" srcId="{28B02803-7E30-8844-A47E-ABC5B47220C9}" destId="{1858FC74-4C3B-8C4E-AD18-F4DDE5356352}" srcOrd="0" destOrd="0" presId="urn:microsoft.com/office/officeart/2008/layout/LinedList"/>
    <dgm:cxn modelId="{FD4F7C83-89E7-7940-955C-42BFF8B4BB78}" type="presParOf" srcId="{28B02803-7E30-8844-A47E-ABC5B47220C9}" destId="{C6D6577B-3B5E-654A-9156-DFB3B1035A6B}" srcOrd="1" destOrd="0" presId="urn:microsoft.com/office/officeart/2008/layout/LinedList"/>
    <dgm:cxn modelId="{0061CB69-2E32-8F46-B769-5DC65BE6521A}" type="presParOf" srcId="{F03109A8-D8B1-E646-9F43-8700562218FB}" destId="{81B6FAE2-23E4-4546-AD04-5A1B7DB6ED86}" srcOrd="2" destOrd="0" presId="urn:microsoft.com/office/officeart/2008/layout/LinedList"/>
    <dgm:cxn modelId="{4EF67EC2-6DB1-DA4E-B4F3-DD677DAC38A0}" type="presParOf" srcId="{F03109A8-D8B1-E646-9F43-8700562218FB}" destId="{18DBD1DD-59DF-9E49-917D-E2E33B39F1F5}" srcOrd="3" destOrd="0" presId="urn:microsoft.com/office/officeart/2008/layout/LinedList"/>
    <dgm:cxn modelId="{46DD94CC-A060-674C-84A7-B8127DA4FAF6}" type="presParOf" srcId="{18DBD1DD-59DF-9E49-917D-E2E33B39F1F5}" destId="{72098F93-2631-3946-8309-625790F0C226}" srcOrd="0" destOrd="0" presId="urn:microsoft.com/office/officeart/2008/layout/LinedList"/>
    <dgm:cxn modelId="{72ADDD4A-3591-ED46-8554-0A0902F13CF0}" type="presParOf" srcId="{18DBD1DD-59DF-9E49-917D-E2E33B39F1F5}" destId="{CC94D176-746E-A44B-BF2F-514A7DB394E7}" srcOrd="1" destOrd="0" presId="urn:microsoft.com/office/officeart/2008/layout/LinedList"/>
    <dgm:cxn modelId="{E2F3AF10-47C1-7942-9D00-19915C13D2D1}" type="presParOf" srcId="{F03109A8-D8B1-E646-9F43-8700562218FB}" destId="{9CC527D9-3328-1844-BDFB-663FBB123147}" srcOrd="4" destOrd="0" presId="urn:microsoft.com/office/officeart/2008/layout/LinedList"/>
    <dgm:cxn modelId="{11972C12-AEE2-F142-8E18-94BDA618DA5A}" type="presParOf" srcId="{F03109A8-D8B1-E646-9F43-8700562218FB}" destId="{F38C55B2-7E90-084A-A690-622E918C0F73}" srcOrd="5" destOrd="0" presId="urn:microsoft.com/office/officeart/2008/layout/LinedList"/>
    <dgm:cxn modelId="{C64D38FD-3436-2949-BDEE-87EFC0560292}" type="presParOf" srcId="{F38C55B2-7E90-084A-A690-622E918C0F73}" destId="{4C74A29A-2FB0-A14A-AD53-59D5FC2432F2}" srcOrd="0" destOrd="0" presId="urn:microsoft.com/office/officeart/2008/layout/LinedList"/>
    <dgm:cxn modelId="{BE0D3C26-C2E9-C049-86D7-507B505B2EBA}" type="presParOf" srcId="{F38C55B2-7E90-084A-A690-622E918C0F73}" destId="{BB030912-708A-D84F-9526-AC19BC420F12}" srcOrd="1" destOrd="0" presId="urn:microsoft.com/office/officeart/2008/layout/LinedList"/>
    <dgm:cxn modelId="{3BCF4F49-B708-2C48-8B68-1D49DBFF0FE0}" type="presParOf" srcId="{F03109A8-D8B1-E646-9F43-8700562218FB}" destId="{0A3154CB-248A-C741-AF88-27F9F85BF046}" srcOrd="6" destOrd="0" presId="urn:microsoft.com/office/officeart/2008/layout/LinedList"/>
    <dgm:cxn modelId="{3096D53B-499C-124E-8432-1E11B4F03280}" type="presParOf" srcId="{F03109A8-D8B1-E646-9F43-8700562218FB}" destId="{8C9F85AB-4817-1644-94BB-BCBE49ED011C}" srcOrd="7" destOrd="0" presId="urn:microsoft.com/office/officeart/2008/layout/LinedList"/>
    <dgm:cxn modelId="{AAC4882C-D186-3949-AE6F-326208AB75AD}" type="presParOf" srcId="{8C9F85AB-4817-1644-94BB-BCBE49ED011C}" destId="{3F1BEDE9-6224-334F-8391-0198328B3E1D}" srcOrd="0" destOrd="0" presId="urn:microsoft.com/office/officeart/2008/layout/LinedList"/>
    <dgm:cxn modelId="{2023526E-B134-0A42-A7F1-F055FB124B7D}" type="presParOf" srcId="{8C9F85AB-4817-1644-94BB-BCBE49ED011C}" destId="{8385E50F-6F8A-B040-A631-917DEB8D9911}" srcOrd="1" destOrd="0" presId="urn:microsoft.com/office/officeart/2008/layout/LinedList"/>
    <dgm:cxn modelId="{4F2EF920-CDD8-144C-9FD9-C08BD8BB8413}" type="presParOf" srcId="{F03109A8-D8B1-E646-9F43-8700562218FB}" destId="{B1F0A441-036A-4D48-A20D-78DDE49BA465}" srcOrd="8" destOrd="0" presId="urn:microsoft.com/office/officeart/2008/layout/LinedList"/>
    <dgm:cxn modelId="{2C628A77-1D99-F540-AD96-C95953BEBA8F}" type="presParOf" srcId="{F03109A8-D8B1-E646-9F43-8700562218FB}" destId="{2359C065-C4E4-4441-8BA7-7A1028E83A0F}" srcOrd="9" destOrd="0" presId="urn:microsoft.com/office/officeart/2008/layout/LinedList"/>
    <dgm:cxn modelId="{D892A594-BF3C-CC4C-AE0A-BF8C38D6CEF6}" type="presParOf" srcId="{2359C065-C4E4-4441-8BA7-7A1028E83A0F}" destId="{9056C052-B14B-C94D-8A57-3371D85E6F5D}" srcOrd="0" destOrd="0" presId="urn:microsoft.com/office/officeart/2008/layout/LinedList"/>
    <dgm:cxn modelId="{DCC02CC3-75DF-4244-A598-4C55A5388C68}" type="presParOf" srcId="{2359C065-C4E4-4441-8BA7-7A1028E83A0F}" destId="{9A567801-6D10-BD40-BD57-F9E110957977}" srcOrd="1" destOrd="0" presId="urn:microsoft.com/office/officeart/2008/layout/LinedList"/>
    <dgm:cxn modelId="{58BD5786-28E1-C34C-A0C4-5DE4F71C919D}" type="presParOf" srcId="{F03109A8-D8B1-E646-9F43-8700562218FB}" destId="{72A14F80-AACE-B84B-A9E8-95CC5EE1AD32}" srcOrd="10" destOrd="0" presId="urn:microsoft.com/office/officeart/2008/layout/LinedList"/>
    <dgm:cxn modelId="{27B790D5-CAD0-484A-8722-F85661190B7C}" type="presParOf" srcId="{F03109A8-D8B1-E646-9F43-8700562218FB}" destId="{04E1DDE2-FA18-404B-BE9F-91425E6B89D5}" srcOrd="11" destOrd="0" presId="urn:microsoft.com/office/officeart/2008/layout/LinedList"/>
    <dgm:cxn modelId="{D9ED8020-CD3A-B34C-A71D-73787326BF72}" type="presParOf" srcId="{04E1DDE2-FA18-404B-BE9F-91425E6B89D5}" destId="{C63EBCB4-B97C-B547-BA70-CC52993AAE0C}" srcOrd="0" destOrd="0" presId="urn:microsoft.com/office/officeart/2008/layout/LinedList"/>
    <dgm:cxn modelId="{3D0A5745-B7A8-374C-B2BF-6803B6653BCE}" type="presParOf" srcId="{04E1DDE2-FA18-404B-BE9F-91425E6B89D5}" destId="{D07656D6-852B-3B43-B05F-B1E2B7E7889E}" srcOrd="1" destOrd="0" presId="urn:microsoft.com/office/officeart/2008/layout/LinedList"/>
    <dgm:cxn modelId="{5A4557F6-C656-D948-9AF9-B3C05B2933CD}" type="presParOf" srcId="{F03109A8-D8B1-E646-9F43-8700562218FB}" destId="{1621A777-1D87-8247-A34C-17EBFCD24916}" srcOrd="12" destOrd="0" presId="urn:microsoft.com/office/officeart/2008/layout/LinedList"/>
    <dgm:cxn modelId="{D4C34AC3-C8C1-2040-8CEB-65D4859E2E4B}" type="presParOf" srcId="{F03109A8-D8B1-E646-9F43-8700562218FB}" destId="{BA740DDE-49FC-C74F-A08B-1FC6A41B5DF2}" srcOrd="13" destOrd="0" presId="urn:microsoft.com/office/officeart/2008/layout/LinedList"/>
    <dgm:cxn modelId="{91B0A392-42FD-DC4E-AB53-C8962FB120EA}" type="presParOf" srcId="{BA740DDE-49FC-C74F-A08B-1FC6A41B5DF2}" destId="{4EEA16FA-48C5-C24B-A4D8-B76F9A35E3C1}" srcOrd="0" destOrd="0" presId="urn:microsoft.com/office/officeart/2008/layout/LinedList"/>
    <dgm:cxn modelId="{B8D3E18B-0864-754F-A643-77C7CC80421D}" type="presParOf" srcId="{BA740DDE-49FC-C74F-A08B-1FC6A41B5DF2}" destId="{F296DA24-0A69-DC44-99FC-D05FC8632C2F}" srcOrd="1" destOrd="0" presId="urn:microsoft.com/office/officeart/2008/layout/LinedList"/>
  </dgm:cxnLst>
  <dgm:bg/>
  <dgm:whole>
    <a:ln>
      <a:noFill/>
    </a:ln>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CFAB4DC6-8984-8D4F-BFE6-2AD0044EE05D}" type="doc">
      <dgm:prSet loTypeId="urn:microsoft.com/office/officeart/2008/layout/LinedList" loCatId="" qsTypeId="urn:microsoft.com/office/officeart/2005/8/quickstyle/simple1" qsCatId="simple" csTypeId="urn:microsoft.com/office/officeart/2005/8/colors/accent5_1" csCatId="accent5" phldr="1"/>
      <dgm:spPr/>
      <dgm:t>
        <a:bodyPr/>
        <a:lstStyle/>
        <a:p>
          <a:endParaRPr lang="en-US"/>
        </a:p>
      </dgm:t>
    </dgm:pt>
    <dgm:pt modelId="{5D660080-36C7-2A44-BC6F-61FEB712CAD9}">
      <dgm:prSet custT="1"/>
      <dgm:spPr>
        <a:solidFill>
          <a:srgbClr val="F7F7F9"/>
        </a:solidFill>
      </dgm:spPr>
      <dgm:t>
        <a:bodyPr anchor="ctr"/>
        <a:lstStyle/>
        <a:p>
          <a:pPr rtl="0"/>
          <a:r>
            <a:rPr lang="en-US" sz="2400" b="1" dirty="0">
              <a:latin typeface="Open Sans Semibold"/>
              <a:cs typeface="Open Sans Semibold"/>
            </a:rPr>
            <a:t>Domain 7: </a:t>
          </a:r>
          <a:r>
            <a:rPr lang="en-US" sz="2400" b="0" dirty="0">
              <a:latin typeface="Open Sans Semibold"/>
              <a:cs typeface="Open Sans Semibold"/>
            </a:rPr>
            <a:t>Security Operations</a:t>
          </a:r>
        </a:p>
      </dgm:t>
    </dgm:pt>
    <dgm:pt modelId="{097C7F3D-DD80-BD49-A21E-62C258C76CCE}" type="parTrans" cxnId="{4AE6B1EC-3E85-8E45-8F45-4A9B5F9CE79F}">
      <dgm:prSet/>
      <dgm:spPr/>
      <dgm:t>
        <a:bodyPr/>
        <a:lstStyle/>
        <a:p>
          <a:endParaRPr lang="en-US"/>
        </a:p>
      </dgm:t>
    </dgm:pt>
    <dgm:pt modelId="{C0FB1487-ED60-CB47-8E8D-C7287C9AD3DC}" type="sibTrans" cxnId="{4AE6B1EC-3E85-8E45-8F45-4A9B5F9CE79F}">
      <dgm:prSet/>
      <dgm:spPr/>
      <dgm:t>
        <a:bodyPr/>
        <a:lstStyle/>
        <a:p>
          <a:endParaRPr lang="en-US"/>
        </a:p>
      </dgm:t>
    </dgm:pt>
    <dgm:pt modelId="{9E887B32-6FA9-284C-8EA3-BE393E3A8AC7}">
      <dgm:prSet custT="1"/>
      <dgm:spPr>
        <a:solidFill>
          <a:srgbClr val="F7F7F9"/>
        </a:solidFill>
      </dgm:spPr>
      <dgm:t>
        <a:bodyPr anchor="ctr"/>
        <a:lstStyle/>
        <a:p>
          <a:pPr rtl="0"/>
          <a:r>
            <a:rPr lang="en-US" sz="2400" b="1" dirty="0">
              <a:latin typeface="Open Sans Semibold"/>
              <a:cs typeface="Open Sans Semibold"/>
            </a:rPr>
            <a:t>Domain 8: </a:t>
          </a:r>
          <a:r>
            <a:rPr lang="en-US" sz="2400" b="0" dirty="0">
              <a:latin typeface="Open Sans Semibold"/>
              <a:cs typeface="Open Sans Semibold"/>
            </a:rPr>
            <a:t>Software Development Security</a:t>
          </a:r>
        </a:p>
      </dgm:t>
    </dgm:pt>
    <dgm:pt modelId="{984C873E-CAB9-834F-A13E-1765BFE6BC10}" type="parTrans" cxnId="{A3B46446-9D2C-624A-B6FA-C96EB32BA233}">
      <dgm:prSet/>
      <dgm:spPr/>
      <dgm:t>
        <a:bodyPr/>
        <a:lstStyle/>
        <a:p>
          <a:endParaRPr lang="en-US"/>
        </a:p>
      </dgm:t>
    </dgm:pt>
    <dgm:pt modelId="{7444DA42-6FEC-4A46-9794-AADFC8EB6E4F}" type="sibTrans" cxnId="{A3B46446-9D2C-624A-B6FA-C96EB32BA233}">
      <dgm:prSet/>
      <dgm:spPr/>
      <dgm:t>
        <a:bodyPr/>
        <a:lstStyle/>
        <a:p>
          <a:endParaRPr lang="en-US"/>
        </a:p>
      </dgm:t>
    </dgm:pt>
    <dgm:pt modelId="{54AAC4BB-C02D-5548-97FF-C2DFDF2637B8}">
      <dgm:prSet custT="1"/>
      <dgm:spPr/>
      <dgm:t>
        <a:bodyPr anchor="ctr"/>
        <a:lstStyle/>
        <a:p>
          <a:pPr rtl="0"/>
          <a:endParaRPr lang="en-US" sz="2400" b="0" dirty="0">
            <a:latin typeface="Open Sans Semibold"/>
            <a:cs typeface="Open Sans Semibold"/>
          </a:endParaRPr>
        </a:p>
      </dgm:t>
    </dgm:pt>
    <dgm:pt modelId="{D2450336-B064-E840-AB61-E8240D67E240}" type="parTrans" cxnId="{BBC58CEF-10BE-A844-B1C5-4CE832174D4D}">
      <dgm:prSet/>
      <dgm:spPr/>
      <dgm:t>
        <a:bodyPr/>
        <a:lstStyle/>
        <a:p>
          <a:endParaRPr lang="en-US"/>
        </a:p>
      </dgm:t>
    </dgm:pt>
    <dgm:pt modelId="{7B706801-3838-6147-BA1C-ABF8114C7E39}" type="sibTrans" cxnId="{BBC58CEF-10BE-A844-B1C5-4CE832174D4D}">
      <dgm:prSet/>
      <dgm:spPr/>
      <dgm:t>
        <a:bodyPr/>
        <a:lstStyle/>
        <a:p>
          <a:endParaRPr lang="en-US"/>
        </a:p>
      </dgm:t>
    </dgm:pt>
    <dgm:pt modelId="{840AFEC2-FF39-D843-BBCE-299F27507266}">
      <dgm:prSet custT="1"/>
      <dgm:spPr/>
      <dgm:t>
        <a:bodyPr anchor="ctr"/>
        <a:lstStyle/>
        <a:p>
          <a:pPr rtl="0"/>
          <a:endParaRPr lang="en-US" sz="2400" b="0" dirty="0">
            <a:latin typeface="Open Sans Semibold"/>
            <a:cs typeface="Open Sans Semibold"/>
          </a:endParaRPr>
        </a:p>
      </dgm:t>
    </dgm:pt>
    <dgm:pt modelId="{5F16C5E0-078D-CB4F-957C-B5A9F61494B0}" type="parTrans" cxnId="{6C8E6F18-DD06-5D41-AF05-3A0C7FE8CC70}">
      <dgm:prSet/>
      <dgm:spPr/>
      <dgm:t>
        <a:bodyPr/>
        <a:lstStyle/>
        <a:p>
          <a:endParaRPr lang="en-US"/>
        </a:p>
      </dgm:t>
    </dgm:pt>
    <dgm:pt modelId="{FD2007B5-CC5F-B24D-849B-73B72F923581}" type="sibTrans" cxnId="{6C8E6F18-DD06-5D41-AF05-3A0C7FE8CC70}">
      <dgm:prSet/>
      <dgm:spPr/>
      <dgm:t>
        <a:bodyPr/>
        <a:lstStyle/>
        <a:p>
          <a:endParaRPr lang="en-US"/>
        </a:p>
      </dgm:t>
    </dgm:pt>
    <dgm:pt modelId="{F73219DE-00BF-F049-A708-81C2D16E64AD}">
      <dgm:prSet custT="1"/>
      <dgm:spPr/>
      <dgm:t>
        <a:bodyPr anchor="ctr"/>
        <a:lstStyle/>
        <a:p>
          <a:pPr rtl="0"/>
          <a:endParaRPr lang="en-US" sz="2400" b="0" dirty="0">
            <a:latin typeface="Open Sans Semibold"/>
            <a:cs typeface="Open Sans Semibold"/>
          </a:endParaRPr>
        </a:p>
      </dgm:t>
    </dgm:pt>
    <dgm:pt modelId="{FBF04215-E306-1B44-B7C1-7CE2622C9B7E}" type="parTrans" cxnId="{0EEF45D7-7C11-B94A-9D60-8CB7743F8418}">
      <dgm:prSet/>
      <dgm:spPr/>
      <dgm:t>
        <a:bodyPr/>
        <a:lstStyle/>
        <a:p>
          <a:endParaRPr lang="en-US"/>
        </a:p>
      </dgm:t>
    </dgm:pt>
    <dgm:pt modelId="{5002A148-968E-294A-BFD7-2310BAC1D7B7}" type="sibTrans" cxnId="{0EEF45D7-7C11-B94A-9D60-8CB7743F8418}">
      <dgm:prSet/>
      <dgm:spPr/>
      <dgm:t>
        <a:bodyPr/>
        <a:lstStyle/>
        <a:p>
          <a:endParaRPr lang="en-US"/>
        </a:p>
      </dgm:t>
    </dgm:pt>
    <dgm:pt modelId="{281D34A8-16D4-7742-B83C-1D2ECFA8F248}">
      <dgm:prSet custT="1"/>
      <dgm:spPr/>
      <dgm:t>
        <a:bodyPr anchor="ctr"/>
        <a:lstStyle/>
        <a:p>
          <a:endParaRPr lang="en-US" sz="2400" b="0" dirty="0">
            <a:latin typeface="Open Sans Semibold"/>
            <a:cs typeface="Open Sans Semibold"/>
          </a:endParaRPr>
        </a:p>
      </dgm:t>
    </dgm:pt>
    <dgm:pt modelId="{5C4A8482-B950-E54A-B31C-00FA8857679F}" type="parTrans" cxnId="{EC070DFD-EE78-3A45-B45F-89E172B6A8C8}">
      <dgm:prSet/>
      <dgm:spPr/>
      <dgm:t>
        <a:bodyPr/>
        <a:lstStyle/>
        <a:p>
          <a:endParaRPr lang="en-US"/>
        </a:p>
      </dgm:t>
    </dgm:pt>
    <dgm:pt modelId="{C7502B2C-5CC5-3E47-9DE4-FEFCDEC2175D}" type="sibTrans" cxnId="{EC070DFD-EE78-3A45-B45F-89E172B6A8C8}">
      <dgm:prSet/>
      <dgm:spPr/>
      <dgm:t>
        <a:bodyPr/>
        <a:lstStyle/>
        <a:p>
          <a:endParaRPr lang="en-US"/>
        </a:p>
      </dgm:t>
    </dgm:pt>
    <dgm:pt modelId="{C4AA0DC9-17FF-294E-B1B8-45707C7B297D}">
      <dgm:prSet/>
      <dgm:spPr/>
      <dgm:t>
        <a:bodyPr/>
        <a:lstStyle/>
        <a:p>
          <a:endParaRPr lang="en-US"/>
        </a:p>
      </dgm:t>
    </dgm:pt>
    <dgm:pt modelId="{BF8A5ACC-AF4D-B547-A6FB-F1FD2B2F07E3}" type="parTrans" cxnId="{DBDDB0AE-CFEE-2843-8EE4-5088806BFA8F}">
      <dgm:prSet/>
      <dgm:spPr/>
      <dgm:t>
        <a:bodyPr/>
        <a:lstStyle/>
        <a:p>
          <a:endParaRPr lang="en-US"/>
        </a:p>
      </dgm:t>
    </dgm:pt>
    <dgm:pt modelId="{1A48F92F-EA59-014A-A2C8-6E31665CAA93}" type="sibTrans" cxnId="{DBDDB0AE-CFEE-2843-8EE4-5088806BFA8F}">
      <dgm:prSet/>
      <dgm:spPr/>
      <dgm:t>
        <a:bodyPr/>
        <a:lstStyle/>
        <a:p>
          <a:endParaRPr lang="en-US"/>
        </a:p>
      </dgm:t>
    </dgm:pt>
    <dgm:pt modelId="{F03109A8-D8B1-E646-9F43-8700562218FB}" type="pres">
      <dgm:prSet presAssocID="{CFAB4DC6-8984-8D4F-BFE6-2AD0044EE05D}" presName="vert0" presStyleCnt="0">
        <dgm:presLayoutVars>
          <dgm:dir/>
          <dgm:animOne val="branch"/>
          <dgm:animLvl val="lvl"/>
        </dgm:presLayoutVars>
      </dgm:prSet>
      <dgm:spPr/>
    </dgm:pt>
    <dgm:pt modelId="{2B7A0789-F780-5D41-82E2-6001E6082878}" type="pres">
      <dgm:prSet presAssocID="{5D660080-36C7-2A44-BC6F-61FEB712CAD9}" presName="thickLine" presStyleLbl="alignNode1" presStyleIdx="0" presStyleCnt="7"/>
      <dgm:spPr>
        <a:ln>
          <a:solidFill>
            <a:srgbClr val="FFFFFF"/>
          </a:solidFill>
        </a:ln>
      </dgm:spPr>
    </dgm:pt>
    <dgm:pt modelId="{28B02803-7E30-8844-A47E-ABC5B47220C9}" type="pres">
      <dgm:prSet presAssocID="{5D660080-36C7-2A44-BC6F-61FEB712CAD9}" presName="horz1" presStyleCnt="0"/>
      <dgm:spPr/>
    </dgm:pt>
    <dgm:pt modelId="{1858FC74-4C3B-8C4E-AD18-F4DDE5356352}" type="pres">
      <dgm:prSet presAssocID="{5D660080-36C7-2A44-BC6F-61FEB712CAD9}" presName="tx1" presStyleLbl="revTx" presStyleIdx="0" presStyleCnt="7"/>
      <dgm:spPr/>
    </dgm:pt>
    <dgm:pt modelId="{C6D6577B-3B5E-654A-9156-DFB3B1035A6B}" type="pres">
      <dgm:prSet presAssocID="{5D660080-36C7-2A44-BC6F-61FEB712CAD9}" presName="vert1" presStyleCnt="0"/>
      <dgm:spPr/>
    </dgm:pt>
    <dgm:pt modelId="{81B6FAE2-23E4-4546-AD04-5A1B7DB6ED86}" type="pres">
      <dgm:prSet presAssocID="{9E887B32-6FA9-284C-8EA3-BE393E3A8AC7}" presName="thickLine" presStyleLbl="alignNode1" presStyleIdx="1" presStyleCnt="7"/>
      <dgm:spPr>
        <a:ln>
          <a:solidFill>
            <a:srgbClr val="FFFFFF"/>
          </a:solidFill>
        </a:ln>
      </dgm:spPr>
    </dgm:pt>
    <dgm:pt modelId="{18DBD1DD-59DF-9E49-917D-E2E33B39F1F5}" type="pres">
      <dgm:prSet presAssocID="{9E887B32-6FA9-284C-8EA3-BE393E3A8AC7}" presName="horz1" presStyleCnt="0"/>
      <dgm:spPr/>
    </dgm:pt>
    <dgm:pt modelId="{72098F93-2631-3946-8309-625790F0C226}" type="pres">
      <dgm:prSet presAssocID="{9E887B32-6FA9-284C-8EA3-BE393E3A8AC7}" presName="tx1" presStyleLbl="revTx" presStyleIdx="1" presStyleCnt="7"/>
      <dgm:spPr/>
    </dgm:pt>
    <dgm:pt modelId="{CC94D176-746E-A44B-BF2F-514A7DB394E7}" type="pres">
      <dgm:prSet presAssocID="{9E887B32-6FA9-284C-8EA3-BE393E3A8AC7}" presName="vert1" presStyleCnt="0"/>
      <dgm:spPr/>
    </dgm:pt>
    <dgm:pt modelId="{9CC527D9-3328-1844-BDFB-663FBB123147}" type="pres">
      <dgm:prSet presAssocID="{54AAC4BB-C02D-5548-97FF-C2DFDF2637B8}" presName="thickLine" presStyleLbl="alignNode1" presStyleIdx="2" presStyleCnt="7"/>
      <dgm:spPr>
        <a:ln>
          <a:solidFill>
            <a:srgbClr val="FFFFFF"/>
          </a:solidFill>
        </a:ln>
      </dgm:spPr>
    </dgm:pt>
    <dgm:pt modelId="{F38C55B2-7E90-084A-A690-622E918C0F73}" type="pres">
      <dgm:prSet presAssocID="{54AAC4BB-C02D-5548-97FF-C2DFDF2637B8}" presName="horz1" presStyleCnt="0"/>
      <dgm:spPr/>
    </dgm:pt>
    <dgm:pt modelId="{4C74A29A-2FB0-A14A-AD53-59D5FC2432F2}" type="pres">
      <dgm:prSet presAssocID="{54AAC4BB-C02D-5548-97FF-C2DFDF2637B8}" presName="tx1" presStyleLbl="revTx" presStyleIdx="2" presStyleCnt="7"/>
      <dgm:spPr/>
    </dgm:pt>
    <dgm:pt modelId="{BB030912-708A-D84F-9526-AC19BC420F12}" type="pres">
      <dgm:prSet presAssocID="{54AAC4BB-C02D-5548-97FF-C2DFDF2637B8}" presName="vert1" presStyleCnt="0"/>
      <dgm:spPr/>
    </dgm:pt>
    <dgm:pt modelId="{0A3154CB-248A-C741-AF88-27F9F85BF046}" type="pres">
      <dgm:prSet presAssocID="{840AFEC2-FF39-D843-BBCE-299F27507266}" presName="thickLine" presStyleLbl="alignNode1" presStyleIdx="3" presStyleCnt="7"/>
      <dgm:spPr>
        <a:ln>
          <a:noFill/>
        </a:ln>
      </dgm:spPr>
    </dgm:pt>
    <dgm:pt modelId="{8C9F85AB-4817-1644-94BB-BCBE49ED011C}" type="pres">
      <dgm:prSet presAssocID="{840AFEC2-FF39-D843-BBCE-299F27507266}" presName="horz1" presStyleCnt="0"/>
      <dgm:spPr/>
    </dgm:pt>
    <dgm:pt modelId="{3F1BEDE9-6224-334F-8391-0198328B3E1D}" type="pres">
      <dgm:prSet presAssocID="{840AFEC2-FF39-D843-BBCE-299F27507266}" presName="tx1" presStyleLbl="revTx" presStyleIdx="3" presStyleCnt="7"/>
      <dgm:spPr/>
    </dgm:pt>
    <dgm:pt modelId="{8385E50F-6F8A-B040-A631-917DEB8D9911}" type="pres">
      <dgm:prSet presAssocID="{840AFEC2-FF39-D843-BBCE-299F27507266}" presName="vert1" presStyleCnt="0"/>
      <dgm:spPr/>
    </dgm:pt>
    <dgm:pt modelId="{B1F0A441-036A-4D48-A20D-78DDE49BA465}" type="pres">
      <dgm:prSet presAssocID="{F73219DE-00BF-F049-A708-81C2D16E64AD}" presName="thickLine" presStyleLbl="alignNode1" presStyleIdx="4" presStyleCnt="7"/>
      <dgm:spPr>
        <a:ln>
          <a:noFill/>
        </a:ln>
      </dgm:spPr>
    </dgm:pt>
    <dgm:pt modelId="{2359C065-C4E4-4441-8BA7-7A1028E83A0F}" type="pres">
      <dgm:prSet presAssocID="{F73219DE-00BF-F049-A708-81C2D16E64AD}" presName="horz1" presStyleCnt="0"/>
      <dgm:spPr/>
    </dgm:pt>
    <dgm:pt modelId="{9056C052-B14B-C94D-8A57-3371D85E6F5D}" type="pres">
      <dgm:prSet presAssocID="{F73219DE-00BF-F049-A708-81C2D16E64AD}" presName="tx1" presStyleLbl="revTx" presStyleIdx="4" presStyleCnt="7"/>
      <dgm:spPr/>
    </dgm:pt>
    <dgm:pt modelId="{9A567801-6D10-BD40-BD57-F9E110957977}" type="pres">
      <dgm:prSet presAssocID="{F73219DE-00BF-F049-A708-81C2D16E64AD}" presName="vert1" presStyleCnt="0"/>
      <dgm:spPr/>
    </dgm:pt>
    <dgm:pt modelId="{72A14F80-AACE-B84B-A9E8-95CC5EE1AD32}" type="pres">
      <dgm:prSet presAssocID="{281D34A8-16D4-7742-B83C-1D2ECFA8F248}" presName="thickLine" presStyleLbl="alignNode1" presStyleIdx="5" presStyleCnt="7"/>
      <dgm:spPr>
        <a:ln>
          <a:noFill/>
        </a:ln>
      </dgm:spPr>
    </dgm:pt>
    <dgm:pt modelId="{04E1DDE2-FA18-404B-BE9F-91425E6B89D5}" type="pres">
      <dgm:prSet presAssocID="{281D34A8-16D4-7742-B83C-1D2ECFA8F248}" presName="horz1" presStyleCnt="0"/>
      <dgm:spPr/>
    </dgm:pt>
    <dgm:pt modelId="{C63EBCB4-B97C-B547-BA70-CC52993AAE0C}" type="pres">
      <dgm:prSet presAssocID="{281D34A8-16D4-7742-B83C-1D2ECFA8F248}" presName="tx1" presStyleLbl="revTx" presStyleIdx="5" presStyleCnt="7"/>
      <dgm:spPr/>
    </dgm:pt>
    <dgm:pt modelId="{D07656D6-852B-3B43-B05F-B1E2B7E7889E}" type="pres">
      <dgm:prSet presAssocID="{281D34A8-16D4-7742-B83C-1D2ECFA8F248}" presName="vert1" presStyleCnt="0"/>
      <dgm:spPr/>
    </dgm:pt>
    <dgm:pt modelId="{67F43422-46B8-B241-9E20-1B7A41ECFDE0}" type="pres">
      <dgm:prSet presAssocID="{C4AA0DC9-17FF-294E-B1B8-45707C7B297D}" presName="thickLine" presStyleLbl="alignNode1" presStyleIdx="6" presStyleCnt="7"/>
      <dgm:spPr>
        <a:ln>
          <a:noFill/>
        </a:ln>
      </dgm:spPr>
    </dgm:pt>
    <dgm:pt modelId="{67DAAE7B-6F11-A847-8CA4-08E9ED151E33}" type="pres">
      <dgm:prSet presAssocID="{C4AA0DC9-17FF-294E-B1B8-45707C7B297D}" presName="horz1" presStyleCnt="0"/>
      <dgm:spPr/>
    </dgm:pt>
    <dgm:pt modelId="{7944D0A9-F488-3C42-8A35-97875AB9BCA2}" type="pres">
      <dgm:prSet presAssocID="{C4AA0DC9-17FF-294E-B1B8-45707C7B297D}" presName="tx1" presStyleLbl="revTx" presStyleIdx="6" presStyleCnt="7"/>
      <dgm:spPr/>
    </dgm:pt>
    <dgm:pt modelId="{0C8819E0-6E00-B448-AEE7-08FAD465EB61}" type="pres">
      <dgm:prSet presAssocID="{C4AA0DC9-17FF-294E-B1B8-45707C7B297D}" presName="vert1" presStyleCnt="0"/>
      <dgm:spPr/>
    </dgm:pt>
  </dgm:ptLst>
  <dgm:cxnLst>
    <dgm:cxn modelId="{6F357706-D160-9A40-BA4D-79D4489174BB}" type="presOf" srcId="{5D660080-36C7-2A44-BC6F-61FEB712CAD9}" destId="{1858FC74-4C3B-8C4E-AD18-F4DDE5356352}" srcOrd="0" destOrd="0" presId="urn:microsoft.com/office/officeart/2008/layout/LinedList"/>
    <dgm:cxn modelId="{6C8E6F18-DD06-5D41-AF05-3A0C7FE8CC70}" srcId="{CFAB4DC6-8984-8D4F-BFE6-2AD0044EE05D}" destId="{840AFEC2-FF39-D843-BBCE-299F27507266}" srcOrd="3" destOrd="0" parTransId="{5F16C5E0-078D-CB4F-957C-B5A9F61494B0}" sibTransId="{FD2007B5-CC5F-B24D-849B-73B72F923581}"/>
    <dgm:cxn modelId="{BA75E065-BCF6-D04C-9193-2D15387042F8}" type="presOf" srcId="{281D34A8-16D4-7742-B83C-1D2ECFA8F248}" destId="{C63EBCB4-B97C-B547-BA70-CC52993AAE0C}" srcOrd="0" destOrd="0" presId="urn:microsoft.com/office/officeart/2008/layout/LinedList"/>
    <dgm:cxn modelId="{A3B46446-9D2C-624A-B6FA-C96EB32BA233}" srcId="{CFAB4DC6-8984-8D4F-BFE6-2AD0044EE05D}" destId="{9E887B32-6FA9-284C-8EA3-BE393E3A8AC7}" srcOrd="1" destOrd="0" parTransId="{984C873E-CAB9-834F-A13E-1765BFE6BC10}" sibTransId="{7444DA42-6FEC-4A46-9794-AADFC8EB6E4F}"/>
    <dgm:cxn modelId="{36DCE270-4C15-A342-BC67-ACA1E44AC23E}" type="presOf" srcId="{9E887B32-6FA9-284C-8EA3-BE393E3A8AC7}" destId="{72098F93-2631-3946-8309-625790F0C226}" srcOrd="0" destOrd="0" presId="urn:microsoft.com/office/officeart/2008/layout/LinedList"/>
    <dgm:cxn modelId="{80B60656-F2D7-334D-A458-302CA49B0C93}" type="presOf" srcId="{C4AA0DC9-17FF-294E-B1B8-45707C7B297D}" destId="{7944D0A9-F488-3C42-8A35-97875AB9BCA2}" srcOrd="0" destOrd="0" presId="urn:microsoft.com/office/officeart/2008/layout/LinedList"/>
    <dgm:cxn modelId="{3C95AFAC-3B8B-294A-A473-388AE66ACB93}" type="presOf" srcId="{840AFEC2-FF39-D843-BBCE-299F27507266}" destId="{3F1BEDE9-6224-334F-8391-0198328B3E1D}" srcOrd="0" destOrd="0" presId="urn:microsoft.com/office/officeart/2008/layout/LinedList"/>
    <dgm:cxn modelId="{DBDDB0AE-CFEE-2843-8EE4-5088806BFA8F}" srcId="{CFAB4DC6-8984-8D4F-BFE6-2AD0044EE05D}" destId="{C4AA0DC9-17FF-294E-B1B8-45707C7B297D}" srcOrd="6" destOrd="0" parTransId="{BF8A5ACC-AF4D-B547-A6FB-F1FD2B2F07E3}" sibTransId="{1A48F92F-EA59-014A-A2C8-6E31665CAA93}"/>
    <dgm:cxn modelId="{1B0BCFB3-7A37-7442-A36E-B5ECF330AF5E}" type="presOf" srcId="{CFAB4DC6-8984-8D4F-BFE6-2AD0044EE05D}" destId="{F03109A8-D8B1-E646-9F43-8700562218FB}" srcOrd="0" destOrd="0" presId="urn:microsoft.com/office/officeart/2008/layout/LinedList"/>
    <dgm:cxn modelId="{90BC34B9-6689-534F-B2E7-2D71A1A7EA90}" type="presOf" srcId="{F73219DE-00BF-F049-A708-81C2D16E64AD}" destId="{9056C052-B14B-C94D-8A57-3371D85E6F5D}" srcOrd="0" destOrd="0" presId="urn:microsoft.com/office/officeart/2008/layout/LinedList"/>
    <dgm:cxn modelId="{0EEF45D7-7C11-B94A-9D60-8CB7743F8418}" srcId="{CFAB4DC6-8984-8D4F-BFE6-2AD0044EE05D}" destId="{F73219DE-00BF-F049-A708-81C2D16E64AD}" srcOrd="4" destOrd="0" parTransId="{FBF04215-E306-1B44-B7C1-7CE2622C9B7E}" sibTransId="{5002A148-968E-294A-BFD7-2310BAC1D7B7}"/>
    <dgm:cxn modelId="{4AE6B1EC-3E85-8E45-8F45-4A9B5F9CE79F}" srcId="{CFAB4DC6-8984-8D4F-BFE6-2AD0044EE05D}" destId="{5D660080-36C7-2A44-BC6F-61FEB712CAD9}" srcOrd="0" destOrd="0" parTransId="{097C7F3D-DD80-BD49-A21E-62C258C76CCE}" sibTransId="{C0FB1487-ED60-CB47-8E8D-C7287C9AD3DC}"/>
    <dgm:cxn modelId="{BBC58CEF-10BE-A844-B1C5-4CE832174D4D}" srcId="{CFAB4DC6-8984-8D4F-BFE6-2AD0044EE05D}" destId="{54AAC4BB-C02D-5548-97FF-C2DFDF2637B8}" srcOrd="2" destOrd="0" parTransId="{D2450336-B064-E840-AB61-E8240D67E240}" sibTransId="{7B706801-3838-6147-BA1C-ABF8114C7E39}"/>
    <dgm:cxn modelId="{89F4DDF8-F53C-D349-A913-D3A25F26E5E4}" type="presOf" srcId="{54AAC4BB-C02D-5548-97FF-C2DFDF2637B8}" destId="{4C74A29A-2FB0-A14A-AD53-59D5FC2432F2}" srcOrd="0" destOrd="0" presId="urn:microsoft.com/office/officeart/2008/layout/LinedList"/>
    <dgm:cxn modelId="{EC070DFD-EE78-3A45-B45F-89E172B6A8C8}" srcId="{CFAB4DC6-8984-8D4F-BFE6-2AD0044EE05D}" destId="{281D34A8-16D4-7742-B83C-1D2ECFA8F248}" srcOrd="5" destOrd="0" parTransId="{5C4A8482-B950-E54A-B31C-00FA8857679F}" sibTransId="{C7502B2C-5CC5-3E47-9DE4-FEFCDEC2175D}"/>
    <dgm:cxn modelId="{B78CDF27-369B-334E-964D-B11C20793534}" type="presParOf" srcId="{F03109A8-D8B1-E646-9F43-8700562218FB}" destId="{2B7A0789-F780-5D41-82E2-6001E6082878}" srcOrd="0" destOrd="0" presId="urn:microsoft.com/office/officeart/2008/layout/LinedList"/>
    <dgm:cxn modelId="{1FEF12E2-72C0-244C-81C0-F2B6DEDE105B}" type="presParOf" srcId="{F03109A8-D8B1-E646-9F43-8700562218FB}" destId="{28B02803-7E30-8844-A47E-ABC5B47220C9}" srcOrd="1" destOrd="0" presId="urn:microsoft.com/office/officeart/2008/layout/LinedList"/>
    <dgm:cxn modelId="{7B6E122E-6490-9143-84ED-D4444B6BECD1}" type="presParOf" srcId="{28B02803-7E30-8844-A47E-ABC5B47220C9}" destId="{1858FC74-4C3B-8C4E-AD18-F4DDE5356352}" srcOrd="0" destOrd="0" presId="urn:microsoft.com/office/officeart/2008/layout/LinedList"/>
    <dgm:cxn modelId="{3489EEC7-ED7E-B54A-A8F4-EFD6DF3AA313}" type="presParOf" srcId="{28B02803-7E30-8844-A47E-ABC5B47220C9}" destId="{C6D6577B-3B5E-654A-9156-DFB3B1035A6B}" srcOrd="1" destOrd="0" presId="urn:microsoft.com/office/officeart/2008/layout/LinedList"/>
    <dgm:cxn modelId="{BB146901-95E9-C244-9969-28839480D3F3}" type="presParOf" srcId="{F03109A8-D8B1-E646-9F43-8700562218FB}" destId="{81B6FAE2-23E4-4546-AD04-5A1B7DB6ED86}" srcOrd="2" destOrd="0" presId="urn:microsoft.com/office/officeart/2008/layout/LinedList"/>
    <dgm:cxn modelId="{6532AFFB-D629-AD43-AF9E-2A4012A88F96}" type="presParOf" srcId="{F03109A8-D8B1-E646-9F43-8700562218FB}" destId="{18DBD1DD-59DF-9E49-917D-E2E33B39F1F5}" srcOrd="3" destOrd="0" presId="urn:microsoft.com/office/officeart/2008/layout/LinedList"/>
    <dgm:cxn modelId="{CBBA5DB3-0CA5-A947-8AB5-CAF2094C8BA5}" type="presParOf" srcId="{18DBD1DD-59DF-9E49-917D-E2E33B39F1F5}" destId="{72098F93-2631-3946-8309-625790F0C226}" srcOrd="0" destOrd="0" presId="urn:microsoft.com/office/officeart/2008/layout/LinedList"/>
    <dgm:cxn modelId="{CA304033-2669-CF4A-8AB6-69149A05FECF}" type="presParOf" srcId="{18DBD1DD-59DF-9E49-917D-E2E33B39F1F5}" destId="{CC94D176-746E-A44B-BF2F-514A7DB394E7}" srcOrd="1" destOrd="0" presId="urn:microsoft.com/office/officeart/2008/layout/LinedList"/>
    <dgm:cxn modelId="{17174C84-AC25-F640-B741-B872FB21800F}" type="presParOf" srcId="{F03109A8-D8B1-E646-9F43-8700562218FB}" destId="{9CC527D9-3328-1844-BDFB-663FBB123147}" srcOrd="4" destOrd="0" presId="urn:microsoft.com/office/officeart/2008/layout/LinedList"/>
    <dgm:cxn modelId="{610A3038-EE9F-FE49-A073-FD194DE220BF}" type="presParOf" srcId="{F03109A8-D8B1-E646-9F43-8700562218FB}" destId="{F38C55B2-7E90-084A-A690-622E918C0F73}" srcOrd="5" destOrd="0" presId="urn:microsoft.com/office/officeart/2008/layout/LinedList"/>
    <dgm:cxn modelId="{B8224F79-CAA8-B145-81AA-6116CA7F9CE2}" type="presParOf" srcId="{F38C55B2-7E90-084A-A690-622E918C0F73}" destId="{4C74A29A-2FB0-A14A-AD53-59D5FC2432F2}" srcOrd="0" destOrd="0" presId="urn:microsoft.com/office/officeart/2008/layout/LinedList"/>
    <dgm:cxn modelId="{0FE625DA-1408-9845-888A-3B57DAE514DF}" type="presParOf" srcId="{F38C55B2-7E90-084A-A690-622E918C0F73}" destId="{BB030912-708A-D84F-9526-AC19BC420F12}" srcOrd="1" destOrd="0" presId="urn:microsoft.com/office/officeart/2008/layout/LinedList"/>
    <dgm:cxn modelId="{385EFF64-A260-8E4A-87FA-3A72F9E08E71}" type="presParOf" srcId="{F03109A8-D8B1-E646-9F43-8700562218FB}" destId="{0A3154CB-248A-C741-AF88-27F9F85BF046}" srcOrd="6" destOrd="0" presId="urn:microsoft.com/office/officeart/2008/layout/LinedList"/>
    <dgm:cxn modelId="{2617E848-92E9-8D42-AC0F-007BFFC3C684}" type="presParOf" srcId="{F03109A8-D8B1-E646-9F43-8700562218FB}" destId="{8C9F85AB-4817-1644-94BB-BCBE49ED011C}" srcOrd="7" destOrd="0" presId="urn:microsoft.com/office/officeart/2008/layout/LinedList"/>
    <dgm:cxn modelId="{03ED4336-D8DA-454C-92BD-D92B85D3A3A7}" type="presParOf" srcId="{8C9F85AB-4817-1644-94BB-BCBE49ED011C}" destId="{3F1BEDE9-6224-334F-8391-0198328B3E1D}" srcOrd="0" destOrd="0" presId="urn:microsoft.com/office/officeart/2008/layout/LinedList"/>
    <dgm:cxn modelId="{27BA0DFA-8BEC-CE49-8F9D-2A00E88F0FFE}" type="presParOf" srcId="{8C9F85AB-4817-1644-94BB-BCBE49ED011C}" destId="{8385E50F-6F8A-B040-A631-917DEB8D9911}" srcOrd="1" destOrd="0" presId="urn:microsoft.com/office/officeart/2008/layout/LinedList"/>
    <dgm:cxn modelId="{480074CB-64D0-3240-ABC5-3DDE94912EA1}" type="presParOf" srcId="{F03109A8-D8B1-E646-9F43-8700562218FB}" destId="{B1F0A441-036A-4D48-A20D-78DDE49BA465}" srcOrd="8" destOrd="0" presId="urn:microsoft.com/office/officeart/2008/layout/LinedList"/>
    <dgm:cxn modelId="{33155E84-AB27-B742-83F7-C22B7FE26D85}" type="presParOf" srcId="{F03109A8-D8B1-E646-9F43-8700562218FB}" destId="{2359C065-C4E4-4441-8BA7-7A1028E83A0F}" srcOrd="9" destOrd="0" presId="urn:microsoft.com/office/officeart/2008/layout/LinedList"/>
    <dgm:cxn modelId="{99011D32-F758-8149-B9CC-8382B20B39CA}" type="presParOf" srcId="{2359C065-C4E4-4441-8BA7-7A1028E83A0F}" destId="{9056C052-B14B-C94D-8A57-3371D85E6F5D}" srcOrd="0" destOrd="0" presId="urn:microsoft.com/office/officeart/2008/layout/LinedList"/>
    <dgm:cxn modelId="{D8416939-C335-C543-A555-95B46E9D5499}" type="presParOf" srcId="{2359C065-C4E4-4441-8BA7-7A1028E83A0F}" destId="{9A567801-6D10-BD40-BD57-F9E110957977}" srcOrd="1" destOrd="0" presId="urn:microsoft.com/office/officeart/2008/layout/LinedList"/>
    <dgm:cxn modelId="{E199F7EE-2BB7-7C46-A0CB-5AD262F8E1E9}" type="presParOf" srcId="{F03109A8-D8B1-E646-9F43-8700562218FB}" destId="{72A14F80-AACE-B84B-A9E8-95CC5EE1AD32}" srcOrd="10" destOrd="0" presId="urn:microsoft.com/office/officeart/2008/layout/LinedList"/>
    <dgm:cxn modelId="{CDE08636-5568-274F-B72C-65FFED5C6B62}" type="presParOf" srcId="{F03109A8-D8B1-E646-9F43-8700562218FB}" destId="{04E1DDE2-FA18-404B-BE9F-91425E6B89D5}" srcOrd="11" destOrd="0" presId="urn:microsoft.com/office/officeart/2008/layout/LinedList"/>
    <dgm:cxn modelId="{3E072159-F8B6-1E42-AECF-5D4EAEC5B721}" type="presParOf" srcId="{04E1DDE2-FA18-404B-BE9F-91425E6B89D5}" destId="{C63EBCB4-B97C-B547-BA70-CC52993AAE0C}" srcOrd="0" destOrd="0" presId="urn:microsoft.com/office/officeart/2008/layout/LinedList"/>
    <dgm:cxn modelId="{399B8618-28D1-ED42-8C78-017366377E21}" type="presParOf" srcId="{04E1DDE2-FA18-404B-BE9F-91425E6B89D5}" destId="{D07656D6-852B-3B43-B05F-B1E2B7E7889E}" srcOrd="1" destOrd="0" presId="urn:microsoft.com/office/officeart/2008/layout/LinedList"/>
    <dgm:cxn modelId="{321FF569-5227-FE47-8510-DA7330841E57}" type="presParOf" srcId="{F03109A8-D8B1-E646-9F43-8700562218FB}" destId="{67F43422-46B8-B241-9E20-1B7A41ECFDE0}" srcOrd="12" destOrd="0" presId="urn:microsoft.com/office/officeart/2008/layout/LinedList"/>
    <dgm:cxn modelId="{1A3F8CDA-E85A-2842-A871-D0E49CB6D8BE}" type="presParOf" srcId="{F03109A8-D8B1-E646-9F43-8700562218FB}" destId="{67DAAE7B-6F11-A847-8CA4-08E9ED151E33}" srcOrd="13" destOrd="0" presId="urn:microsoft.com/office/officeart/2008/layout/LinedList"/>
    <dgm:cxn modelId="{2D38C530-5949-0F40-902D-7093578215BA}" type="presParOf" srcId="{67DAAE7B-6F11-A847-8CA4-08E9ED151E33}" destId="{7944D0A9-F488-3C42-8A35-97875AB9BCA2}" srcOrd="0" destOrd="0" presId="urn:microsoft.com/office/officeart/2008/layout/LinedList"/>
    <dgm:cxn modelId="{0F393407-359C-A046-8ED3-56C8E5D461C2}" type="presParOf" srcId="{67DAAE7B-6F11-A847-8CA4-08E9ED151E33}" destId="{0C8819E0-6E00-B448-AEE7-08FAD465EB6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7B85D9-7AA0-D148-8FD3-E71164F485FA}" type="doc">
      <dgm:prSet loTypeId="urn:microsoft.com/office/officeart/2008/layout/LinedList" loCatId="" qsTypeId="urn:microsoft.com/office/officeart/2005/8/quickstyle/simple1" qsCatId="simple" csTypeId="urn:microsoft.com/office/officeart/2005/8/colors/accent5_1" csCatId="accent5" phldr="1"/>
      <dgm:spPr/>
      <dgm:t>
        <a:bodyPr/>
        <a:lstStyle/>
        <a:p>
          <a:endParaRPr lang="en-US"/>
        </a:p>
      </dgm:t>
    </dgm:pt>
    <dgm:pt modelId="{C418F0E7-5517-084C-909F-8B1366168794}">
      <dgm:prSet custT="1"/>
      <dgm:spPr/>
      <dgm:t>
        <a:bodyPr anchor="ctr"/>
        <a:lstStyle/>
        <a:p>
          <a:pPr rtl="0"/>
          <a:r>
            <a:rPr lang="en-US" sz="2400" dirty="0">
              <a:latin typeface="Open Sans Semibold"/>
              <a:cs typeface="Open Sans Semibold"/>
            </a:rPr>
            <a:t>Control Physical and Logical Access to Assets</a:t>
          </a:r>
        </a:p>
      </dgm:t>
    </dgm:pt>
    <dgm:pt modelId="{19A23346-CD11-6C40-ACCC-E94A71B135AE}" type="parTrans" cxnId="{73B6999F-E8D9-304B-9D94-2B85283A5709}">
      <dgm:prSet/>
      <dgm:spPr/>
      <dgm:t>
        <a:bodyPr/>
        <a:lstStyle/>
        <a:p>
          <a:endParaRPr lang="en-US"/>
        </a:p>
      </dgm:t>
    </dgm:pt>
    <dgm:pt modelId="{D93E97CF-3507-2949-976E-DED69395F0A9}" type="sibTrans" cxnId="{73B6999F-E8D9-304B-9D94-2B85283A5709}">
      <dgm:prSet/>
      <dgm:spPr/>
      <dgm:t>
        <a:bodyPr/>
        <a:lstStyle/>
        <a:p>
          <a:endParaRPr lang="en-US"/>
        </a:p>
      </dgm:t>
    </dgm:pt>
    <dgm:pt modelId="{8EE80EBD-97AE-8847-BB37-29587238724D}">
      <dgm:prSet custT="1"/>
      <dgm:spPr/>
      <dgm:t>
        <a:bodyPr anchor="ctr"/>
        <a:lstStyle/>
        <a:p>
          <a:pPr rtl="0"/>
          <a:r>
            <a:rPr lang="en-US" sz="2400" dirty="0">
              <a:latin typeface="Open Sans Semibold"/>
              <a:cs typeface="Open Sans Semibold"/>
            </a:rPr>
            <a:t>Identity and Access Provisioning Lifecycle</a:t>
          </a:r>
        </a:p>
      </dgm:t>
    </dgm:pt>
    <dgm:pt modelId="{362C9049-4E22-2F4D-A82A-35F20D70E054}" type="parTrans" cxnId="{40001F41-DFD5-A84A-8067-E6AB25712030}">
      <dgm:prSet/>
      <dgm:spPr/>
      <dgm:t>
        <a:bodyPr/>
        <a:lstStyle/>
        <a:p>
          <a:endParaRPr lang="en-US"/>
        </a:p>
      </dgm:t>
    </dgm:pt>
    <dgm:pt modelId="{C23E33F1-34F0-8345-9700-D203D26E3C61}" type="sibTrans" cxnId="{40001F41-DFD5-A84A-8067-E6AB25712030}">
      <dgm:prSet/>
      <dgm:spPr/>
      <dgm:t>
        <a:bodyPr/>
        <a:lstStyle/>
        <a:p>
          <a:endParaRPr lang="en-US"/>
        </a:p>
      </dgm:t>
    </dgm:pt>
    <dgm:pt modelId="{6EB91303-A642-CE4F-96E5-4EF8259DF3C6}">
      <dgm:prSet custT="1"/>
      <dgm:spPr/>
      <dgm:t>
        <a:bodyPr anchor="ctr"/>
        <a:lstStyle/>
        <a:p>
          <a:r>
            <a:rPr lang="en-US" sz="2400" dirty="0">
              <a:latin typeface="Open Sans Semibold"/>
              <a:cs typeface="Open Sans Semibold"/>
            </a:rPr>
            <a:t>Identification and Authentication of People, Devices, and Services</a:t>
          </a:r>
        </a:p>
      </dgm:t>
    </dgm:pt>
    <dgm:pt modelId="{7512D3CE-D303-C340-A5B5-260D2D04F4F4}" type="parTrans" cxnId="{3E1B4EA5-5DEB-1447-B21C-80C83EA6B917}">
      <dgm:prSet/>
      <dgm:spPr/>
      <dgm:t>
        <a:bodyPr/>
        <a:lstStyle/>
        <a:p>
          <a:endParaRPr lang="en-US"/>
        </a:p>
      </dgm:t>
    </dgm:pt>
    <dgm:pt modelId="{031F6F12-F52F-8C44-B6B6-272DE3F3B9D1}" type="sibTrans" cxnId="{3E1B4EA5-5DEB-1447-B21C-80C83EA6B917}">
      <dgm:prSet/>
      <dgm:spPr/>
      <dgm:t>
        <a:bodyPr/>
        <a:lstStyle/>
        <a:p>
          <a:endParaRPr lang="en-US"/>
        </a:p>
      </dgm:t>
    </dgm:pt>
    <dgm:pt modelId="{5AC08C2D-F87A-B047-9A1F-5AEFFCF08BEF}">
      <dgm:prSet custT="1"/>
      <dgm:spPr/>
      <dgm:t>
        <a:bodyPr anchor="ctr"/>
        <a:lstStyle/>
        <a:p>
          <a:pPr rtl="0"/>
          <a:r>
            <a:rPr lang="en-US" sz="2400" dirty="0">
              <a:latin typeface="Open Sans Semibold"/>
              <a:cs typeface="Open Sans Semibold"/>
            </a:rPr>
            <a:t>Identity Management Implementation</a:t>
          </a:r>
        </a:p>
      </dgm:t>
    </dgm:pt>
    <dgm:pt modelId="{0075F5F5-8A2E-6B4A-974F-C3D40DCAD295}" type="parTrans" cxnId="{D89FAB03-B5BF-A249-88E3-19434506ACBE}">
      <dgm:prSet/>
      <dgm:spPr/>
      <dgm:t>
        <a:bodyPr/>
        <a:lstStyle/>
        <a:p>
          <a:endParaRPr lang="en-US"/>
        </a:p>
      </dgm:t>
    </dgm:pt>
    <dgm:pt modelId="{F1592B7C-24CC-084E-B2D1-D1D47B0E8C84}" type="sibTrans" cxnId="{D89FAB03-B5BF-A249-88E3-19434506ACBE}">
      <dgm:prSet/>
      <dgm:spPr/>
      <dgm:t>
        <a:bodyPr/>
        <a:lstStyle/>
        <a:p>
          <a:endParaRPr lang="en-US"/>
        </a:p>
      </dgm:t>
    </dgm:pt>
    <dgm:pt modelId="{4E8777BC-1BD9-DF49-91E5-0DB19DF89C6E}">
      <dgm:prSet custT="1"/>
      <dgm:spPr/>
      <dgm:t>
        <a:bodyPr tIns="162560"/>
        <a:lstStyle/>
        <a:p>
          <a:pPr rtl="0"/>
          <a:r>
            <a:rPr lang="en-US" sz="2400" dirty="0">
              <a:latin typeface="Open Sans Semibold"/>
              <a:cs typeface="Open Sans Semibold"/>
            </a:rPr>
            <a:t>Implement and Manage Authorization Mechanisms</a:t>
          </a:r>
        </a:p>
      </dgm:t>
    </dgm:pt>
    <dgm:pt modelId="{BD0223B5-1F98-F441-8926-EAE85F8BD70F}" type="parTrans" cxnId="{47D158EF-474D-D747-94ED-DCE99F4DF007}">
      <dgm:prSet/>
      <dgm:spPr/>
      <dgm:t>
        <a:bodyPr/>
        <a:lstStyle/>
        <a:p>
          <a:endParaRPr lang="en-US"/>
        </a:p>
      </dgm:t>
    </dgm:pt>
    <dgm:pt modelId="{2CB86B7A-2CF1-754D-B51D-51826E213F3D}" type="sibTrans" cxnId="{47D158EF-474D-D747-94ED-DCE99F4DF007}">
      <dgm:prSet/>
      <dgm:spPr/>
      <dgm:t>
        <a:bodyPr/>
        <a:lstStyle/>
        <a:p>
          <a:endParaRPr lang="en-US"/>
        </a:p>
      </dgm:t>
    </dgm:pt>
    <dgm:pt modelId="{CE476410-8F0D-2743-9FF1-8D3DF53F8AD6}">
      <dgm:prSet/>
      <dgm:spPr/>
      <dgm:t>
        <a:bodyPr/>
        <a:lstStyle/>
        <a:p>
          <a:endParaRPr lang="en-US" dirty="0"/>
        </a:p>
      </dgm:t>
    </dgm:pt>
    <dgm:pt modelId="{7EB27E95-62EB-9F44-888E-B20BD5E6DA29}" type="sibTrans" cxnId="{84EE4DBE-8CC3-5A4C-8DFF-FD0C2C111866}">
      <dgm:prSet/>
      <dgm:spPr/>
      <dgm:t>
        <a:bodyPr/>
        <a:lstStyle/>
        <a:p>
          <a:endParaRPr lang="en-US"/>
        </a:p>
      </dgm:t>
    </dgm:pt>
    <dgm:pt modelId="{81A125EE-A56D-1E4D-B279-4A04FDB5910B}" type="parTrans" cxnId="{84EE4DBE-8CC3-5A4C-8DFF-FD0C2C111866}">
      <dgm:prSet/>
      <dgm:spPr/>
      <dgm:t>
        <a:bodyPr/>
        <a:lstStyle/>
        <a:p>
          <a:endParaRPr lang="en-US"/>
        </a:p>
      </dgm:t>
    </dgm:pt>
    <dgm:pt modelId="{AC8400AB-8EF3-F04A-A485-7A37CCD7A711}" type="pres">
      <dgm:prSet presAssocID="{227B85D9-7AA0-D148-8FD3-E71164F485FA}" presName="vert0" presStyleCnt="0">
        <dgm:presLayoutVars>
          <dgm:dir/>
          <dgm:animOne val="branch"/>
          <dgm:animLvl val="lvl"/>
        </dgm:presLayoutVars>
      </dgm:prSet>
      <dgm:spPr/>
    </dgm:pt>
    <dgm:pt modelId="{87B9AFD6-E341-0246-9F90-A9F1A4D5309B}" type="pres">
      <dgm:prSet presAssocID="{C418F0E7-5517-084C-909F-8B1366168794}" presName="thickLine" presStyleLbl="alignNode1" presStyleIdx="0" presStyleCnt="6"/>
      <dgm:spPr/>
    </dgm:pt>
    <dgm:pt modelId="{497CA7FA-A4FB-C648-BB32-4645BB1347D7}" type="pres">
      <dgm:prSet presAssocID="{C418F0E7-5517-084C-909F-8B1366168794}" presName="horz1" presStyleCnt="0"/>
      <dgm:spPr/>
    </dgm:pt>
    <dgm:pt modelId="{FF26129F-D48A-5F40-9458-D857EC795AA2}" type="pres">
      <dgm:prSet presAssocID="{C418F0E7-5517-084C-909F-8B1366168794}" presName="tx1" presStyleLbl="revTx" presStyleIdx="0" presStyleCnt="6"/>
      <dgm:spPr/>
    </dgm:pt>
    <dgm:pt modelId="{540F8310-D86F-A74D-AF36-87AC5E4ADE51}" type="pres">
      <dgm:prSet presAssocID="{C418F0E7-5517-084C-909F-8B1366168794}" presName="vert1" presStyleCnt="0"/>
      <dgm:spPr/>
    </dgm:pt>
    <dgm:pt modelId="{721A2135-C1F3-DA4A-B119-796A40EF200C}" type="pres">
      <dgm:prSet presAssocID="{8EE80EBD-97AE-8847-BB37-29587238724D}" presName="thickLine" presStyleLbl="alignNode1" presStyleIdx="1" presStyleCnt="6"/>
      <dgm:spPr/>
    </dgm:pt>
    <dgm:pt modelId="{46357BF7-8748-5447-B419-D0C1E5A3F581}" type="pres">
      <dgm:prSet presAssocID="{8EE80EBD-97AE-8847-BB37-29587238724D}" presName="horz1" presStyleCnt="0"/>
      <dgm:spPr/>
    </dgm:pt>
    <dgm:pt modelId="{895DA573-4104-3645-8547-D30BA2B1D4F1}" type="pres">
      <dgm:prSet presAssocID="{8EE80EBD-97AE-8847-BB37-29587238724D}" presName="tx1" presStyleLbl="revTx" presStyleIdx="1" presStyleCnt="6"/>
      <dgm:spPr/>
    </dgm:pt>
    <dgm:pt modelId="{6A95561B-818F-C34C-A9DD-1682548AD5D4}" type="pres">
      <dgm:prSet presAssocID="{8EE80EBD-97AE-8847-BB37-29587238724D}" presName="vert1" presStyleCnt="0"/>
      <dgm:spPr/>
    </dgm:pt>
    <dgm:pt modelId="{AFDFC935-866D-454F-AE68-CDE7BC0D23B1}" type="pres">
      <dgm:prSet presAssocID="{6EB91303-A642-CE4F-96E5-4EF8259DF3C6}" presName="thickLine" presStyleLbl="alignNode1" presStyleIdx="2" presStyleCnt="6"/>
      <dgm:spPr/>
    </dgm:pt>
    <dgm:pt modelId="{A01D3074-DC4E-4A42-9D90-9F21105D7DF8}" type="pres">
      <dgm:prSet presAssocID="{6EB91303-A642-CE4F-96E5-4EF8259DF3C6}" presName="horz1" presStyleCnt="0"/>
      <dgm:spPr/>
    </dgm:pt>
    <dgm:pt modelId="{52306CFD-8B70-B043-A7DD-D7B23F20B60A}" type="pres">
      <dgm:prSet presAssocID="{6EB91303-A642-CE4F-96E5-4EF8259DF3C6}" presName="tx1" presStyleLbl="revTx" presStyleIdx="2" presStyleCnt="6"/>
      <dgm:spPr/>
    </dgm:pt>
    <dgm:pt modelId="{194F9661-6E53-4746-8921-B091F19A248C}" type="pres">
      <dgm:prSet presAssocID="{6EB91303-A642-CE4F-96E5-4EF8259DF3C6}" presName="vert1" presStyleCnt="0"/>
      <dgm:spPr/>
    </dgm:pt>
    <dgm:pt modelId="{1EC85288-0E19-824A-8F9B-8744EBADC50D}" type="pres">
      <dgm:prSet presAssocID="{5AC08C2D-F87A-B047-9A1F-5AEFFCF08BEF}" presName="thickLine" presStyleLbl="alignNode1" presStyleIdx="3" presStyleCnt="6"/>
      <dgm:spPr/>
    </dgm:pt>
    <dgm:pt modelId="{CE610399-4B74-534B-82F9-6C7E147FD1A0}" type="pres">
      <dgm:prSet presAssocID="{5AC08C2D-F87A-B047-9A1F-5AEFFCF08BEF}" presName="horz1" presStyleCnt="0"/>
      <dgm:spPr/>
    </dgm:pt>
    <dgm:pt modelId="{9D746D8B-5375-7544-BB52-9A53FEB3780E}" type="pres">
      <dgm:prSet presAssocID="{5AC08C2D-F87A-B047-9A1F-5AEFFCF08BEF}" presName="tx1" presStyleLbl="revTx" presStyleIdx="3" presStyleCnt="6"/>
      <dgm:spPr/>
    </dgm:pt>
    <dgm:pt modelId="{ED230B99-8AB8-F14A-B009-5ACD2354C8AE}" type="pres">
      <dgm:prSet presAssocID="{5AC08C2D-F87A-B047-9A1F-5AEFFCF08BEF}" presName="vert1" presStyleCnt="0"/>
      <dgm:spPr/>
    </dgm:pt>
    <dgm:pt modelId="{27011FFA-6473-2E4C-B93F-822B54FF6C60}" type="pres">
      <dgm:prSet presAssocID="{4E8777BC-1BD9-DF49-91E5-0DB19DF89C6E}" presName="thickLine" presStyleLbl="alignNode1" presStyleIdx="4" presStyleCnt="6"/>
      <dgm:spPr/>
    </dgm:pt>
    <dgm:pt modelId="{DB23CA6F-19BB-2041-99AD-0136849D5500}" type="pres">
      <dgm:prSet presAssocID="{4E8777BC-1BD9-DF49-91E5-0DB19DF89C6E}" presName="horz1" presStyleCnt="0"/>
      <dgm:spPr/>
    </dgm:pt>
    <dgm:pt modelId="{1904D7A5-C341-1340-93FA-59BC7FC1D8FA}" type="pres">
      <dgm:prSet presAssocID="{4E8777BC-1BD9-DF49-91E5-0DB19DF89C6E}" presName="tx1" presStyleLbl="revTx" presStyleIdx="4" presStyleCnt="6"/>
      <dgm:spPr/>
    </dgm:pt>
    <dgm:pt modelId="{EDA1543A-53E9-9A46-9516-323B8E779C2B}" type="pres">
      <dgm:prSet presAssocID="{4E8777BC-1BD9-DF49-91E5-0DB19DF89C6E}" presName="vert1" presStyleCnt="0"/>
      <dgm:spPr/>
    </dgm:pt>
    <dgm:pt modelId="{42F07ADF-9B09-314C-B596-35F8F0A26BF2}" type="pres">
      <dgm:prSet presAssocID="{CE476410-8F0D-2743-9FF1-8D3DF53F8AD6}" presName="thickLine" presStyleLbl="alignNode1" presStyleIdx="5" presStyleCnt="6"/>
      <dgm:spPr/>
    </dgm:pt>
    <dgm:pt modelId="{E02E7C3F-5586-C14C-9645-8E5D3C4086C9}" type="pres">
      <dgm:prSet presAssocID="{CE476410-8F0D-2743-9FF1-8D3DF53F8AD6}" presName="horz1" presStyleCnt="0"/>
      <dgm:spPr/>
    </dgm:pt>
    <dgm:pt modelId="{9C4D5250-FC91-534C-A88A-C70D331BA3EC}" type="pres">
      <dgm:prSet presAssocID="{CE476410-8F0D-2743-9FF1-8D3DF53F8AD6}" presName="tx1" presStyleLbl="revTx" presStyleIdx="5" presStyleCnt="6"/>
      <dgm:spPr/>
    </dgm:pt>
    <dgm:pt modelId="{EF03BE77-9430-2D4A-BF69-C30D248E65B3}" type="pres">
      <dgm:prSet presAssocID="{CE476410-8F0D-2743-9FF1-8D3DF53F8AD6}" presName="vert1" presStyleCnt="0"/>
      <dgm:spPr/>
    </dgm:pt>
  </dgm:ptLst>
  <dgm:cxnLst>
    <dgm:cxn modelId="{918A5000-05A3-2F4B-9B1C-8CFA184187B1}" type="presOf" srcId="{6EB91303-A642-CE4F-96E5-4EF8259DF3C6}" destId="{52306CFD-8B70-B043-A7DD-D7B23F20B60A}" srcOrd="0" destOrd="0" presId="urn:microsoft.com/office/officeart/2008/layout/LinedList"/>
    <dgm:cxn modelId="{D89FAB03-B5BF-A249-88E3-19434506ACBE}" srcId="{227B85D9-7AA0-D148-8FD3-E71164F485FA}" destId="{5AC08C2D-F87A-B047-9A1F-5AEFFCF08BEF}" srcOrd="3" destOrd="0" parTransId="{0075F5F5-8A2E-6B4A-974F-C3D40DCAD295}" sibTransId="{F1592B7C-24CC-084E-B2D1-D1D47B0E8C84}"/>
    <dgm:cxn modelId="{8AB4FB30-E6B2-E44D-85AA-3238AAED0077}" type="presOf" srcId="{227B85D9-7AA0-D148-8FD3-E71164F485FA}" destId="{AC8400AB-8EF3-F04A-A485-7A37CCD7A711}" srcOrd="0" destOrd="0" presId="urn:microsoft.com/office/officeart/2008/layout/LinedList"/>
    <dgm:cxn modelId="{40001F41-DFD5-A84A-8067-E6AB25712030}" srcId="{227B85D9-7AA0-D148-8FD3-E71164F485FA}" destId="{8EE80EBD-97AE-8847-BB37-29587238724D}" srcOrd="1" destOrd="0" parTransId="{362C9049-4E22-2F4D-A82A-35F20D70E054}" sibTransId="{C23E33F1-34F0-8345-9700-D203D26E3C61}"/>
    <dgm:cxn modelId="{A1527072-F83C-CB4D-B2AC-FF72C6CCF0F3}" type="presOf" srcId="{C418F0E7-5517-084C-909F-8B1366168794}" destId="{FF26129F-D48A-5F40-9458-D857EC795AA2}" srcOrd="0" destOrd="0" presId="urn:microsoft.com/office/officeart/2008/layout/LinedList"/>
    <dgm:cxn modelId="{F2379556-F7F6-FF49-AD8B-47642AADAA9D}" type="presOf" srcId="{8EE80EBD-97AE-8847-BB37-29587238724D}" destId="{895DA573-4104-3645-8547-D30BA2B1D4F1}" srcOrd="0" destOrd="0" presId="urn:microsoft.com/office/officeart/2008/layout/LinedList"/>
    <dgm:cxn modelId="{F1AF5092-A048-1B42-B91A-EE48E5B05E5B}" type="presOf" srcId="{4E8777BC-1BD9-DF49-91E5-0DB19DF89C6E}" destId="{1904D7A5-C341-1340-93FA-59BC7FC1D8FA}" srcOrd="0" destOrd="0" presId="urn:microsoft.com/office/officeart/2008/layout/LinedList"/>
    <dgm:cxn modelId="{E4B60299-6FFB-2544-90A4-38983652E695}" type="presOf" srcId="{CE476410-8F0D-2743-9FF1-8D3DF53F8AD6}" destId="{9C4D5250-FC91-534C-A88A-C70D331BA3EC}" srcOrd="0" destOrd="0" presId="urn:microsoft.com/office/officeart/2008/layout/LinedList"/>
    <dgm:cxn modelId="{73B6999F-E8D9-304B-9D94-2B85283A5709}" srcId="{227B85D9-7AA0-D148-8FD3-E71164F485FA}" destId="{C418F0E7-5517-084C-909F-8B1366168794}" srcOrd="0" destOrd="0" parTransId="{19A23346-CD11-6C40-ACCC-E94A71B135AE}" sibTransId="{D93E97CF-3507-2949-976E-DED69395F0A9}"/>
    <dgm:cxn modelId="{3E1B4EA5-5DEB-1447-B21C-80C83EA6B917}" srcId="{227B85D9-7AA0-D148-8FD3-E71164F485FA}" destId="{6EB91303-A642-CE4F-96E5-4EF8259DF3C6}" srcOrd="2" destOrd="0" parTransId="{7512D3CE-D303-C340-A5B5-260D2D04F4F4}" sibTransId="{031F6F12-F52F-8C44-B6B6-272DE3F3B9D1}"/>
    <dgm:cxn modelId="{84EE4DBE-8CC3-5A4C-8DFF-FD0C2C111866}" srcId="{227B85D9-7AA0-D148-8FD3-E71164F485FA}" destId="{CE476410-8F0D-2743-9FF1-8D3DF53F8AD6}" srcOrd="5" destOrd="0" parTransId="{81A125EE-A56D-1E4D-B279-4A04FDB5910B}" sibTransId="{7EB27E95-62EB-9F44-888E-B20BD5E6DA29}"/>
    <dgm:cxn modelId="{BAB56FD6-AD23-154F-AC84-9433D95A65D4}" type="presOf" srcId="{5AC08C2D-F87A-B047-9A1F-5AEFFCF08BEF}" destId="{9D746D8B-5375-7544-BB52-9A53FEB3780E}" srcOrd="0" destOrd="0" presId="urn:microsoft.com/office/officeart/2008/layout/LinedList"/>
    <dgm:cxn modelId="{47D158EF-474D-D747-94ED-DCE99F4DF007}" srcId="{227B85D9-7AA0-D148-8FD3-E71164F485FA}" destId="{4E8777BC-1BD9-DF49-91E5-0DB19DF89C6E}" srcOrd="4" destOrd="0" parTransId="{BD0223B5-1F98-F441-8926-EAE85F8BD70F}" sibTransId="{2CB86B7A-2CF1-754D-B51D-51826E213F3D}"/>
    <dgm:cxn modelId="{A039932D-72D8-D344-8410-8317D55A5DC2}" type="presParOf" srcId="{AC8400AB-8EF3-F04A-A485-7A37CCD7A711}" destId="{87B9AFD6-E341-0246-9F90-A9F1A4D5309B}" srcOrd="0" destOrd="0" presId="urn:microsoft.com/office/officeart/2008/layout/LinedList"/>
    <dgm:cxn modelId="{A323E639-ABDB-864A-A10A-30573B4B14D6}" type="presParOf" srcId="{AC8400AB-8EF3-F04A-A485-7A37CCD7A711}" destId="{497CA7FA-A4FB-C648-BB32-4645BB1347D7}" srcOrd="1" destOrd="0" presId="urn:microsoft.com/office/officeart/2008/layout/LinedList"/>
    <dgm:cxn modelId="{9FA161E5-BA75-684C-AF4B-6E6B34226307}" type="presParOf" srcId="{497CA7FA-A4FB-C648-BB32-4645BB1347D7}" destId="{FF26129F-D48A-5F40-9458-D857EC795AA2}" srcOrd="0" destOrd="0" presId="urn:microsoft.com/office/officeart/2008/layout/LinedList"/>
    <dgm:cxn modelId="{2B28E881-7E92-DC49-8FCD-9635D20BE088}" type="presParOf" srcId="{497CA7FA-A4FB-C648-BB32-4645BB1347D7}" destId="{540F8310-D86F-A74D-AF36-87AC5E4ADE51}" srcOrd="1" destOrd="0" presId="urn:microsoft.com/office/officeart/2008/layout/LinedList"/>
    <dgm:cxn modelId="{454AA22D-B86A-EB4A-9606-2B542F9C8ECE}" type="presParOf" srcId="{AC8400AB-8EF3-F04A-A485-7A37CCD7A711}" destId="{721A2135-C1F3-DA4A-B119-796A40EF200C}" srcOrd="2" destOrd="0" presId="urn:microsoft.com/office/officeart/2008/layout/LinedList"/>
    <dgm:cxn modelId="{9B1DA864-B7DD-834E-931A-67979AA99459}" type="presParOf" srcId="{AC8400AB-8EF3-F04A-A485-7A37CCD7A711}" destId="{46357BF7-8748-5447-B419-D0C1E5A3F581}" srcOrd="3" destOrd="0" presId="urn:microsoft.com/office/officeart/2008/layout/LinedList"/>
    <dgm:cxn modelId="{25277547-DD4B-7E45-BE4B-9C0DAA2232F4}" type="presParOf" srcId="{46357BF7-8748-5447-B419-D0C1E5A3F581}" destId="{895DA573-4104-3645-8547-D30BA2B1D4F1}" srcOrd="0" destOrd="0" presId="urn:microsoft.com/office/officeart/2008/layout/LinedList"/>
    <dgm:cxn modelId="{63547B77-F1EA-3B48-BBBF-DEE2AFAD7C2B}" type="presParOf" srcId="{46357BF7-8748-5447-B419-D0C1E5A3F581}" destId="{6A95561B-818F-C34C-A9DD-1682548AD5D4}" srcOrd="1" destOrd="0" presId="urn:microsoft.com/office/officeart/2008/layout/LinedList"/>
    <dgm:cxn modelId="{38FE91DE-EBAF-CD4F-9346-159EF79CA965}" type="presParOf" srcId="{AC8400AB-8EF3-F04A-A485-7A37CCD7A711}" destId="{AFDFC935-866D-454F-AE68-CDE7BC0D23B1}" srcOrd="4" destOrd="0" presId="urn:microsoft.com/office/officeart/2008/layout/LinedList"/>
    <dgm:cxn modelId="{448C8665-FA00-774D-99CA-5856680F352D}" type="presParOf" srcId="{AC8400AB-8EF3-F04A-A485-7A37CCD7A711}" destId="{A01D3074-DC4E-4A42-9D90-9F21105D7DF8}" srcOrd="5" destOrd="0" presId="urn:microsoft.com/office/officeart/2008/layout/LinedList"/>
    <dgm:cxn modelId="{349C11BC-DC6C-C740-932E-FBC1999B1C8E}" type="presParOf" srcId="{A01D3074-DC4E-4A42-9D90-9F21105D7DF8}" destId="{52306CFD-8B70-B043-A7DD-D7B23F20B60A}" srcOrd="0" destOrd="0" presId="urn:microsoft.com/office/officeart/2008/layout/LinedList"/>
    <dgm:cxn modelId="{6DB74721-4006-AC46-A667-76EB886C3C00}" type="presParOf" srcId="{A01D3074-DC4E-4A42-9D90-9F21105D7DF8}" destId="{194F9661-6E53-4746-8921-B091F19A248C}" srcOrd="1" destOrd="0" presId="urn:microsoft.com/office/officeart/2008/layout/LinedList"/>
    <dgm:cxn modelId="{2421F0E6-0326-2746-B945-288CFCC9A1F9}" type="presParOf" srcId="{AC8400AB-8EF3-F04A-A485-7A37CCD7A711}" destId="{1EC85288-0E19-824A-8F9B-8744EBADC50D}" srcOrd="6" destOrd="0" presId="urn:microsoft.com/office/officeart/2008/layout/LinedList"/>
    <dgm:cxn modelId="{CAD314BC-2331-A54F-B600-88C6719ABE58}" type="presParOf" srcId="{AC8400AB-8EF3-F04A-A485-7A37CCD7A711}" destId="{CE610399-4B74-534B-82F9-6C7E147FD1A0}" srcOrd="7" destOrd="0" presId="urn:microsoft.com/office/officeart/2008/layout/LinedList"/>
    <dgm:cxn modelId="{6EA2F0AA-1926-D248-9C80-1BBF2EE86368}" type="presParOf" srcId="{CE610399-4B74-534B-82F9-6C7E147FD1A0}" destId="{9D746D8B-5375-7544-BB52-9A53FEB3780E}" srcOrd="0" destOrd="0" presId="urn:microsoft.com/office/officeart/2008/layout/LinedList"/>
    <dgm:cxn modelId="{741949EC-E4F0-D441-94E8-7B48A6AE067B}" type="presParOf" srcId="{CE610399-4B74-534B-82F9-6C7E147FD1A0}" destId="{ED230B99-8AB8-F14A-B009-5ACD2354C8AE}" srcOrd="1" destOrd="0" presId="urn:microsoft.com/office/officeart/2008/layout/LinedList"/>
    <dgm:cxn modelId="{E13E1660-2D7F-B04E-B75A-28131CBCA916}" type="presParOf" srcId="{AC8400AB-8EF3-F04A-A485-7A37CCD7A711}" destId="{27011FFA-6473-2E4C-B93F-822B54FF6C60}" srcOrd="8" destOrd="0" presId="urn:microsoft.com/office/officeart/2008/layout/LinedList"/>
    <dgm:cxn modelId="{5214C62C-245B-E64E-B70D-5FB1CB1F0784}" type="presParOf" srcId="{AC8400AB-8EF3-F04A-A485-7A37CCD7A711}" destId="{DB23CA6F-19BB-2041-99AD-0136849D5500}" srcOrd="9" destOrd="0" presId="urn:microsoft.com/office/officeart/2008/layout/LinedList"/>
    <dgm:cxn modelId="{A1BF781F-4B6E-B047-929F-2151FF1FE9CB}" type="presParOf" srcId="{DB23CA6F-19BB-2041-99AD-0136849D5500}" destId="{1904D7A5-C341-1340-93FA-59BC7FC1D8FA}" srcOrd="0" destOrd="0" presId="urn:microsoft.com/office/officeart/2008/layout/LinedList"/>
    <dgm:cxn modelId="{6CEAA04F-6680-DA4C-8F9D-0680B975D919}" type="presParOf" srcId="{DB23CA6F-19BB-2041-99AD-0136849D5500}" destId="{EDA1543A-53E9-9A46-9516-323B8E779C2B}" srcOrd="1" destOrd="0" presId="urn:microsoft.com/office/officeart/2008/layout/LinedList"/>
    <dgm:cxn modelId="{697A78A0-B19D-B24B-90FC-BFFC4111D304}" type="presParOf" srcId="{AC8400AB-8EF3-F04A-A485-7A37CCD7A711}" destId="{42F07ADF-9B09-314C-B596-35F8F0A26BF2}" srcOrd="10" destOrd="0" presId="urn:microsoft.com/office/officeart/2008/layout/LinedList"/>
    <dgm:cxn modelId="{416D1444-B747-AD4C-8AD0-6A277A76167D}" type="presParOf" srcId="{AC8400AB-8EF3-F04A-A485-7A37CCD7A711}" destId="{E02E7C3F-5586-C14C-9645-8E5D3C4086C9}" srcOrd="11" destOrd="0" presId="urn:microsoft.com/office/officeart/2008/layout/LinedList"/>
    <dgm:cxn modelId="{D2DE09EE-B50F-0B45-8E76-897838C2CE77}" type="presParOf" srcId="{E02E7C3F-5586-C14C-9645-8E5D3C4086C9}" destId="{9C4D5250-FC91-534C-A88A-C70D331BA3EC}" srcOrd="0" destOrd="0" presId="urn:microsoft.com/office/officeart/2008/layout/LinedList"/>
    <dgm:cxn modelId="{89BB4601-6C3F-924C-B213-A54D584D1C45}" type="presParOf" srcId="{E02E7C3F-5586-C14C-9645-8E5D3C4086C9}" destId="{EF03BE77-9430-2D4A-BF69-C30D248E65B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27B85D9-7AA0-D148-8FD3-E71164F485FA}" type="doc">
      <dgm:prSet loTypeId="urn:microsoft.com/office/officeart/2008/layout/LinedList" loCatId="" qsTypeId="urn:microsoft.com/office/officeart/2005/8/quickstyle/simple1" qsCatId="simple" csTypeId="urn:microsoft.com/office/officeart/2005/8/colors/accent5_1" csCatId="accent5" phldr="1"/>
      <dgm:spPr/>
      <dgm:t>
        <a:bodyPr/>
        <a:lstStyle/>
        <a:p>
          <a:endParaRPr lang="en-US"/>
        </a:p>
      </dgm:t>
    </dgm:pt>
    <dgm:pt modelId="{C418F0E7-5517-084C-909F-8B1366168794}">
      <dgm:prSet custT="1"/>
      <dgm:spPr/>
      <dgm:t>
        <a:bodyPr anchor="ctr"/>
        <a:lstStyle/>
        <a:p>
          <a:pPr rtl="0"/>
          <a:r>
            <a:rPr lang="en-US" sz="2400" dirty="0">
              <a:latin typeface="Open Sans Semibold"/>
              <a:cs typeface="Open Sans Semibold"/>
            </a:rPr>
            <a:t>Accountability</a:t>
          </a:r>
        </a:p>
      </dgm:t>
    </dgm:pt>
    <dgm:pt modelId="{19A23346-CD11-6C40-ACCC-E94A71B135AE}" type="parTrans" cxnId="{73B6999F-E8D9-304B-9D94-2B85283A5709}">
      <dgm:prSet/>
      <dgm:spPr/>
      <dgm:t>
        <a:bodyPr/>
        <a:lstStyle/>
        <a:p>
          <a:endParaRPr lang="en-US"/>
        </a:p>
      </dgm:t>
    </dgm:pt>
    <dgm:pt modelId="{D93E97CF-3507-2949-976E-DED69395F0A9}" type="sibTrans" cxnId="{73B6999F-E8D9-304B-9D94-2B85283A5709}">
      <dgm:prSet/>
      <dgm:spPr/>
      <dgm:t>
        <a:bodyPr/>
        <a:lstStyle/>
        <a:p>
          <a:endParaRPr lang="en-US"/>
        </a:p>
      </dgm:t>
    </dgm:pt>
    <dgm:pt modelId="{8EE80EBD-97AE-8847-BB37-29587238724D}">
      <dgm:prSet custT="1"/>
      <dgm:spPr/>
      <dgm:t>
        <a:bodyPr anchor="ctr"/>
        <a:lstStyle/>
        <a:p>
          <a:pPr rtl="0"/>
          <a:r>
            <a:rPr lang="en-US" sz="2400" dirty="0">
              <a:latin typeface="Open Sans Semibold"/>
              <a:cs typeface="Open Sans Semibold"/>
            </a:rPr>
            <a:t>Domain Review</a:t>
          </a:r>
        </a:p>
      </dgm:t>
    </dgm:pt>
    <dgm:pt modelId="{362C9049-4E22-2F4D-A82A-35F20D70E054}" type="parTrans" cxnId="{40001F41-DFD5-A84A-8067-E6AB25712030}">
      <dgm:prSet/>
      <dgm:spPr/>
      <dgm:t>
        <a:bodyPr/>
        <a:lstStyle/>
        <a:p>
          <a:endParaRPr lang="en-US"/>
        </a:p>
      </dgm:t>
    </dgm:pt>
    <dgm:pt modelId="{C23E33F1-34F0-8345-9700-D203D26E3C61}" type="sibTrans" cxnId="{40001F41-DFD5-A84A-8067-E6AB25712030}">
      <dgm:prSet/>
      <dgm:spPr/>
      <dgm:t>
        <a:bodyPr/>
        <a:lstStyle/>
        <a:p>
          <a:endParaRPr lang="en-US"/>
        </a:p>
      </dgm:t>
    </dgm:pt>
    <dgm:pt modelId="{6EB91303-A642-CE4F-96E5-4EF8259DF3C6}">
      <dgm:prSet custT="1"/>
      <dgm:spPr/>
      <dgm:t>
        <a:bodyPr anchor="ctr"/>
        <a:lstStyle/>
        <a:p>
          <a:endParaRPr lang="en-US" sz="2400" dirty="0">
            <a:latin typeface="Open Sans Semibold"/>
            <a:cs typeface="Open Sans Semibold"/>
          </a:endParaRPr>
        </a:p>
      </dgm:t>
    </dgm:pt>
    <dgm:pt modelId="{7512D3CE-D303-C340-A5B5-260D2D04F4F4}" type="parTrans" cxnId="{3E1B4EA5-5DEB-1447-B21C-80C83EA6B917}">
      <dgm:prSet/>
      <dgm:spPr/>
      <dgm:t>
        <a:bodyPr/>
        <a:lstStyle/>
        <a:p>
          <a:endParaRPr lang="en-US"/>
        </a:p>
      </dgm:t>
    </dgm:pt>
    <dgm:pt modelId="{031F6F12-F52F-8C44-B6B6-272DE3F3B9D1}" type="sibTrans" cxnId="{3E1B4EA5-5DEB-1447-B21C-80C83EA6B917}">
      <dgm:prSet/>
      <dgm:spPr/>
      <dgm:t>
        <a:bodyPr/>
        <a:lstStyle/>
        <a:p>
          <a:endParaRPr lang="en-US"/>
        </a:p>
      </dgm:t>
    </dgm:pt>
    <dgm:pt modelId="{5AC08C2D-F87A-B047-9A1F-5AEFFCF08BEF}">
      <dgm:prSet custT="1"/>
      <dgm:spPr/>
      <dgm:t>
        <a:bodyPr anchor="ctr"/>
        <a:lstStyle/>
        <a:p>
          <a:pPr rtl="0"/>
          <a:endParaRPr lang="en-US" sz="2400" dirty="0">
            <a:latin typeface="Open Sans Semibold"/>
            <a:cs typeface="Open Sans Semibold"/>
          </a:endParaRPr>
        </a:p>
      </dgm:t>
    </dgm:pt>
    <dgm:pt modelId="{0075F5F5-8A2E-6B4A-974F-C3D40DCAD295}" type="parTrans" cxnId="{D89FAB03-B5BF-A249-88E3-19434506ACBE}">
      <dgm:prSet/>
      <dgm:spPr/>
      <dgm:t>
        <a:bodyPr/>
        <a:lstStyle/>
        <a:p>
          <a:endParaRPr lang="en-US"/>
        </a:p>
      </dgm:t>
    </dgm:pt>
    <dgm:pt modelId="{F1592B7C-24CC-084E-B2D1-D1D47B0E8C84}" type="sibTrans" cxnId="{D89FAB03-B5BF-A249-88E3-19434506ACBE}">
      <dgm:prSet/>
      <dgm:spPr/>
      <dgm:t>
        <a:bodyPr/>
        <a:lstStyle/>
        <a:p>
          <a:endParaRPr lang="en-US"/>
        </a:p>
      </dgm:t>
    </dgm:pt>
    <dgm:pt modelId="{CE476410-8F0D-2743-9FF1-8D3DF53F8AD6}">
      <dgm:prSet/>
      <dgm:spPr/>
      <dgm:t>
        <a:bodyPr/>
        <a:lstStyle/>
        <a:p>
          <a:endParaRPr lang="en-US" dirty="0"/>
        </a:p>
      </dgm:t>
    </dgm:pt>
    <dgm:pt modelId="{7EB27E95-62EB-9F44-888E-B20BD5E6DA29}" type="sibTrans" cxnId="{84EE4DBE-8CC3-5A4C-8DFF-FD0C2C111866}">
      <dgm:prSet/>
      <dgm:spPr/>
      <dgm:t>
        <a:bodyPr/>
        <a:lstStyle/>
        <a:p>
          <a:endParaRPr lang="en-US"/>
        </a:p>
      </dgm:t>
    </dgm:pt>
    <dgm:pt modelId="{81A125EE-A56D-1E4D-B279-4A04FDB5910B}" type="parTrans" cxnId="{84EE4DBE-8CC3-5A4C-8DFF-FD0C2C111866}">
      <dgm:prSet/>
      <dgm:spPr/>
      <dgm:t>
        <a:bodyPr/>
        <a:lstStyle/>
        <a:p>
          <a:endParaRPr lang="en-US"/>
        </a:p>
      </dgm:t>
    </dgm:pt>
    <dgm:pt modelId="{4E8777BC-1BD9-DF49-91E5-0DB19DF89C6E}">
      <dgm:prSet custT="1"/>
      <dgm:spPr/>
      <dgm:t>
        <a:bodyPr tIns="162560"/>
        <a:lstStyle/>
        <a:p>
          <a:pPr rtl="0"/>
          <a:endParaRPr lang="en-US" sz="2400" dirty="0">
            <a:latin typeface="Open Sans Semibold"/>
            <a:cs typeface="Open Sans Semibold"/>
          </a:endParaRPr>
        </a:p>
      </dgm:t>
    </dgm:pt>
    <dgm:pt modelId="{2CB86B7A-2CF1-754D-B51D-51826E213F3D}" type="sibTrans" cxnId="{47D158EF-474D-D747-94ED-DCE99F4DF007}">
      <dgm:prSet/>
      <dgm:spPr/>
      <dgm:t>
        <a:bodyPr/>
        <a:lstStyle/>
        <a:p>
          <a:endParaRPr lang="en-US"/>
        </a:p>
      </dgm:t>
    </dgm:pt>
    <dgm:pt modelId="{BD0223B5-1F98-F441-8926-EAE85F8BD70F}" type="parTrans" cxnId="{47D158EF-474D-D747-94ED-DCE99F4DF007}">
      <dgm:prSet/>
      <dgm:spPr/>
      <dgm:t>
        <a:bodyPr/>
        <a:lstStyle/>
        <a:p>
          <a:endParaRPr lang="en-US"/>
        </a:p>
      </dgm:t>
    </dgm:pt>
    <dgm:pt modelId="{AC8400AB-8EF3-F04A-A485-7A37CCD7A711}" type="pres">
      <dgm:prSet presAssocID="{227B85D9-7AA0-D148-8FD3-E71164F485FA}" presName="vert0" presStyleCnt="0">
        <dgm:presLayoutVars>
          <dgm:dir/>
          <dgm:animOne val="branch"/>
          <dgm:animLvl val="lvl"/>
        </dgm:presLayoutVars>
      </dgm:prSet>
      <dgm:spPr/>
    </dgm:pt>
    <dgm:pt modelId="{87B9AFD6-E341-0246-9F90-A9F1A4D5309B}" type="pres">
      <dgm:prSet presAssocID="{C418F0E7-5517-084C-909F-8B1366168794}" presName="thickLine" presStyleLbl="alignNode1" presStyleIdx="0" presStyleCnt="6"/>
      <dgm:spPr/>
    </dgm:pt>
    <dgm:pt modelId="{497CA7FA-A4FB-C648-BB32-4645BB1347D7}" type="pres">
      <dgm:prSet presAssocID="{C418F0E7-5517-084C-909F-8B1366168794}" presName="horz1" presStyleCnt="0"/>
      <dgm:spPr/>
    </dgm:pt>
    <dgm:pt modelId="{FF26129F-D48A-5F40-9458-D857EC795AA2}" type="pres">
      <dgm:prSet presAssocID="{C418F0E7-5517-084C-909F-8B1366168794}" presName="tx1" presStyleLbl="revTx" presStyleIdx="0" presStyleCnt="6"/>
      <dgm:spPr/>
    </dgm:pt>
    <dgm:pt modelId="{540F8310-D86F-A74D-AF36-87AC5E4ADE51}" type="pres">
      <dgm:prSet presAssocID="{C418F0E7-5517-084C-909F-8B1366168794}" presName="vert1" presStyleCnt="0"/>
      <dgm:spPr/>
    </dgm:pt>
    <dgm:pt modelId="{721A2135-C1F3-DA4A-B119-796A40EF200C}" type="pres">
      <dgm:prSet presAssocID="{8EE80EBD-97AE-8847-BB37-29587238724D}" presName="thickLine" presStyleLbl="alignNode1" presStyleIdx="1" presStyleCnt="6"/>
      <dgm:spPr/>
    </dgm:pt>
    <dgm:pt modelId="{46357BF7-8748-5447-B419-D0C1E5A3F581}" type="pres">
      <dgm:prSet presAssocID="{8EE80EBD-97AE-8847-BB37-29587238724D}" presName="horz1" presStyleCnt="0"/>
      <dgm:spPr/>
    </dgm:pt>
    <dgm:pt modelId="{895DA573-4104-3645-8547-D30BA2B1D4F1}" type="pres">
      <dgm:prSet presAssocID="{8EE80EBD-97AE-8847-BB37-29587238724D}" presName="tx1" presStyleLbl="revTx" presStyleIdx="1" presStyleCnt="6"/>
      <dgm:spPr/>
    </dgm:pt>
    <dgm:pt modelId="{6A95561B-818F-C34C-A9DD-1682548AD5D4}" type="pres">
      <dgm:prSet presAssocID="{8EE80EBD-97AE-8847-BB37-29587238724D}" presName="vert1" presStyleCnt="0"/>
      <dgm:spPr/>
    </dgm:pt>
    <dgm:pt modelId="{AFDFC935-866D-454F-AE68-CDE7BC0D23B1}" type="pres">
      <dgm:prSet presAssocID="{6EB91303-A642-CE4F-96E5-4EF8259DF3C6}" presName="thickLine" presStyleLbl="alignNode1" presStyleIdx="2" presStyleCnt="6"/>
      <dgm:spPr/>
    </dgm:pt>
    <dgm:pt modelId="{A01D3074-DC4E-4A42-9D90-9F21105D7DF8}" type="pres">
      <dgm:prSet presAssocID="{6EB91303-A642-CE4F-96E5-4EF8259DF3C6}" presName="horz1" presStyleCnt="0"/>
      <dgm:spPr/>
    </dgm:pt>
    <dgm:pt modelId="{52306CFD-8B70-B043-A7DD-D7B23F20B60A}" type="pres">
      <dgm:prSet presAssocID="{6EB91303-A642-CE4F-96E5-4EF8259DF3C6}" presName="tx1" presStyleLbl="revTx" presStyleIdx="2" presStyleCnt="6"/>
      <dgm:spPr/>
    </dgm:pt>
    <dgm:pt modelId="{194F9661-6E53-4746-8921-B091F19A248C}" type="pres">
      <dgm:prSet presAssocID="{6EB91303-A642-CE4F-96E5-4EF8259DF3C6}" presName="vert1" presStyleCnt="0"/>
      <dgm:spPr/>
    </dgm:pt>
    <dgm:pt modelId="{1EC85288-0E19-824A-8F9B-8744EBADC50D}" type="pres">
      <dgm:prSet presAssocID="{5AC08C2D-F87A-B047-9A1F-5AEFFCF08BEF}" presName="thickLine" presStyleLbl="alignNode1" presStyleIdx="3" presStyleCnt="6"/>
      <dgm:spPr>
        <a:ln>
          <a:noFill/>
        </a:ln>
      </dgm:spPr>
    </dgm:pt>
    <dgm:pt modelId="{CE610399-4B74-534B-82F9-6C7E147FD1A0}" type="pres">
      <dgm:prSet presAssocID="{5AC08C2D-F87A-B047-9A1F-5AEFFCF08BEF}" presName="horz1" presStyleCnt="0"/>
      <dgm:spPr/>
    </dgm:pt>
    <dgm:pt modelId="{9D746D8B-5375-7544-BB52-9A53FEB3780E}" type="pres">
      <dgm:prSet presAssocID="{5AC08C2D-F87A-B047-9A1F-5AEFFCF08BEF}" presName="tx1" presStyleLbl="revTx" presStyleIdx="3" presStyleCnt="6"/>
      <dgm:spPr/>
    </dgm:pt>
    <dgm:pt modelId="{ED230B99-8AB8-F14A-B009-5ACD2354C8AE}" type="pres">
      <dgm:prSet presAssocID="{5AC08C2D-F87A-B047-9A1F-5AEFFCF08BEF}" presName="vert1" presStyleCnt="0"/>
      <dgm:spPr/>
    </dgm:pt>
    <dgm:pt modelId="{27011FFA-6473-2E4C-B93F-822B54FF6C60}" type="pres">
      <dgm:prSet presAssocID="{4E8777BC-1BD9-DF49-91E5-0DB19DF89C6E}" presName="thickLine" presStyleLbl="alignNode1" presStyleIdx="4" presStyleCnt="6"/>
      <dgm:spPr>
        <a:ln>
          <a:noFill/>
        </a:ln>
      </dgm:spPr>
    </dgm:pt>
    <dgm:pt modelId="{DB23CA6F-19BB-2041-99AD-0136849D5500}" type="pres">
      <dgm:prSet presAssocID="{4E8777BC-1BD9-DF49-91E5-0DB19DF89C6E}" presName="horz1" presStyleCnt="0"/>
      <dgm:spPr/>
    </dgm:pt>
    <dgm:pt modelId="{1904D7A5-C341-1340-93FA-59BC7FC1D8FA}" type="pres">
      <dgm:prSet presAssocID="{4E8777BC-1BD9-DF49-91E5-0DB19DF89C6E}" presName="tx1" presStyleLbl="revTx" presStyleIdx="4" presStyleCnt="6"/>
      <dgm:spPr/>
    </dgm:pt>
    <dgm:pt modelId="{EDA1543A-53E9-9A46-9516-323B8E779C2B}" type="pres">
      <dgm:prSet presAssocID="{4E8777BC-1BD9-DF49-91E5-0DB19DF89C6E}" presName="vert1" presStyleCnt="0"/>
      <dgm:spPr/>
    </dgm:pt>
    <dgm:pt modelId="{42F07ADF-9B09-314C-B596-35F8F0A26BF2}" type="pres">
      <dgm:prSet presAssocID="{CE476410-8F0D-2743-9FF1-8D3DF53F8AD6}" presName="thickLine" presStyleLbl="alignNode1" presStyleIdx="5" presStyleCnt="6"/>
      <dgm:spPr>
        <a:ln>
          <a:noFill/>
        </a:ln>
      </dgm:spPr>
    </dgm:pt>
    <dgm:pt modelId="{E02E7C3F-5586-C14C-9645-8E5D3C4086C9}" type="pres">
      <dgm:prSet presAssocID="{CE476410-8F0D-2743-9FF1-8D3DF53F8AD6}" presName="horz1" presStyleCnt="0"/>
      <dgm:spPr/>
    </dgm:pt>
    <dgm:pt modelId="{9C4D5250-FC91-534C-A88A-C70D331BA3EC}" type="pres">
      <dgm:prSet presAssocID="{CE476410-8F0D-2743-9FF1-8D3DF53F8AD6}" presName="tx1" presStyleLbl="revTx" presStyleIdx="5" presStyleCnt="6"/>
      <dgm:spPr/>
    </dgm:pt>
    <dgm:pt modelId="{EF03BE77-9430-2D4A-BF69-C30D248E65B3}" type="pres">
      <dgm:prSet presAssocID="{CE476410-8F0D-2743-9FF1-8D3DF53F8AD6}" presName="vert1" presStyleCnt="0"/>
      <dgm:spPr/>
    </dgm:pt>
  </dgm:ptLst>
  <dgm:cxnLst>
    <dgm:cxn modelId="{D89FAB03-B5BF-A249-88E3-19434506ACBE}" srcId="{227B85D9-7AA0-D148-8FD3-E71164F485FA}" destId="{5AC08C2D-F87A-B047-9A1F-5AEFFCF08BEF}" srcOrd="3" destOrd="0" parTransId="{0075F5F5-8A2E-6B4A-974F-C3D40DCAD295}" sibTransId="{F1592B7C-24CC-084E-B2D1-D1D47B0E8C84}"/>
    <dgm:cxn modelId="{13A8FC30-6E99-C842-A6A6-AF7847CA9314}" type="presOf" srcId="{6EB91303-A642-CE4F-96E5-4EF8259DF3C6}" destId="{52306CFD-8B70-B043-A7DD-D7B23F20B60A}" srcOrd="0" destOrd="0" presId="urn:microsoft.com/office/officeart/2008/layout/LinedList"/>
    <dgm:cxn modelId="{40001F41-DFD5-A84A-8067-E6AB25712030}" srcId="{227B85D9-7AA0-D148-8FD3-E71164F485FA}" destId="{8EE80EBD-97AE-8847-BB37-29587238724D}" srcOrd="1" destOrd="0" parTransId="{362C9049-4E22-2F4D-A82A-35F20D70E054}" sibTransId="{C23E33F1-34F0-8345-9700-D203D26E3C61}"/>
    <dgm:cxn modelId="{03237568-CC68-0B47-A56E-3F070731BB67}" type="presOf" srcId="{227B85D9-7AA0-D148-8FD3-E71164F485FA}" destId="{AC8400AB-8EF3-F04A-A485-7A37CCD7A711}" srcOrd="0" destOrd="0" presId="urn:microsoft.com/office/officeart/2008/layout/LinedList"/>
    <dgm:cxn modelId="{D30EA67D-2AF1-6C45-BF7B-89187B35ED39}" type="presOf" srcId="{C418F0E7-5517-084C-909F-8B1366168794}" destId="{FF26129F-D48A-5F40-9458-D857EC795AA2}" srcOrd="0" destOrd="0" presId="urn:microsoft.com/office/officeart/2008/layout/LinedList"/>
    <dgm:cxn modelId="{DE432798-46E8-F947-A480-DCF8A10AED91}" type="presOf" srcId="{CE476410-8F0D-2743-9FF1-8D3DF53F8AD6}" destId="{9C4D5250-FC91-534C-A88A-C70D331BA3EC}" srcOrd="0" destOrd="0" presId="urn:microsoft.com/office/officeart/2008/layout/LinedList"/>
    <dgm:cxn modelId="{73B6999F-E8D9-304B-9D94-2B85283A5709}" srcId="{227B85D9-7AA0-D148-8FD3-E71164F485FA}" destId="{C418F0E7-5517-084C-909F-8B1366168794}" srcOrd="0" destOrd="0" parTransId="{19A23346-CD11-6C40-ACCC-E94A71B135AE}" sibTransId="{D93E97CF-3507-2949-976E-DED69395F0A9}"/>
    <dgm:cxn modelId="{3E1B4EA5-5DEB-1447-B21C-80C83EA6B917}" srcId="{227B85D9-7AA0-D148-8FD3-E71164F485FA}" destId="{6EB91303-A642-CE4F-96E5-4EF8259DF3C6}" srcOrd="2" destOrd="0" parTransId="{7512D3CE-D303-C340-A5B5-260D2D04F4F4}" sibTransId="{031F6F12-F52F-8C44-B6B6-272DE3F3B9D1}"/>
    <dgm:cxn modelId="{B7AA49A8-73A0-5443-A633-229C30D18C35}" type="presOf" srcId="{5AC08C2D-F87A-B047-9A1F-5AEFFCF08BEF}" destId="{9D746D8B-5375-7544-BB52-9A53FEB3780E}" srcOrd="0" destOrd="0" presId="urn:microsoft.com/office/officeart/2008/layout/LinedList"/>
    <dgm:cxn modelId="{84EE4DBE-8CC3-5A4C-8DFF-FD0C2C111866}" srcId="{227B85D9-7AA0-D148-8FD3-E71164F485FA}" destId="{CE476410-8F0D-2743-9FF1-8D3DF53F8AD6}" srcOrd="5" destOrd="0" parTransId="{81A125EE-A56D-1E4D-B279-4A04FDB5910B}" sibTransId="{7EB27E95-62EB-9F44-888E-B20BD5E6DA29}"/>
    <dgm:cxn modelId="{50735BE3-DBBF-924F-B302-0AD4894B9D16}" type="presOf" srcId="{8EE80EBD-97AE-8847-BB37-29587238724D}" destId="{895DA573-4104-3645-8547-D30BA2B1D4F1}" srcOrd="0" destOrd="0" presId="urn:microsoft.com/office/officeart/2008/layout/LinedList"/>
    <dgm:cxn modelId="{47D158EF-474D-D747-94ED-DCE99F4DF007}" srcId="{227B85D9-7AA0-D148-8FD3-E71164F485FA}" destId="{4E8777BC-1BD9-DF49-91E5-0DB19DF89C6E}" srcOrd="4" destOrd="0" parTransId="{BD0223B5-1F98-F441-8926-EAE85F8BD70F}" sibTransId="{2CB86B7A-2CF1-754D-B51D-51826E213F3D}"/>
    <dgm:cxn modelId="{F01779FF-F86F-8E4D-8F9E-937ACF8AAF42}" type="presOf" srcId="{4E8777BC-1BD9-DF49-91E5-0DB19DF89C6E}" destId="{1904D7A5-C341-1340-93FA-59BC7FC1D8FA}" srcOrd="0" destOrd="0" presId="urn:microsoft.com/office/officeart/2008/layout/LinedList"/>
    <dgm:cxn modelId="{498CBDB7-B897-8F42-A8E1-B7814BBE1F4B}" type="presParOf" srcId="{AC8400AB-8EF3-F04A-A485-7A37CCD7A711}" destId="{87B9AFD6-E341-0246-9F90-A9F1A4D5309B}" srcOrd="0" destOrd="0" presId="urn:microsoft.com/office/officeart/2008/layout/LinedList"/>
    <dgm:cxn modelId="{B8245C22-5968-9C42-8D71-1D39DFD4B892}" type="presParOf" srcId="{AC8400AB-8EF3-F04A-A485-7A37CCD7A711}" destId="{497CA7FA-A4FB-C648-BB32-4645BB1347D7}" srcOrd="1" destOrd="0" presId="urn:microsoft.com/office/officeart/2008/layout/LinedList"/>
    <dgm:cxn modelId="{9E16E669-76EC-0B4B-9830-61766F0DC181}" type="presParOf" srcId="{497CA7FA-A4FB-C648-BB32-4645BB1347D7}" destId="{FF26129F-D48A-5F40-9458-D857EC795AA2}" srcOrd="0" destOrd="0" presId="urn:microsoft.com/office/officeart/2008/layout/LinedList"/>
    <dgm:cxn modelId="{F2A08610-B104-5C41-8A05-F94AE82CF073}" type="presParOf" srcId="{497CA7FA-A4FB-C648-BB32-4645BB1347D7}" destId="{540F8310-D86F-A74D-AF36-87AC5E4ADE51}" srcOrd="1" destOrd="0" presId="urn:microsoft.com/office/officeart/2008/layout/LinedList"/>
    <dgm:cxn modelId="{73C8AD8E-4632-E34D-A0D2-BCF23F1A4ADD}" type="presParOf" srcId="{AC8400AB-8EF3-F04A-A485-7A37CCD7A711}" destId="{721A2135-C1F3-DA4A-B119-796A40EF200C}" srcOrd="2" destOrd="0" presId="urn:microsoft.com/office/officeart/2008/layout/LinedList"/>
    <dgm:cxn modelId="{07569732-5B89-0746-B3F4-D0F4EA1D38EC}" type="presParOf" srcId="{AC8400AB-8EF3-F04A-A485-7A37CCD7A711}" destId="{46357BF7-8748-5447-B419-D0C1E5A3F581}" srcOrd="3" destOrd="0" presId="urn:microsoft.com/office/officeart/2008/layout/LinedList"/>
    <dgm:cxn modelId="{03FB2805-66AB-A448-87BC-C698F638BFBA}" type="presParOf" srcId="{46357BF7-8748-5447-B419-D0C1E5A3F581}" destId="{895DA573-4104-3645-8547-D30BA2B1D4F1}" srcOrd="0" destOrd="0" presId="urn:microsoft.com/office/officeart/2008/layout/LinedList"/>
    <dgm:cxn modelId="{47AF73EC-3461-E846-945A-CFF39E471F26}" type="presParOf" srcId="{46357BF7-8748-5447-B419-D0C1E5A3F581}" destId="{6A95561B-818F-C34C-A9DD-1682548AD5D4}" srcOrd="1" destOrd="0" presId="urn:microsoft.com/office/officeart/2008/layout/LinedList"/>
    <dgm:cxn modelId="{2D3A0D6E-AE3E-494F-A681-6AC6E10F5EA3}" type="presParOf" srcId="{AC8400AB-8EF3-F04A-A485-7A37CCD7A711}" destId="{AFDFC935-866D-454F-AE68-CDE7BC0D23B1}" srcOrd="4" destOrd="0" presId="urn:microsoft.com/office/officeart/2008/layout/LinedList"/>
    <dgm:cxn modelId="{4C351ED9-7D0C-4F4C-9CC9-A496090D164F}" type="presParOf" srcId="{AC8400AB-8EF3-F04A-A485-7A37CCD7A711}" destId="{A01D3074-DC4E-4A42-9D90-9F21105D7DF8}" srcOrd="5" destOrd="0" presId="urn:microsoft.com/office/officeart/2008/layout/LinedList"/>
    <dgm:cxn modelId="{96D74EA6-5466-F24A-AE7D-A68BCC26EEC2}" type="presParOf" srcId="{A01D3074-DC4E-4A42-9D90-9F21105D7DF8}" destId="{52306CFD-8B70-B043-A7DD-D7B23F20B60A}" srcOrd="0" destOrd="0" presId="urn:microsoft.com/office/officeart/2008/layout/LinedList"/>
    <dgm:cxn modelId="{AD06B890-E589-F84E-84FC-6628DB6F8DB4}" type="presParOf" srcId="{A01D3074-DC4E-4A42-9D90-9F21105D7DF8}" destId="{194F9661-6E53-4746-8921-B091F19A248C}" srcOrd="1" destOrd="0" presId="urn:microsoft.com/office/officeart/2008/layout/LinedList"/>
    <dgm:cxn modelId="{B4F581E2-2BDF-1349-A446-5D43C8144968}" type="presParOf" srcId="{AC8400AB-8EF3-F04A-A485-7A37CCD7A711}" destId="{1EC85288-0E19-824A-8F9B-8744EBADC50D}" srcOrd="6" destOrd="0" presId="urn:microsoft.com/office/officeart/2008/layout/LinedList"/>
    <dgm:cxn modelId="{B251F095-99AF-4D45-A40C-53CDE6FE9B9A}" type="presParOf" srcId="{AC8400AB-8EF3-F04A-A485-7A37CCD7A711}" destId="{CE610399-4B74-534B-82F9-6C7E147FD1A0}" srcOrd="7" destOrd="0" presId="urn:microsoft.com/office/officeart/2008/layout/LinedList"/>
    <dgm:cxn modelId="{D165B891-80BC-C548-8498-4164FBA936D9}" type="presParOf" srcId="{CE610399-4B74-534B-82F9-6C7E147FD1A0}" destId="{9D746D8B-5375-7544-BB52-9A53FEB3780E}" srcOrd="0" destOrd="0" presId="urn:microsoft.com/office/officeart/2008/layout/LinedList"/>
    <dgm:cxn modelId="{95F66357-E7C3-4C4A-ABD7-044A74C3CB46}" type="presParOf" srcId="{CE610399-4B74-534B-82F9-6C7E147FD1A0}" destId="{ED230B99-8AB8-F14A-B009-5ACD2354C8AE}" srcOrd="1" destOrd="0" presId="urn:microsoft.com/office/officeart/2008/layout/LinedList"/>
    <dgm:cxn modelId="{087E61CA-941A-7142-AAA8-08A616BDB629}" type="presParOf" srcId="{AC8400AB-8EF3-F04A-A485-7A37CCD7A711}" destId="{27011FFA-6473-2E4C-B93F-822B54FF6C60}" srcOrd="8" destOrd="0" presId="urn:microsoft.com/office/officeart/2008/layout/LinedList"/>
    <dgm:cxn modelId="{79DD0F3C-C63A-5C4A-8309-12ECB25603A6}" type="presParOf" srcId="{AC8400AB-8EF3-F04A-A485-7A37CCD7A711}" destId="{DB23CA6F-19BB-2041-99AD-0136849D5500}" srcOrd="9" destOrd="0" presId="urn:microsoft.com/office/officeart/2008/layout/LinedList"/>
    <dgm:cxn modelId="{097B6791-1736-E34E-A7E9-ED1C931639A6}" type="presParOf" srcId="{DB23CA6F-19BB-2041-99AD-0136849D5500}" destId="{1904D7A5-C341-1340-93FA-59BC7FC1D8FA}" srcOrd="0" destOrd="0" presId="urn:microsoft.com/office/officeart/2008/layout/LinedList"/>
    <dgm:cxn modelId="{54D8AF26-F175-BC46-8D39-ED40EDFDC97D}" type="presParOf" srcId="{DB23CA6F-19BB-2041-99AD-0136849D5500}" destId="{EDA1543A-53E9-9A46-9516-323B8E779C2B}" srcOrd="1" destOrd="0" presId="urn:microsoft.com/office/officeart/2008/layout/LinedList"/>
    <dgm:cxn modelId="{10DC3624-7D4A-0642-B8F6-8924E95B1735}" type="presParOf" srcId="{AC8400AB-8EF3-F04A-A485-7A37CCD7A711}" destId="{42F07ADF-9B09-314C-B596-35F8F0A26BF2}" srcOrd="10" destOrd="0" presId="urn:microsoft.com/office/officeart/2008/layout/LinedList"/>
    <dgm:cxn modelId="{1B4B4A5A-7741-6841-9DAA-2BDAEFFD9A1B}" type="presParOf" srcId="{AC8400AB-8EF3-F04A-A485-7A37CCD7A711}" destId="{E02E7C3F-5586-C14C-9645-8E5D3C4086C9}" srcOrd="11" destOrd="0" presId="urn:microsoft.com/office/officeart/2008/layout/LinedList"/>
    <dgm:cxn modelId="{C42A11BC-DFC5-A44E-B374-81A70181E164}" type="presParOf" srcId="{E02E7C3F-5586-C14C-9645-8E5D3C4086C9}" destId="{9C4D5250-FC91-534C-A88A-C70D331BA3EC}" srcOrd="0" destOrd="0" presId="urn:microsoft.com/office/officeart/2008/layout/LinedList"/>
    <dgm:cxn modelId="{E52BE761-EFCB-0E40-B655-0BFAC5159149}" type="presParOf" srcId="{E02E7C3F-5586-C14C-9645-8E5D3C4086C9}" destId="{EF03BE77-9430-2D4A-BF69-C30D248E65B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7A0789-F780-5D41-82E2-6001E6082878}">
      <dsp:nvSpPr>
        <dsp:cNvPr id="0" name=""/>
        <dsp:cNvSpPr/>
      </dsp:nvSpPr>
      <dsp:spPr>
        <a:xfrm>
          <a:off x="0" y="603"/>
          <a:ext cx="10037763" cy="0"/>
        </a:xfrm>
        <a:prstGeom prst="line">
          <a:avLst/>
        </a:prstGeom>
        <a:solidFill>
          <a:schemeClr val="lt1">
            <a:hueOff val="0"/>
            <a:satOff val="0"/>
            <a:lumOff val="0"/>
            <a:alphaOff val="0"/>
          </a:schemeClr>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sp>
    <dsp:sp modelId="{1858FC74-4C3B-8C4E-AD18-F4DDE5356352}">
      <dsp:nvSpPr>
        <dsp:cNvPr id="0" name=""/>
        <dsp:cNvSpPr/>
      </dsp:nvSpPr>
      <dsp:spPr>
        <a:xfrm>
          <a:off x="0" y="603"/>
          <a:ext cx="10037763" cy="705733"/>
        </a:xfrm>
        <a:prstGeom prst="rect">
          <a:avLst/>
        </a:prstGeom>
        <a:solidFill>
          <a:srgbClr val="F7F7F9"/>
        </a:solid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kern="1200" dirty="0">
              <a:latin typeface="Open Sans Semibold"/>
              <a:cs typeface="Open Sans Semibold"/>
            </a:rPr>
            <a:t>Domain 1: </a:t>
          </a:r>
          <a:r>
            <a:rPr lang="en-US" sz="2400" b="0" kern="1200" dirty="0">
              <a:latin typeface="Open Sans Semibold"/>
              <a:cs typeface="Open Sans Semibold"/>
            </a:rPr>
            <a:t>Security and Risk Management</a:t>
          </a:r>
        </a:p>
      </dsp:txBody>
      <dsp:txXfrm>
        <a:off x="0" y="603"/>
        <a:ext cx="10037763" cy="705733"/>
      </dsp:txXfrm>
    </dsp:sp>
    <dsp:sp modelId="{81B6FAE2-23E4-4546-AD04-5A1B7DB6ED86}">
      <dsp:nvSpPr>
        <dsp:cNvPr id="0" name=""/>
        <dsp:cNvSpPr/>
      </dsp:nvSpPr>
      <dsp:spPr>
        <a:xfrm>
          <a:off x="0" y="706337"/>
          <a:ext cx="10037763" cy="0"/>
        </a:xfrm>
        <a:prstGeom prst="line">
          <a:avLst/>
        </a:prstGeom>
        <a:solidFill>
          <a:schemeClr val="lt1">
            <a:hueOff val="0"/>
            <a:satOff val="0"/>
            <a:lumOff val="0"/>
            <a:alphaOff val="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sp>
    <dsp:sp modelId="{72098F93-2631-3946-8309-625790F0C226}">
      <dsp:nvSpPr>
        <dsp:cNvPr id="0" name=""/>
        <dsp:cNvSpPr/>
      </dsp:nvSpPr>
      <dsp:spPr>
        <a:xfrm>
          <a:off x="0" y="706337"/>
          <a:ext cx="10037763" cy="705733"/>
        </a:xfrm>
        <a:prstGeom prst="rect">
          <a:avLst/>
        </a:prstGeom>
        <a:solidFill>
          <a:srgbClr val="F7F7F9"/>
        </a:solid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kern="1200" dirty="0">
              <a:solidFill>
                <a:schemeClr val="tx1"/>
              </a:solidFill>
              <a:latin typeface="Open Sans Semibold"/>
              <a:cs typeface="Open Sans Semibold"/>
            </a:rPr>
            <a:t>Domain 2: </a:t>
          </a:r>
          <a:r>
            <a:rPr lang="en-US" sz="2400" b="0" kern="1200" dirty="0">
              <a:solidFill>
                <a:schemeClr val="tx1"/>
              </a:solidFill>
              <a:latin typeface="Open Sans Semibold"/>
              <a:cs typeface="Open Sans Semibold"/>
            </a:rPr>
            <a:t>Asset Security</a:t>
          </a:r>
        </a:p>
      </dsp:txBody>
      <dsp:txXfrm>
        <a:off x="0" y="706337"/>
        <a:ext cx="10037763" cy="705733"/>
      </dsp:txXfrm>
    </dsp:sp>
    <dsp:sp modelId="{9CC527D9-3328-1844-BDFB-663FBB123147}">
      <dsp:nvSpPr>
        <dsp:cNvPr id="0" name=""/>
        <dsp:cNvSpPr/>
      </dsp:nvSpPr>
      <dsp:spPr>
        <a:xfrm>
          <a:off x="0" y="1412071"/>
          <a:ext cx="10037763" cy="0"/>
        </a:xfrm>
        <a:prstGeom prst="line">
          <a:avLst/>
        </a:prstGeom>
        <a:solidFill>
          <a:schemeClr val="lt1">
            <a:hueOff val="0"/>
            <a:satOff val="0"/>
            <a:lumOff val="0"/>
            <a:alphaOff val="0"/>
          </a:schemeClr>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sp>
    <dsp:sp modelId="{4C74A29A-2FB0-A14A-AD53-59D5FC2432F2}">
      <dsp:nvSpPr>
        <dsp:cNvPr id="0" name=""/>
        <dsp:cNvSpPr/>
      </dsp:nvSpPr>
      <dsp:spPr>
        <a:xfrm>
          <a:off x="0" y="1412071"/>
          <a:ext cx="10037763" cy="705733"/>
        </a:xfrm>
        <a:prstGeom prst="rect">
          <a:avLst/>
        </a:prstGeom>
        <a:solidFill>
          <a:srgbClr val="F7F7F9"/>
        </a:solid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kern="1200" dirty="0">
              <a:latin typeface="Open Sans Semibold"/>
              <a:cs typeface="Open Sans Semibold"/>
            </a:rPr>
            <a:t>Domain 3: </a:t>
          </a:r>
          <a:r>
            <a:rPr lang="en-US" sz="2400" b="0" kern="1200" dirty="0">
              <a:latin typeface="Open Sans Semibold"/>
              <a:cs typeface="Open Sans Semibold"/>
            </a:rPr>
            <a:t>Security Architecture and Engineering</a:t>
          </a:r>
        </a:p>
      </dsp:txBody>
      <dsp:txXfrm>
        <a:off x="0" y="1412071"/>
        <a:ext cx="10037763" cy="705733"/>
      </dsp:txXfrm>
    </dsp:sp>
    <dsp:sp modelId="{0A3154CB-248A-C741-AF88-27F9F85BF046}">
      <dsp:nvSpPr>
        <dsp:cNvPr id="0" name=""/>
        <dsp:cNvSpPr/>
      </dsp:nvSpPr>
      <dsp:spPr>
        <a:xfrm>
          <a:off x="0" y="2117805"/>
          <a:ext cx="10037763" cy="0"/>
        </a:xfrm>
        <a:prstGeom prst="line">
          <a:avLst/>
        </a:prstGeom>
        <a:solidFill>
          <a:schemeClr val="lt1">
            <a:hueOff val="0"/>
            <a:satOff val="0"/>
            <a:lumOff val="0"/>
            <a:alphaOff val="0"/>
          </a:schemeClr>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sp>
    <dsp:sp modelId="{3F1BEDE9-6224-334F-8391-0198328B3E1D}">
      <dsp:nvSpPr>
        <dsp:cNvPr id="0" name=""/>
        <dsp:cNvSpPr/>
      </dsp:nvSpPr>
      <dsp:spPr>
        <a:xfrm>
          <a:off x="0" y="2117805"/>
          <a:ext cx="10037763" cy="705733"/>
        </a:xfrm>
        <a:prstGeom prst="rect">
          <a:avLst/>
        </a:prstGeom>
        <a:solidFill>
          <a:srgbClr val="F7F7F9"/>
        </a:solid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kern="1200" dirty="0">
              <a:latin typeface="Open Sans Semibold"/>
              <a:cs typeface="Open Sans Semibold"/>
            </a:rPr>
            <a:t>Domain 4: </a:t>
          </a:r>
          <a:r>
            <a:rPr lang="en-US" sz="2400" b="0" kern="1200" dirty="0">
              <a:latin typeface="Open Sans Semibold"/>
              <a:cs typeface="Open Sans Semibold"/>
            </a:rPr>
            <a:t>Communication and Network Security</a:t>
          </a:r>
        </a:p>
      </dsp:txBody>
      <dsp:txXfrm>
        <a:off x="0" y="2117805"/>
        <a:ext cx="10037763" cy="705733"/>
      </dsp:txXfrm>
    </dsp:sp>
    <dsp:sp modelId="{B1F0A441-036A-4D48-A20D-78DDE49BA465}">
      <dsp:nvSpPr>
        <dsp:cNvPr id="0" name=""/>
        <dsp:cNvSpPr/>
      </dsp:nvSpPr>
      <dsp:spPr>
        <a:xfrm>
          <a:off x="0" y="2823538"/>
          <a:ext cx="10037763" cy="0"/>
        </a:xfrm>
        <a:prstGeom prst="line">
          <a:avLst/>
        </a:prstGeom>
        <a:solidFill>
          <a:schemeClr val="lt1">
            <a:hueOff val="0"/>
            <a:satOff val="0"/>
            <a:lumOff val="0"/>
            <a:alphaOff val="0"/>
          </a:schemeClr>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sp>
    <dsp:sp modelId="{9056C052-B14B-C94D-8A57-3371D85E6F5D}">
      <dsp:nvSpPr>
        <dsp:cNvPr id="0" name=""/>
        <dsp:cNvSpPr/>
      </dsp:nvSpPr>
      <dsp:spPr>
        <a:xfrm>
          <a:off x="0" y="2823538"/>
          <a:ext cx="10037763" cy="705733"/>
        </a:xfrm>
        <a:prstGeom prst="rect">
          <a:avLst/>
        </a:prstGeom>
        <a:solidFill>
          <a:srgbClr val="006F53"/>
        </a:solid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kern="1200" dirty="0">
              <a:solidFill>
                <a:schemeClr val="bg1"/>
              </a:solidFill>
              <a:latin typeface="Open Sans Semibold"/>
              <a:cs typeface="Open Sans Semibold"/>
            </a:rPr>
            <a:t>Domain 5: Identity and Access Management (IAM)</a:t>
          </a:r>
        </a:p>
      </dsp:txBody>
      <dsp:txXfrm>
        <a:off x="0" y="2823538"/>
        <a:ext cx="10037763" cy="705733"/>
      </dsp:txXfrm>
    </dsp:sp>
    <dsp:sp modelId="{72A14F80-AACE-B84B-A9E8-95CC5EE1AD32}">
      <dsp:nvSpPr>
        <dsp:cNvPr id="0" name=""/>
        <dsp:cNvSpPr/>
      </dsp:nvSpPr>
      <dsp:spPr>
        <a:xfrm>
          <a:off x="0" y="3529272"/>
          <a:ext cx="10037763" cy="0"/>
        </a:xfrm>
        <a:prstGeom prst="line">
          <a:avLst/>
        </a:prstGeom>
        <a:solidFill>
          <a:schemeClr val="lt1">
            <a:hueOff val="0"/>
            <a:satOff val="0"/>
            <a:lumOff val="0"/>
            <a:alphaOff val="0"/>
          </a:schemeClr>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sp>
    <dsp:sp modelId="{C63EBCB4-B97C-B547-BA70-CC52993AAE0C}">
      <dsp:nvSpPr>
        <dsp:cNvPr id="0" name=""/>
        <dsp:cNvSpPr/>
      </dsp:nvSpPr>
      <dsp:spPr>
        <a:xfrm>
          <a:off x="0" y="3529272"/>
          <a:ext cx="10037763" cy="705733"/>
        </a:xfrm>
        <a:prstGeom prst="rect">
          <a:avLst/>
        </a:prstGeom>
        <a:solidFill>
          <a:srgbClr val="F7F7F9"/>
        </a:solid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Open Sans Semibold"/>
              <a:cs typeface="Open Sans Semibold"/>
            </a:rPr>
            <a:t>Domain 6: </a:t>
          </a:r>
          <a:r>
            <a:rPr lang="en-US" sz="2400" b="0" kern="1200" dirty="0">
              <a:latin typeface="Open Sans Semibold"/>
              <a:cs typeface="Open Sans Semibold"/>
            </a:rPr>
            <a:t>Security Assessment and Testing</a:t>
          </a:r>
        </a:p>
      </dsp:txBody>
      <dsp:txXfrm>
        <a:off x="0" y="3529272"/>
        <a:ext cx="10037763" cy="705733"/>
      </dsp:txXfrm>
    </dsp:sp>
    <dsp:sp modelId="{1621A777-1D87-8247-A34C-17EBFCD24916}">
      <dsp:nvSpPr>
        <dsp:cNvPr id="0" name=""/>
        <dsp:cNvSpPr/>
      </dsp:nvSpPr>
      <dsp:spPr>
        <a:xfrm>
          <a:off x="0" y="4235006"/>
          <a:ext cx="10037763" cy="0"/>
        </a:xfrm>
        <a:prstGeom prst="line">
          <a:avLst/>
        </a:prstGeom>
        <a:solidFill>
          <a:schemeClr val="lt1">
            <a:hueOff val="0"/>
            <a:satOff val="0"/>
            <a:lumOff val="0"/>
            <a:alphaOff val="0"/>
          </a:schemeClr>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sp>
    <dsp:sp modelId="{4EEA16FA-48C5-C24B-A4D8-B76F9A35E3C1}">
      <dsp:nvSpPr>
        <dsp:cNvPr id="0" name=""/>
        <dsp:cNvSpPr/>
      </dsp:nvSpPr>
      <dsp:spPr>
        <a:xfrm>
          <a:off x="0" y="4235006"/>
          <a:ext cx="10037763" cy="705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endParaRPr lang="en-US" sz="3400" kern="1200"/>
        </a:p>
      </dsp:txBody>
      <dsp:txXfrm>
        <a:off x="0" y="4235006"/>
        <a:ext cx="10037763" cy="7057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7A0789-F780-5D41-82E2-6001E6082878}">
      <dsp:nvSpPr>
        <dsp:cNvPr id="0" name=""/>
        <dsp:cNvSpPr/>
      </dsp:nvSpPr>
      <dsp:spPr>
        <a:xfrm>
          <a:off x="0" y="602"/>
          <a:ext cx="10037763" cy="0"/>
        </a:xfrm>
        <a:prstGeom prst="line">
          <a:avLst/>
        </a:prstGeom>
        <a:solidFill>
          <a:schemeClr val="lt1">
            <a:hueOff val="0"/>
            <a:satOff val="0"/>
            <a:lumOff val="0"/>
            <a:alphaOff val="0"/>
          </a:schemeClr>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sp>
    <dsp:sp modelId="{1858FC74-4C3B-8C4E-AD18-F4DDE5356352}">
      <dsp:nvSpPr>
        <dsp:cNvPr id="0" name=""/>
        <dsp:cNvSpPr/>
      </dsp:nvSpPr>
      <dsp:spPr>
        <a:xfrm>
          <a:off x="0" y="602"/>
          <a:ext cx="10037763" cy="704973"/>
        </a:xfrm>
        <a:prstGeom prst="rect">
          <a:avLst/>
        </a:prstGeom>
        <a:solidFill>
          <a:srgbClr val="F7F7F9"/>
        </a:solid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kern="1200" dirty="0">
              <a:latin typeface="Open Sans Semibold"/>
              <a:cs typeface="Open Sans Semibold"/>
            </a:rPr>
            <a:t>Domain 7: </a:t>
          </a:r>
          <a:r>
            <a:rPr lang="en-US" sz="2400" b="0" kern="1200" dirty="0">
              <a:latin typeface="Open Sans Semibold"/>
              <a:cs typeface="Open Sans Semibold"/>
            </a:rPr>
            <a:t>Security Operations</a:t>
          </a:r>
        </a:p>
      </dsp:txBody>
      <dsp:txXfrm>
        <a:off x="0" y="602"/>
        <a:ext cx="10037763" cy="704973"/>
      </dsp:txXfrm>
    </dsp:sp>
    <dsp:sp modelId="{81B6FAE2-23E4-4546-AD04-5A1B7DB6ED86}">
      <dsp:nvSpPr>
        <dsp:cNvPr id="0" name=""/>
        <dsp:cNvSpPr/>
      </dsp:nvSpPr>
      <dsp:spPr>
        <a:xfrm>
          <a:off x="0" y="705576"/>
          <a:ext cx="10037763" cy="0"/>
        </a:xfrm>
        <a:prstGeom prst="line">
          <a:avLst/>
        </a:prstGeom>
        <a:solidFill>
          <a:schemeClr val="lt1">
            <a:hueOff val="0"/>
            <a:satOff val="0"/>
            <a:lumOff val="0"/>
            <a:alphaOff val="0"/>
          </a:schemeClr>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sp>
    <dsp:sp modelId="{72098F93-2631-3946-8309-625790F0C226}">
      <dsp:nvSpPr>
        <dsp:cNvPr id="0" name=""/>
        <dsp:cNvSpPr/>
      </dsp:nvSpPr>
      <dsp:spPr>
        <a:xfrm>
          <a:off x="0" y="705576"/>
          <a:ext cx="10037763" cy="704973"/>
        </a:xfrm>
        <a:prstGeom prst="rect">
          <a:avLst/>
        </a:prstGeom>
        <a:solidFill>
          <a:srgbClr val="F7F7F9"/>
        </a:solid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kern="1200" dirty="0">
              <a:latin typeface="Open Sans Semibold"/>
              <a:cs typeface="Open Sans Semibold"/>
            </a:rPr>
            <a:t>Domain 8: </a:t>
          </a:r>
          <a:r>
            <a:rPr lang="en-US" sz="2400" b="0" kern="1200" dirty="0">
              <a:latin typeface="Open Sans Semibold"/>
              <a:cs typeface="Open Sans Semibold"/>
            </a:rPr>
            <a:t>Software Development Security</a:t>
          </a:r>
        </a:p>
      </dsp:txBody>
      <dsp:txXfrm>
        <a:off x="0" y="705576"/>
        <a:ext cx="10037763" cy="704973"/>
      </dsp:txXfrm>
    </dsp:sp>
    <dsp:sp modelId="{9CC527D9-3328-1844-BDFB-663FBB123147}">
      <dsp:nvSpPr>
        <dsp:cNvPr id="0" name=""/>
        <dsp:cNvSpPr/>
      </dsp:nvSpPr>
      <dsp:spPr>
        <a:xfrm>
          <a:off x="0" y="1410550"/>
          <a:ext cx="10037763" cy="0"/>
        </a:xfrm>
        <a:prstGeom prst="line">
          <a:avLst/>
        </a:prstGeom>
        <a:solidFill>
          <a:schemeClr val="lt1">
            <a:hueOff val="0"/>
            <a:satOff val="0"/>
            <a:lumOff val="0"/>
            <a:alphaOff val="0"/>
          </a:schemeClr>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sp>
    <dsp:sp modelId="{4C74A29A-2FB0-A14A-AD53-59D5FC2432F2}">
      <dsp:nvSpPr>
        <dsp:cNvPr id="0" name=""/>
        <dsp:cNvSpPr/>
      </dsp:nvSpPr>
      <dsp:spPr>
        <a:xfrm>
          <a:off x="0" y="1410550"/>
          <a:ext cx="10037763" cy="70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endParaRPr lang="en-US" sz="2400" b="0" kern="1200" dirty="0">
            <a:latin typeface="Open Sans Semibold"/>
            <a:cs typeface="Open Sans Semibold"/>
          </a:endParaRPr>
        </a:p>
      </dsp:txBody>
      <dsp:txXfrm>
        <a:off x="0" y="1410550"/>
        <a:ext cx="10037763" cy="704973"/>
      </dsp:txXfrm>
    </dsp:sp>
    <dsp:sp modelId="{0A3154CB-248A-C741-AF88-27F9F85BF046}">
      <dsp:nvSpPr>
        <dsp:cNvPr id="0" name=""/>
        <dsp:cNvSpPr/>
      </dsp:nvSpPr>
      <dsp:spPr>
        <a:xfrm>
          <a:off x="0" y="2115524"/>
          <a:ext cx="10037763" cy="0"/>
        </a:xfrm>
        <a:prstGeom prst="line">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1BEDE9-6224-334F-8391-0198328B3E1D}">
      <dsp:nvSpPr>
        <dsp:cNvPr id="0" name=""/>
        <dsp:cNvSpPr/>
      </dsp:nvSpPr>
      <dsp:spPr>
        <a:xfrm>
          <a:off x="0" y="2115524"/>
          <a:ext cx="10037763" cy="70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endParaRPr lang="en-US" sz="2400" b="0" kern="1200" dirty="0">
            <a:latin typeface="Open Sans Semibold"/>
            <a:cs typeface="Open Sans Semibold"/>
          </a:endParaRPr>
        </a:p>
      </dsp:txBody>
      <dsp:txXfrm>
        <a:off x="0" y="2115524"/>
        <a:ext cx="10037763" cy="704973"/>
      </dsp:txXfrm>
    </dsp:sp>
    <dsp:sp modelId="{B1F0A441-036A-4D48-A20D-78DDE49BA465}">
      <dsp:nvSpPr>
        <dsp:cNvPr id="0" name=""/>
        <dsp:cNvSpPr/>
      </dsp:nvSpPr>
      <dsp:spPr>
        <a:xfrm>
          <a:off x="0" y="2820498"/>
          <a:ext cx="10037763" cy="0"/>
        </a:xfrm>
        <a:prstGeom prst="line">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56C052-B14B-C94D-8A57-3371D85E6F5D}">
      <dsp:nvSpPr>
        <dsp:cNvPr id="0" name=""/>
        <dsp:cNvSpPr/>
      </dsp:nvSpPr>
      <dsp:spPr>
        <a:xfrm>
          <a:off x="0" y="2820498"/>
          <a:ext cx="10037763" cy="70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endParaRPr lang="en-US" sz="2400" b="0" kern="1200" dirty="0">
            <a:latin typeface="Open Sans Semibold"/>
            <a:cs typeface="Open Sans Semibold"/>
          </a:endParaRPr>
        </a:p>
      </dsp:txBody>
      <dsp:txXfrm>
        <a:off x="0" y="2820498"/>
        <a:ext cx="10037763" cy="704973"/>
      </dsp:txXfrm>
    </dsp:sp>
    <dsp:sp modelId="{72A14F80-AACE-B84B-A9E8-95CC5EE1AD32}">
      <dsp:nvSpPr>
        <dsp:cNvPr id="0" name=""/>
        <dsp:cNvSpPr/>
      </dsp:nvSpPr>
      <dsp:spPr>
        <a:xfrm>
          <a:off x="0" y="3525472"/>
          <a:ext cx="10037763" cy="0"/>
        </a:xfrm>
        <a:prstGeom prst="line">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3EBCB4-B97C-B547-BA70-CC52993AAE0C}">
      <dsp:nvSpPr>
        <dsp:cNvPr id="0" name=""/>
        <dsp:cNvSpPr/>
      </dsp:nvSpPr>
      <dsp:spPr>
        <a:xfrm>
          <a:off x="0" y="3525472"/>
          <a:ext cx="10037763" cy="70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endParaRPr lang="en-US" sz="2400" b="0" kern="1200" dirty="0">
            <a:latin typeface="Open Sans Semibold"/>
            <a:cs typeface="Open Sans Semibold"/>
          </a:endParaRPr>
        </a:p>
      </dsp:txBody>
      <dsp:txXfrm>
        <a:off x="0" y="3525472"/>
        <a:ext cx="10037763" cy="704973"/>
      </dsp:txXfrm>
    </dsp:sp>
    <dsp:sp modelId="{67F43422-46B8-B241-9E20-1B7A41ECFDE0}">
      <dsp:nvSpPr>
        <dsp:cNvPr id="0" name=""/>
        <dsp:cNvSpPr/>
      </dsp:nvSpPr>
      <dsp:spPr>
        <a:xfrm>
          <a:off x="0" y="4230446"/>
          <a:ext cx="10037763" cy="0"/>
        </a:xfrm>
        <a:prstGeom prst="line">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944D0A9-F488-3C42-8A35-97875AB9BCA2}">
      <dsp:nvSpPr>
        <dsp:cNvPr id="0" name=""/>
        <dsp:cNvSpPr/>
      </dsp:nvSpPr>
      <dsp:spPr>
        <a:xfrm>
          <a:off x="0" y="4230446"/>
          <a:ext cx="10037763" cy="70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endParaRPr lang="en-US" sz="3400" kern="1200"/>
        </a:p>
      </dsp:txBody>
      <dsp:txXfrm>
        <a:off x="0" y="4230446"/>
        <a:ext cx="10037763" cy="7049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9AFD6-E341-0246-9F90-A9F1A4D5309B}">
      <dsp:nvSpPr>
        <dsp:cNvPr id="0" name=""/>
        <dsp:cNvSpPr/>
      </dsp:nvSpPr>
      <dsp:spPr>
        <a:xfrm>
          <a:off x="0" y="2054"/>
          <a:ext cx="10037763" cy="0"/>
        </a:xfrm>
        <a:prstGeom prst="line">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26129F-D48A-5F40-9458-D857EC795AA2}">
      <dsp:nvSpPr>
        <dsp:cNvPr id="0" name=""/>
        <dsp:cNvSpPr/>
      </dsp:nvSpPr>
      <dsp:spPr>
        <a:xfrm>
          <a:off x="0" y="2054"/>
          <a:ext cx="10037763" cy="70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Open Sans Semibold"/>
              <a:cs typeface="Open Sans Semibold"/>
            </a:rPr>
            <a:t>Control Physical and Logical Access to Assets</a:t>
          </a:r>
        </a:p>
      </dsp:txBody>
      <dsp:txXfrm>
        <a:off x="0" y="2054"/>
        <a:ext cx="10037763" cy="700725"/>
      </dsp:txXfrm>
    </dsp:sp>
    <dsp:sp modelId="{721A2135-C1F3-DA4A-B119-796A40EF200C}">
      <dsp:nvSpPr>
        <dsp:cNvPr id="0" name=""/>
        <dsp:cNvSpPr/>
      </dsp:nvSpPr>
      <dsp:spPr>
        <a:xfrm>
          <a:off x="0" y="702780"/>
          <a:ext cx="10037763" cy="0"/>
        </a:xfrm>
        <a:prstGeom prst="line">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5DA573-4104-3645-8547-D30BA2B1D4F1}">
      <dsp:nvSpPr>
        <dsp:cNvPr id="0" name=""/>
        <dsp:cNvSpPr/>
      </dsp:nvSpPr>
      <dsp:spPr>
        <a:xfrm>
          <a:off x="0" y="702780"/>
          <a:ext cx="10037763" cy="70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Open Sans Semibold"/>
              <a:cs typeface="Open Sans Semibold"/>
            </a:rPr>
            <a:t>Identity and Access Provisioning Lifecycle</a:t>
          </a:r>
        </a:p>
      </dsp:txBody>
      <dsp:txXfrm>
        <a:off x="0" y="702780"/>
        <a:ext cx="10037763" cy="700725"/>
      </dsp:txXfrm>
    </dsp:sp>
    <dsp:sp modelId="{AFDFC935-866D-454F-AE68-CDE7BC0D23B1}">
      <dsp:nvSpPr>
        <dsp:cNvPr id="0" name=""/>
        <dsp:cNvSpPr/>
      </dsp:nvSpPr>
      <dsp:spPr>
        <a:xfrm>
          <a:off x="0" y="1403505"/>
          <a:ext cx="10037763" cy="0"/>
        </a:xfrm>
        <a:prstGeom prst="line">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306CFD-8B70-B043-A7DD-D7B23F20B60A}">
      <dsp:nvSpPr>
        <dsp:cNvPr id="0" name=""/>
        <dsp:cNvSpPr/>
      </dsp:nvSpPr>
      <dsp:spPr>
        <a:xfrm>
          <a:off x="0" y="1403505"/>
          <a:ext cx="10037763" cy="70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Open Sans Semibold"/>
              <a:cs typeface="Open Sans Semibold"/>
            </a:rPr>
            <a:t>Identification and Authentication of People, Devices, and Services</a:t>
          </a:r>
        </a:p>
      </dsp:txBody>
      <dsp:txXfrm>
        <a:off x="0" y="1403505"/>
        <a:ext cx="10037763" cy="700725"/>
      </dsp:txXfrm>
    </dsp:sp>
    <dsp:sp modelId="{1EC85288-0E19-824A-8F9B-8744EBADC50D}">
      <dsp:nvSpPr>
        <dsp:cNvPr id="0" name=""/>
        <dsp:cNvSpPr/>
      </dsp:nvSpPr>
      <dsp:spPr>
        <a:xfrm>
          <a:off x="0" y="2104230"/>
          <a:ext cx="10037763" cy="0"/>
        </a:xfrm>
        <a:prstGeom prst="line">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746D8B-5375-7544-BB52-9A53FEB3780E}">
      <dsp:nvSpPr>
        <dsp:cNvPr id="0" name=""/>
        <dsp:cNvSpPr/>
      </dsp:nvSpPr>
      <dsp:spPr>
        <a:xfrm>
          <a:off x="0" y="2104231"/>
          <a:ext cx="10037763" cy="70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Open Sans Semibold"/>
              <a:cs typeface="Open Sans Semibold"/>
            </a:rPr>
            <a:t>Identity Management Implementation</a:t>
          </a:r>
        </a:p>
      </dsp:txBody>
      <dsp:txXfrm>
        <a:off x="0" y="2104231"/>
        <a:ext cx="10037763" cy="700725"/>
      </dsp:txXfrm>
    </dsp:sp>
    <dsp:sp modelId="{27011FFA-6473-2E4C-B93F-822B54FF6C60}">
      <dsp:nvSpPr>
        <dsp:cNvPr id="0" name=""/>
        <dsp:cNvSpPr/>
      </dsp:nvSpPr>
      <dsp:spPr>
        <a:xfrm>
          <a:off x="0" y="2804956"/>
          <a:ext cx="10037763" cy="0"/>
        </a:xfrm>
        <a:prstGeom prst="line">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04D7A5-C341-1340-93FA-59BC7FC1D8FA}">
      <dsp:nvSpPr>
        <dsp:cNvPr id="0" name=""/>
        <dsp:cNvSpPr/>
      </dsp:nvSpPr>
      <dsp:spPr>
        <a:xfrm>
          <a:off x="0" y="2804956"/>
          <a:ext cx="10037763" cy="70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16256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latin typeface="Open Sans Semibold"/>
              <a:cs typeface="Open Sans Semibold"/>
            </a:rPr>
            <a:t>Implement and Manage Authorization Mechanisms</a:t>
          </a:r>
        </a:p>
      </dsp:txBody>
      <dsp:txXfrm>
        <a:off x="0" y="2804956"/>
        <a:ext cx="10037763" cy="700725"/>
      </dsp:txXfrm>
    </dsp:sp>
    <dsp:sp modelId="{42F07ADF-9B09-314C-B596-35F8F0A26BF2}">
      <dsp:nvSpPr>
        <dsp:cNvPr id="0" name=""/>
        <dsp:cNvSpPr/>
      </dsp:nvSpPr>
      <dsp:spPr>
        <a:xfrm>
          <a:off x="0" y="3505681"/>
          <a:ext cx="10037763" cy="0"/>
        </a:xfrm>
        <a:prstGeom prst="line">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4D5250-FC91-534C-A88A-C70D331BA3EC}">
      <dsp:nvSpPr>
        <dsp:cNvPr id="0" name=""/>
        <dsp:cNvSpPr/>
      </dsp:nvSpPr>
      <dsp:spPr>
        <a:xfrm>
          <a:off x="0" y="3505681"/>
          <a:ext cx="10037763" cy="70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endParaRPr lang="en-US" sz="3400" kern="1200" dirty="0"/>
        </a:p>
      </dsp:txBody>
      <dsp:txXfrm>
        <a:off x="0" y="3505681"/>
        <a:ext cx="10037763" cy="7007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9AFD6-E341-0246-9F90-A9F1A4D5309B}">
      <dsp:nvSpPr>
        <dsp:cNvPr id="0" name=""/>
        <dsp:cNvSpPr/>
      </dsp:nvSpPr>
      <dsp:spPr>
        <a:xfrm>
          <a:off x="0" y="2054"/>
          <a:ext cx="10037763" cy="0"/>
        </a:xfrm>
        <a:prstGeom prst="line">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26129F-D48A-5F40-9458-D857EC795AA2}">
      <dsp:nvSpPr>
        <dsp:cNvPr id="0" name=""/>
        <dsp:cNvSpPr/>
      </dsp:nvSpPr>
      <dsp:spPr>
        <a:xfrm>
          <a:off x="0" y="2054"/>
          <a:ext cx="10037763" cy="70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Open Sans Semibold"/>
              <a:cs typeface="Open Sans Semibold"/>
            </a:rPr>
            <a:t>Accountability</a:t>
          </a:r>
        </a:p>
      </dsp:txBody>
      <dsp:txXfrm>
        <a:off x="0" y="2054"/>
        <a:ext cx="10037763" cy="700725"/>
      </dsp:txXfrm>
    </dsp:sp>
    <dsp:sp modelId="{721A2135-C1F3-DA4A-B119-796A40EF200C}">
      <dsp:nvSpPr>
        <dsp:cNvPr id="0" name=""/>
        <dsp:cNvSpPr/>
      </dsp:nvSpPr>
      <dsp:spPr>
        <a:xfrm>
          <a:off x="0" y="702780"/>
          <a:ext cx="10037763" cy="0"/>
        </a:xfrm>
        <a:prstGeom prst="line">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5DA573-4104-3645-8547-D30BA2B1D4F1}">
      <dsp:nvSpPr>
        <dsp:cNvPr id="0" name=""/>
        <dsp:cNvSpPr/>
      </dsp:nvSpPr>
      <dsp:spPr>
        <a:xfrm>
          <a:off x="0" y="702780"/>
          <a:ext cx="10037763" cy="70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Open Sans Semibold"/>
              <a:cs typeface="Open Sans Semibold"/>
            </a:rPr>
            <a:t>Domain Review</a:t>
          </a:r>
        </a:p>
      </dsp:txBody>
      <dsp:txXfrm>
        <a:off x="0" y="702780"/>
        <a:ext cx="10037763" cy="700725"/>
      </dsp:txXfrm>
    </dsp:sp>
    <dsp:sp modelId="{AFDFC935-866D-454F-AE68-CDE7BC0D23B1}">
      <dsp:nvSpPr>
        <dsp:cNvPr id="0" name=""/>
        <dsp:cNvSpPr/>
      </dsp:nvSpPr>
      <dsp:spPr>
        <a:xfrm>
          <a:off x="0" y="1403505"/>
          <a:ext cx="10037763" cy="0"/>
        </a:xfrm>
        <a:prstGeom prst="line">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306CFD-8B70-B043-A7DD-D7B23F20B60A}">
      <dsp:nvSpPr>
        <dsp:cNvPr id="0" name=""/>
        <dsp:cNvSpPr/>
      </dsp:nvSpPr>
      <dsp:spPr>
        <a:xfrm>
          <a:off x="0" y="1403505"/>
          <a:ext cx="10037763" cy="70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endParaRPr lang="en-US" sz="2400" kern="1200" dirty="0">
            <a:latin typeface="Open Sans Semibold"/>
            <a:cs typeface="Open Sans Semibold"/>
          </a:endParaRPr>
        </a:p>
      </dsp:txBody>
      <dsp:txXfrm>
        <a:off x="0" y="1403505"/>
        <a:ext cx="10037763" cy="700725"/>
      </dsp:txXfrm>
    </dsp:sp>
    <dsp:sp modelId="{1EC85288-0E19-824A-8F9B-8744EBADC50D}">
      <dsp:nvSpPr>
        <dsp:cNvPr id="0" name=""/>
        <dsp:cNvSpPr/>
      </dsp:nvSpPr>
      <dsp:spPr>
        <a:xfrm>
          <a:off x="0" y="2104230"/>
          <a:ext cx="10037763" cy="0"/>
        </a:xfrm>
        <a:prstGeom prst="line">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D746D8B-5375-7544-BB52-9A53FEB3780E}">
      <dsp:nvSpPr>
        <dsp:cNvPr id="0" name=""/>
        <dsp:cNvSpPr/>
      </dsp:nvSpPr>
      <dsp:spPr>
        <a:xfrm>
          <a:off x="0" y="2104231"/>
          <a:ext cx="10037763" cy="70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endParaRPr lang="en-US" sz="2400" kern="1200" dirty="0">
            <a:latin typeface="Open Sans Semibold"/>
            <a:cs typeface="Open Sans Semibold"/>
          </a:endParaRPr>
        </a:p>
      </dsp:txBody>
      <dsp:txXfrm>
        <a:off x="0" y="2104231"/>
        <a:ext cx="10037763" cy="700725"/>
      </dsp:txXfrm>
    </dsp:sp>
    <dsp:sp modelId="{27011FFA-6473-2E4C-B93F-822B54FF6C60}">
      <dsp:nvSpPr>
        <dsp:cNvPr id="0" name=""/>
        <dsp:cNvSpPr/>
      </dsp:nvSpPr>
      <dsp:spPr>
        <a:xfrm>
          <a:off x="0" y="2804956"/>
          <a:ext cx="10037763" cy="0"/>
        </a:xfrm>
        <a:prstGeom prst="line">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04D7A5-C341-1340-93FA-59BC7FC1D8FA}">
      <dsp:nvSpPr>
        <dsp:cNvPr id="0" name=""/>
        <dsp:cNvSpPr/>
      </dsp:nvSpPr>
      <dsp:spPr>
        <a:xfrm>
          <a:off x="0" y="2804956"/>
          <a:ext cx="10037763" cy="70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162560" rIns="91440" bIns="91440" numCol="1" spcCol="1270" anchor="t" anchorCtr="0">
          <a:noAutofit/>
        </a:bodyPr>
        <a:lstStyle/>
        <a:p>
          <a:pPr marL="0" lvl="0" indent="0" algn="l" defTabSz="1066800" rtl="0">
            <a:lnSpc>
              <a:spcPct val="90000"/>
            </a:lnSpc>
            <a:spcBef>
              <a:spcPct val="0"/>
            </a:spcBef>
            <a:spcAft>
              <a:spcPct val="35000"/>
            </a:spcAft>
            <a:buNone/>
          </a:pPr>
          <a:endParaRPr lang="en-US" sz="2400" kern="1200" dirty="0">
            <a:latin typeface="Open Sans Semibold"/>
            <a:cs typeface="Open Sans Semibold"/>
          </a:endParaRPr>
        </a:p>
      </dsp:txBody>
      <dsp:txXfrm>
        <a:off x="0" y="2804956"/>
        <a:ext cx="10037763" cy="700725"/>
      </dsp:txXfrm>
    </dsp:sp>
    <dsp:sp modelId="{42F07ADF-9B09-314C-B596-35F8F0A26BF2}">
      <dsp:nvSpPr>
        <dsp:cNvPr id="0" name=""/>
        <dsp:cNvSpPr/>
      </dsp:nvSpPr>
      <dsp:spPr>
        <a:xfrm>
          <a:off x="0" y="3505681"/>
          <a:ext cx="10037763" cy="0"/>
        </a:xfrm>
        <a:prstGeom prst="line">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4D5250-FC91-534C-A88A-C70D331BA3EC}">
      <dsp:nvSpPr>
        <dsp:cNvPr id="0" name=""/>
        <dsp:cNvSpPr/>
      </dsp:nvSpPr>
      <dsp:spPr>
        <a:xfrm>
          <a:off x="0" y="3505681"/>
          <a:ext cx="10037763" cy="70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endParaRPr lang="en-US" sz="3400" kern="1200" dirty="0"/>
        </a:p>
      </dsp:txBody>
      <dsp:txXfrm>
        <a:off x="0" y="3505681"/>
        <a:ext cx="10037763" cy="70072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0E1984-356C-428D-B53A-C97474D55686}" type="datetimeFigureOut">
              <a:rPr lang="en-US" smtClean="0"/>
              <a:pPr/>
              <a:t>6/11/2018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F8AD74-D883-4263-B121-F9D75958EBB3}" type="slidenum">
              <a:rPr lang="en-US" smtClean="0"/>
              <a:pPr/>
              <a:t>‹#›</a:t>
            </a:fld>
            <a:endParaRPr lang="en-US"/>
          </a:p>
        </p:txBody>
      </p:sp>
    </p:spTree>
    <p:extLst>
      <p:ext uri="{BB962C8B-B14F-4D97-AF65-F5344CB8AC3E}">
        <p14:creationId xmlns:p14="http://schemas.microsoft.com/office/powerpoint/2010/main" val="2717557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5A84056-5CBC-7448-B6BF-CD4B7033EA1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66543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11</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12</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13</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14</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F8AD74-D883-4263-B121-F9D75958EBB3}" type="slidenum">
              <a:rPr lang="en-US" smtClean="0"/>
              <a:pPr/>
              <a:t>15</a:t>
            </a:fld>
            <a:endParaRPr lang="en-US"/>
          </a:p>
        </p:txBody>
      </p:sp>
    </p:spTree>
    <p:extLst>
      <p:ext uri="{BB962C8B-B14F-4D97-AF65-F5344CB8AC3E}">
        <p14:creationId xmlns:p14="http://schemas.microsoft.com/office/powerpoint/2010/main" val="3820642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16</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17</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18</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19</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20</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5A84056-5CBC-7448-B6BF-CD4B7033EA1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665434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F8AD74-D883-4263-B121-F9D75958EBB3}" type="slidenum">
              <a:rPr lang="en-US" smtClean="0"/>
              <a:pPr/>
              <a:t>21</a:t>
            </a:fld>
            <a:endParaRPr lang="en-US"/>
          </a:p>
        </p:txBody>
      </p:sp>
    </p:spTree>
    <p:extLst>
      <p:ext uri="{BB962C8B-B14F-4D97-AF65-F5344CB8AC3E}">
        <p14:creationId xmlns:p14="http://schemas.microsoft.com/office/powerpoint/2010/main" val="38206426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22</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23</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24</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25</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F8AD74-D883-4263-B121-F9D75958EBB3}" type="slidenum">
              <a:rPr lang="en-US" smtClean="0"/>
              <a:pPr/>
              <a:t>26</a:t>
            </a:fld>
            <a:endParaRPr lang="en-US"/>
          </a:p>
        </p:txBody>
      </p:sp>
    </p:spTree>
    <p:extLst>
      <p:ext uri="{BB962C8B-B14F-4D97-AF65-F5344CB8AC3E}">
        <p14:creationId xmlns:p14="http://schemas.microsoft.com/office/powerpoint/2010/main" val="38206426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27</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28</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29</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30</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2000" b="0" i="0" u="none" strike="noStrike" baseline="0" dirty="0">
              <a:solidFill>
                <a:srgbClr val="000000"/>
              </a:solidFill>
              <a:latin typeface="Electra LT Std"/>
            </a:endParaRPr>
          </a:p>
        </p:txBody>
      </p:sp>
      <p:sp>
        <p:nvSpPr>
          <p:cNvPr id="4" name="Slide Number Placeholder 3"/>
          <p:cNvSpPr>
            <a:spLocks noGrp="1"/>
          </p:cNvSpPr>
          <p:nvPr>
            <p:ph type="sldNum" sz="quarter" idx="10"/>
          </p:nvPr>
        </p:nvSpPr>
        <p:spPr/>
        <p:txBody>
          <a:bodyPr/>
          <a:lstStyle/>
          <a:p>
            <a:fld id="{B5A84056-5CBC-7448-B6BF-CD4B7033EA1B}" type="slidenum">
              <a:rPr lang="en-US" smtClean="0"/>
              <a:pPr/>
              <a:t>4</a:t>
            </a:fld>
            <a:endParaRPr lang="en-US" dirty="0"/>
          </a:p>
        </p:txBody>
      </p:sp>
    </p:spTree>
    <p:extLst>
      <p:ext uri="{BB962C8B-B14F-4D97-AF65-F5344CB8AC3E}">
        <p14:creationId xmlns:p14="http://schemas.microsoft.com/office/powerpoint/2010/main" val="34365608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31</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32</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33</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F8AD74-D883-4263-B121-F9D75958EBB3}" type="slidenum">
              <a:rPr lang="en-US" smtClean="0"/>
              <a:pPr/>
              <a:t>34</a:t>
            </a:fld>
            <a:endParaRPr lang="en-US"/>
          </a:p>
        </p:txBody>
      </p:sp>
    </p:spTree>
    <p:extLst>
      <p:ext uri="{BB962C8B-B14F-4D97-AF65-F5344CB8AC3E}">
        <p14:creationId xmlns:p14="http://schemas.microsoft.com/office/powerpoint/2010/main" val="38206426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35</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36</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37</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F8AD74-D883-4263-B121-F9D75958EBB3}" type="slidenum">
              <a:rPr lang="en-US" smtClean="0"/>
              <a:pPr/>
              <a:t>38</a:t>
            </a:fld>
            <a:endParaRPr lang="en-US"/>
          </a:p>
        </p:txBody>
      </p:sp>
    </p:spTree>
    <p:extLst>
      <p:ext uri="{BB962C8B-B14F-4D97-AF65-F5344CB8AC3E}">
        <p14:creationId xmlns:p14="http://schemas.microsoft.com/office/powerpoint/2010/main" val="38206426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39</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40</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5A84056-5CBC-7448-B6BF-CD4B7033EA1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665434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F8AD74-D883-4263-B121-F9D75958EBB3}" type="slidenum">
              <a:rPr lang="en-US" smtClean="0"/>
              <a:pPr/>
              <a:t>41</a:t>
            </a:fld>
            <a:endParaRPr lang="en-US"/>
          </a:p>
        </p:txBody>
      </p:sp>
    </p:spTree>
    <p:extLst>
      <p:ext uri="{BB962C8B-B14F-4D97-AF65-F5344CB8AC3E}">
        <p14:creationId xmlns:p14="http://schemas.microsoft.com/office/powerpoint/2010/main" val="38206426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42</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F8AD74-D883-4263-B121-F9D75958EBB3}" type="slidenum">
              <a:rPr lang="en-US" smtClean="0"/>
              <a:pPr/>
              <a:t>43</a:t>
            </a:fld>
            <a:endParaRPr lang="en-US"/>
          </a:p>
        </p:txBody>
      </p:sp>
    </p:spTree>
    <p:extLst>
      <p:ext uri="{BB962C8B-B14F-4D97-AF65-F5344CB8AC3E}">
        <p14:creationId xmlns:p14="http://schemas.microsoft.com/office/powerpoint/2010/main" val="894290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5A84056-5CBC-7448-B6BF-CD4B7033EA1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66543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5A84056-5CBC-7448-B6BF-CD4B7033EA1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66543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5A84056-5CBC-7448-B6BF-CD4B7033EA1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66543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F8AD74-D883-4263-B121-F9D75958EBB3}" type="slidenum">
              <a:rPr lang="en-US" smtClean="0"/>
              <a:pPr/>
              <a:t>9</a:t>
            </a:fld>
            <a:endParaRPr lang="en-US"/>
          </a:p>
        </p:txBody>
      </p:sp>
    </p:spTree>
    <p:extLst>
      <p:ext uri="{BB962C8B-B14F-4D97-AF65-F5344CB8AC3E}">
        <p14:creationId xmlns:p14="http://schemas.microsoft.com/office/powerpoint/2010/main" val="3820642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10</a:t>
            </a:fld>
            <a:endParaRPr lang="en-US" dirty="0"/>
          </a:p>
        </p:txBody>
      </p:sp>
    </p:spTree>
    <p:extLst>
      <p:ext uri="{BB962C8B-B14F-4D97-AF65-F5344CB8AC3E}">
        <p14:creationId xmlns:p14="http://schemas.microsoft.com/office/powerpoint/2010/main" val="23258393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p:cNvPicPr>
          <p:nvPr userDrawn="1"/>
        </p:nvPicPr>
        <p:blipFill>
          <a:blip r:embed="rId2"/>
          <a:stretch>
            <a:fillRect/>
          </a:stretch>
        </p:blipFill>
        <p:spPr>
          <a:xfrm rot="10800000">
            <a:off x="0" y="0"/>
            <a:ext cx="12207600" cy="793816"/>
          </a:xfrm>
          <a:prstGeom prst="rect">
            <a:avLst/>
          </a:prstGeom>
        </p:spPr>
      </p:pic>
      <p:cxnSp>
        <p:nvCxnSpPr>
          <p:cNvPr id="4" name="Straight Connector 3"/>
          <p:cNvCxnSpPr/>
          <p:nvPr userDrawn="1"/>
        </p:nvCxnSpPr>
        <p:spPr>
          <a:xfrm rot="10800000">
            <a:off x="0" y="781255"/>
            <a:ext cx="12192000" cy="0"/>
          </a:xfrm>
          <a:prstGeom prst="line">
            <a:avLst/>
          </a:prstGeom>
          <a:ln w="38100">
            <a:solidFill>
              <a:srgbClr val="95D600"/>
            </a:solidFill>
          </a:ln>
          <a:effectLst/>
        </p:spPr>
        <p:style>
          <a:lnRef idx="2">
            <a:schemeClr val="accent1"/>
          </a:lnRef>
          <a:fillRef idx="0">
            <a:schemeClr val="accent1"/>
          </a:fillRef>
          <a:effectRef idx="1">
            <a:schemeClr val="accent1"/>
          </a:effectRef>
          <a:fontRef idx="minor">
            <a:schemeClr val="tx1"/>
          </a:fontRef>
        </p:style>
      </p:cxnSp>
      <p:pic>
        <p:nvPicPr>
          <p:cNvPr id="7" name="Picture 6" descr="CISSPlogo.png"/>
          <p:cNvPicPr>
            <a:picLocks noChangeAspect="1"/>
          </p:cNvPicPr>
          <p:nvPr userDrawn="1"/>
        </p:nvPicPr>
        <p:blipFill>
          <a:blip r:embed="rId3"/>
          <a:stretch>
            <a:fillRect/>
          </a:stretch>
        </p:blipFill>
        <p:spPr>
          <a:xfrm>
            <a:off x="5267880" y="1240118"/>
            <a:ext cx="4474128" cy="1386980"/>
          </a:xfrm>
          <a:prstGeom prst="rect">
            <a:avLst/>
          </a:prstGeom>
        </p:spPr>
      </p:pic>
      <p:sp>
        <p:nvSpPr>
          <p:cNvPr id="13" name="Text Placeholder 2"/>
          <p:cNvSpPr>
            <a:spLocks noGrp="1"/>
          </p:cNvSpPr>
          <p:nvPr>
            <p:ph type="body" idx="1" hasCustomPrompt="1"/>
          </p:nvPr>
        </p:nvSpPr>
        <p:spPr>
          <a:xfrm>
            <a:off x="680326" y="3073400"/>
            <a:ext cx="10715127" cy="2324100"/>
          </a:xfrm>
          <a:prstGeom prst="rect">
            <a:avLst/>
          </a:prstGeom>
          <a:noFill/>
          <a:ln>
            <a:noFill/>
          </a:ln>
        </p:spPr>
        <p:txBody>
          <a:bodyPr lIns="130055" tIns="65028" rIns="130055" bIns="65028" anchor="b"/>
          <a:lstStyle>
            <a:lvl1pPr marL="0" indent="0">
              <a:buNone/>
              <a:defRPr lang="en-US" sz="4600" b="0" baseline="30000" smtClean="0">
                <a:latin typeface="Open Sans Semibold"/>
                <a:cs typeface="Open Sans Semibold"/>
              </a:defRPr>
            </a:lvl1pPr>
            <a:lvl2pPr marL="457086" indent="0">
              <a:buNone/>
              <a:defRPr sz="1828">
                <a:solidFill>
                  <a:schemeClr val="tx1">
                    <a:tint val="75000"/>
                  </a:schemeClr>
                </a:solidFill>
              </a:defRPr>
            </a:lvl2pPr>
            <a:lvl3pPr marL="914171" indent="0">
              <a:buNone/>
              <a:defRPr sz="1617">
                <a:solidFill>
                  <a:schemeClr val="tx1">
                    <a:tint val="75000"/>
                  </a:schemeClr>
                </a:solidFill>
              </a:defRPr>
            </a:lvl3pPr>
            <a:lvl4pPr marL="1371257" indent="0">
              <a:buNone/>
              <a:defRPr sz="1406">
                <a:solidFill>
                  <a:schemeClr val="tx1">
                    <a:tint val="75000"/>
                  </a:schemeClr>
                </a:solidFill>
              </a:defRPr>
            </a:lvl4pPr>
            <a:lvl5pPr marL="1828344" indent="0">
              <a:buNone/>
              <a:defRPr sz="1406">
                <a:solidFill>
                  <a:schemeClr val="tx1">
                    <a:tint val="75000"/>
                  </a:schemeClr>
                </a:solidFill>
              </a:defRPr>
            </a:lvl5pPr>
            <a:lvl6pPr marL="2285430" indent="0">
              <a:buNone/>
              <a:defRPr sz="1406">
                <a:solidFill>
                  <a:schemeClr val="tx1">
                    <a:tint val="75000"/>
                  </a:schemeClr>
                </a:solidFill>
              </a:defRPr>
            </a:lvl6pPr>
            <a:lvl7pPr marL="2742515" indent="0">
              <a:buNone/>
              <a:defRPr sz="1406">
                <a:solidFill>
                  <a:schemeClr val="tx1">
                    <a:tint val="75000"/>
                  </a:schemeClr>
                </a:solidFill>
              </a:defRPr>
            </a:lvl7pPr>
            <a:lvl8pPr marL="3199602" indent="0">
              <a:buNone/>
              <a:defRPr sz="1406">
                <a:solidFill>
                  <a:schemeClr val="tx1">
                    <a:tint val="75000"/>
                  </a:schemeClr>
                </a:solidFill>
              </a:defRPr>
            </a:lvl8pPr>
            <a:lvl9pPr marL="3656687" indent="0">
              <a:buNone/>
              <a:defRPr sz="1406">
                <a:solidFill>
                  <a:schemeClr val="tx1">
                    <a:tint val="75000"/>
                  </a:schemeClr>
                </a:solidFill>
              </a:defRPr>
            </a:lvl9pPr>
          </a:lstStyle>
          <a:p>
            <a:r>
              <a:rPr lang="en-US" baseline="0" dirty="0">
                <a:solidFill>
                  <a:srgbClr val="006F53"/>
                </a:solidFill>
              </a:rPr>
              <a:t>Welcome to the (ISC)</a:t>
            </a:r>
            <a:r>
              <a:rPr lang="en-US" dirty="0">
                <a:solidFill>
                  <a:srgbClr val="006F53"/>
                </a:solidFill>
              </a:rPr>
              <a:t>2</a:t>
            </a:r>
            <a:r>
              <a:rPr lang="en-US" baseline="0" dirty="0">
                <a:solidFill>
                  <a:srgbClr val="006F53"/>
                </a:solidFill>
              </a:rPr>
              <a:t> Certified Information Systems Security Professional Training Course (CISSP)</a:t>
            </a:r>
          </a:p>
        </p:txBody>
      </p:sp>
      <p:pic>
        <p:nvPicPr>
          <p:cNvPr id="9" name="Picture 8" descr="ISC2logo.png"/>
          <p:cNvPicPr>
            <a:picLocks noChangeAspect="1"/>
          </p:cNvPicPr>
          <p:nvPr userDrawn="1"/>
        </p:nvPicPr>
        <p:blipFill>
          <a:blip r:embed="rId4"/>
          <a:stretch>
            <a:fillRect/>
          </a:stretch>
        </p:blipFill>
        <p:spPr>
          <a:xfrm>
            <a:off x="2679739" y="1442044"/>
            <a:ext cx="2135738" cy="1067869"/>
          </a:xfrm>
          <a:prstGeom prst="rect">
            <a:avLst/>
          </a:prstGeom>
        </p:spPr>
      </p:pic>
      <p:cxnSp>
        <p:nvCxnSpPr>
          <p:cNvPr id="5" name="Straight Connector 4"/>
          <p:cNvCxnSpPr/>
          <p:nvPr userDrawn="1"/>
        </p:nvCxnSpPr>
        <p:spPr>
          <a:xfrm>
            <a:off x="5085389" y="1429344"/>
            <a:ext cx="0" cy="1067869"/>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 name="Picture 19"/>
          <p:cNvPicPr>
            <a:picLocks/>
          </p:cNvPicPr>
          <p:nvPr userDrawn="1"/>
        </p:nvPicPr>
        <p:blipFill>
          <a:blip r:embed="rId2"/>
          <a:stretch>
            <a:fillRect/>
          </a:stretch>
        </p:blipFill>
        <p:spPr>
          <a:xfrm>
            <a:off x="0" y="0"/>
            <a:ext cx="12207600" cy="280549"/>
          </a:xfrm>
          <a:prstGeom prst="rect">
            <a:avLst/>
          </a:prstGeom>
        </p:spPr>
      </p:pic>
      <p:pic>
        <p:nvPicPr>
          <p:cNvPr id="21" name="Picture 20"/>
          <p:cNvPicPr>
            <a:picLocks noChangeAspect="1"/>
          </p:cNvPicPr>
          <p:nvPr userDrawn="1"/>
        </p:nvPicPr>
        <p:blipFill>
          <a:blip r:embed="rId3"/>
          <a:stretch>
            <a:fillRect/>
          </a:stretch>
        </p:blipFill>
        <p:spPr>
          <a:xfrm>
            <a:off x="9756885" y="6087248"/>
            <a:ext cx="2224211" cy="648728"/>
          </a:xfrm>
          <a:prstGeom prst="rect">
            <a:avLst/>
          </a:prstGeom>
        </p:spPr>
      </p:pic>
      <p:cxnSp>
        <p:nvCxnSpPr>
          <p:cNvPr id="24" name="Straight Connector 23"/>
          <p:cNvCxnSpPr/>
          <p:nvPr userDrawn="1"/>
        </p:nvCxnSpPr>
        <p:spPr>
          <a:xfrm>
            <a:off x="0" y="270948"/>
            <a:ext cx="12192000" cy="2102"/>
          </a:xfrm>
          <a:prstGeom prst="line">
            <a:avLst/>
          </a:prstGeom>
          <a:ln w="38100">
            <a:solidFill>
              <a:srgbClr val="95D600"/>
            </a:solidFill>
          </a:ln>
          <a:effectLst/>
        </p:spPr>
        <p:style>
          <a:lnRef idx="2">
            <a:schemeClr val="accent1"/>
          </a:lnRef>
          <a:fillRef idx="0">
            <a:schemeClr val="accent1"/>
          </a:fillRef>
          <a:effectRef idx="1">
            <a:schemeClr val="accent1"/>
          </a:effectRef>
          <a:fontRef idx="minor">
            <a:schemeClr val="tx1"/>
          </a:fontRef>
        </p:style>
      </p:cxnSp>
      <p:pic>
        <p:nvPicPr>
          <p:cNvPr id="5" name="Picture 4" descr="ISC2logo.png"/>
          <p:cNvPicPr>
            <a:picLocks noChangeAspect="1"/>
          </p:cNvPicPr>
          <p:nvPr userDrawn="1"/>
        </p:nvPicPr>
        <p:blipFill>
          <a:blip r:embed="rId4"/>
          <a:stretch>
            <a:fillRect/>
          </a:stretch>
        </p:blipFill>
        <p:spPr>
          <a:xfrm>
            <a:off x="247818" y="6130977"/>
            <a:ext cx="1137802" cy="568901"/>
          </a:xfrm>
          <a:prstGeom prst="rect">
            <a:avLst/>
          </a:prstGeom>
        </p:spPr>
      </p:pic>
      <p:sp>
        <p:nvSpPr>
          <p:cNvPr id="7" name="Slide Number Placeholder 3"/>
          <p:cNvSpPr txBox="1">
            <a:spLocks/>
          </p:cNvSpPr>
          <p:nvPr userDrawn="1"/>
        </p:nvSpPr>
        <p:spPr>
          <a:xfrm>
            <a:off x="5839743" y="6253192"/>
            <a:ext cx="56331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5CBD3DDC-90DF-4246-B8CE-0AC344F4C45D}" type="slidenum">
              <a:rPr kumimoji="0" lang="en-US" sz="1200" b="1"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Tree>
    <p:extLst>
      <p:ext uri="{BB962C8B-B14F-4D97-AF65-F5344CB8AC3E}">
        <p14:creationId xmlns:p14="http://schemas.microsoft.com/office/powerpoint/2010/main" val="4233733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7" name="Title 1"/>
          <p:cNvSpPr>
            <a:spLocks noGrp="1"/>
          </p:cNvSpPr>
          <p:nvPr>
            <p:ph type="title"/>
          </p:nvPr>
        </p:nvSpPr>
        <p:spPr>
          <a:xfrm>
            <a:off x="694393" y="3132209"/>
            <a:ext cx="8428499" cy="1362075"/>
          </a:xfrm>
          <a:prstGeom prst="rect">
            <a:avLst/>
          </a:prstGeom>
        </p:spPr>
        <p:txBody>
          <a:bodyPr lIns="130055" tIns="65028" rIns="130055" bIns="65028" anchor="t"/>
          <a:lstStyle>
            <a:lvl1pPr algn="l">
              <a:defRPr sz="3000" b="0" cap="none">
                <a:solidFill>
                  <a:srgbClr val="000000"/>
                </a:solidFill>
                <a:latin typeface="Open Sans Semibold"/>
                <a:cs typeface="Open Sans Semibold"/>
              </a:defRPr>
            </a:lvl1pPr>
          </a:lstStyle>
          <a:p>
            <a:r>
              <a:rPr lang="en-US" dirty="0"/>
              <a:t>Click to edit Master title style</a:t>
            </a:r>
          </a:p>
        </p:txBody>
      </p:sp>
      <p:sp>
        <p:nvSpPr>
          <p:cNvPr id="18" name="Text Placeholder 2"/>
          <p:cNvSpPr>
            <a:spLocks noGrp="1"/>
          </p:cNvSpPr>
          <p:nvPr>
            <p:ph type="body" idx="1"/>
          </p:nvPr>
        </p:nvSpPr>
        <p:spPr>
          <a:xfrm>
            <a:off x="694393" y="1530422"/>
            <a:ext cx="8428499" cy="1500187"/>
          </a:xfrm>
          <a:prstGeom prst="rect">
            <a:avLst/>
          </a:prstGeom>
        </p:spPr>
        <p:txBody>
          <a:bodyPr lIns="130055" tIns="65028" rIns="130055" bIns="65028" anchor="b"/>
          <a:lstStyle>
            <a:lvl1pPr marL="0" indent="0">
              <a:buNone/>
              <a:defRPr sz="6000" b="0">
                <a:solidFill>
                  <a:srgbClr val="006F53"/>
                </a:solidFill>
                <a:latin typeface="Open Sans Semibold"/>
                <a:cs typeface="Open Sans Semibold"/>
              </a:defRPr>
            </a:lvl1pPr>
            <a:lvl2pPr marL="457086" indent="0">
              <a:buNone/>
              <a:defRPr sz="1828">
                <a:solidFill>
                  <a:schemeClr val="tx1">
                    <a:tint val="75000"/>
                  </a:schemeClr>
                </a:solidFill>
              </a:defRPr>
            </a:lvl2pPr>
            <a:lvl3pPr marL="914171" indent="0">
              <a:buNone/>
              <a:defRPr sz="1617">
                <a:solidFill>
                  <a:schemeClr val="tx1">
                    <a:tint val="75000"/>
                  </a:schemeClr>
                </a:solidFill>
              </a:defRPr>
            </a:lvl3pPr>
            <a:lvl4pPr marL="1371257" indent="0">
              <a:buNone/>
              <a:defRPr sz="1406">
                <a:solidFill>
                  <a:schemeClr val="tx1">
                    <a:tint val="75000"/>
                  </a:schemeClr>
                </a:solidFill>
              </a:defRPr>
            </a:lvl4pPr>
            <a:lvl5pPr marL="1828344" indent="0">
              <a:buNone/>
              <a:defRPr sz="1406">
                <a:solidFill>
                  <a:schemeClr val="tx1">
                    <a:tint val="75000"/>
                  </a:schemeClr>
                </a:solidFill>
              </a:defRPr>
            </a:lvl5pPr>
            <a:lvl6pPr marL="2285430" indent="0">
              <a:buNone/>
              <a:defRPr sz="1406">
                <a:solidFill>
                  <a:schemeClr val="tx1">
                    <a:tint val="75000"/>
                  </a:schemeClr>
                </a:solidFill>
              </a:defRPr>
            </a:lvl6pPr>
            <a:lvl7pPr marL="2742515" indent="0">
              <a:buNone/>
              <a:defRPr sz="1406">
                <a:solidFill>
                  <a:schemeClr val="tx1">
                    <a:tint val="75000"/>
                  </a:schemeClr>
                </a:solidFill>
              </a:defRPr>
            </a:lvl7pPr>
            <a:lvl8pPr marL="3199602" indent="0">
              <a:buNone/>
              <a:defRPr sz="1406">
                <a:solidFill>
                  <a:schemeClr val="tx1">
                    <a:tint val="75000"/>
                  </a:schemeClr>
                </a:solidFill>
              </a:defRPr>
            </a:lvl8pPr>
            <a:lvl9pPr marL="3656687" indent="0">
              <a:buNone/>
              <a:defRPr sz="1406">
                <a:solidFill>
                  <a:schemeClr val="tx1">
                    <a:tint val="75000"/>
                  </a:schemeClr>
                </a:solidFill>
              </a:defRPr>
            </a:lvl9pPr>
          </a:lstStyle>
          <a:p>
            <a:pPr lvl="0"/>
            <a:r>
              <a:rPr lang="en-US" dirty="0"/>
              <a:t>Edit Master text styles</a:t>
            </a:r>
          </a:p>
        </p:txBody>
      </p:sp>
      <p:cxnSp>
        <p:nvCxnSpPr>
          <p:cNvPr id="11" name="Straight Connector 10"/>
          <p:cNvCxnSpPr/>
          <p:nvPr userDrawn="1"/>
        </p:nvCxnSpPr>
        <p:spPr>
          <a:xfrm>
            <a:off x="853480" y="3090815"/>
            <a:ext cx="10497760" cy="0"/>
          </a:xfrm>
          <a:prstGeom prst="line">
            <a:avLst/>
          </a:prstGeom>
          <a:ln w="38100">
            <a:solidFill>
              <a:srgbClr val="95D600"/>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p:cNvPicPr>
          <p:nvPr userDrawn="1"/>
        </p:nvPicPr>
        <p:blipFill>
          <a:blip r:embed="rId2"/>
          <a:stretch>
            <a:fillRect/>
          </a:stretch>
        </p:blipFill>
        <p:spPr>
          <a:xfrm>
            <a:off x="0" y="0"/>
            <a:ext cx="12207600" cy="280549"/>
          </a:xfrm>
          <a:prstGeom prst="rect">
            <a:avLst/>
          </a:prstGeom>
        </p:spPr>
      </p:pic>
      <p:cxnSp>
        <p:nvCxnSpPr>
          <p:cNvPr id="14" name="Straight Connector 13"/>
          <p:cNvCxnSpPr/>
          <p:nvPr userDrawn="1"/>
        </p:nvCxnSpPr>
        <p:spPr>
          <a:xfrm>
            <a:off x="0" y="270948"/>
            <a:ext cx="12192000" cy="2102"/>
          </a:xfrm>
          <a:prstGeom prst="line">
            <a:avLst/>
          </a:prstGeom>
          <a:ln w="38100">
            <a:solidFill>
              <a:srgbClr val="95D600"/>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userDrawn="1"/>
        </p:nvPicPr>
        <p:blipFill>
          <a:blip r:embed="rId3"/>
          <a:stretch>
            <a:fillRect/>
          </a:stretch>
        </p:blipFill>
        <p:spPr>
          <a:xfrm>
            <a:off x="9756885" y="6087248"/>
            <a:ext cx="2224211" cy="648728"/>
          </a:xfrm>
          <a:prstGeom prst="rect">
            <a:avLst/>
          </a:prstGeom>
        </p:spPr>
      </p:pic>
      <p:pic>
        <p:nvPicPr>
          <p:cNvPr id="10" name="Picture 9" descr="ISC2logo.png"/>
          <p:cNvPicPr>
            <a:picLocks noChangeAspect="1"/>
          </p:cNvPicPr>
          <p:nvPr userDrawn="1"/>
        </p:nvPicPr>
        <p:blipFill>
          <a:blip r:embed="rId4"/>
          <a:stretch>
            <a:fillRect/>
          </a:stretch>
        </p:blipFill>
        <p:spPr>
          <a:xfrm>
            <a:off x="247818" y="6130977"/>
            <a:ext cx="1137802" cy="568901"/>
          </a:xfrm>
          <a:prstGeom prst="rect">
            <a:avLst/>
          </a:prstGeom>
        </p:spPr>
      </p:pic>
      <p:sp>
        <p:nvSpPr>
          <p:cNvPr id="19" name="Slide Number Placeholder 3"/>
          <p:cNvSpPr txBox="1">
            <a:spLocks/>
          </p:cNvSpPr>
          <p:nvPr userDrawn="1"/>
        </p:nvSpPr>
        <p:spPr>
          <a:xfrm>
            <a:off x="5839743" y="6253192"/>
            <a:ext cx="56331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5CBD3DDC-90DF-4246-B8CE-0AC344F4C45D}" type="slidenum">
              <a:rPr kumimoji="0" lang="en-US" sz="1200" b="1"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Tree>
    <p:extLst>
      <p:ext uri="{BB962C8B-B14F-4D97-AF65-F5344CB8AC3E}">
        <p14:creationId xmlns:p14="http://schemas.microsoft.com/office/powerpoint/2010/main" val="168131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1195201" y="559553"/>
            <a:ext cx="8666723" cy="1143000"/>
          </a:xfrm>
          <a:prstGeom prst="rect">
            <a:avLst/>
          </a:prstGeom>
        </p:spPr>
        <p:txBody>
          <a:bodyPr vert="horz" lIns="91440" tIns="45720" rIns="91440" bIns="45720" rtlCol="0" anchor="ctr">
            <a:normAutofit/>
          </a:bodyPr>
          <a:lstStyle>
            <a:lvl1pPr>
              <a:defRPr lang="en-US" sz="6000" u="sng" kern="1200" baseline="12000" dirty="0">
                <a:solidFill>
                  <a:srgbClr val="006F53"/>
                </a:solidFill>
                <a:uFill>
                  <a:solidFill>
                    <a:srgbClr val="95D600"/>
                  </a:solidFill>
                </a:uFill>
                <a:latin typeface="Open Sans Semibold"/>
                <a:ea typeface="+mj-ea"/>
                <a:cs typeface="Open Sans Semibold"/>
              </a:defRPr>
            </a:lvl1pPr>
          </a:lstStyle>
          <a:p>
            <a:r>
              <a:rPr lang="en-US" dirty="0"/>
              <a:t>Click to edit Master title style </a:t>
            </a:r>
          </a:p>
        </p:txBody>
      </p:sp>
      <p:pic>
        <p:nvPicPr>
          <p:cNvPr id="8" name="Picture 7"/>
          <p:cNvPicPr>
            <a:picLocks/>
          </p:cNvPicPr>
          <p:nvPr userDrawn="1"/>
        </p:nvPicPr>
        <p:blipFill>
          <a:blip r:embed="rId2"/>
          <a:stretch>
            <a:fillRect/>
          </a:stretch>
        </p:blipFill>
        <p:spPr>
          <a:xfrm>
            <a:off x="0" y="0"/>
            <a:ext cx="12207600" cy="280549"/>
          </a:xfrm>
          <a:prstGeom prst="rect">
            <a:avLst/>
          </a:prstGeom>
        </p:spPr>
      </p:pic>
      <p:cxnSp>
        <p:nvCxnSpPr>
          <p:cNvPr id="13" name="Straight Connector 12"/>
          <p:cNvCxnSpPr/>
          <p:nvPr userDrawn="1"/>
        </p:nvCxnSpPr>
        <p:spPr>
          <a:xfrm>
            <a:off x="0" y="270948"/>
            <a:ext cx="12192000" cy="2102"/>
          </a:xfrm>
          <a:prstGeom prst="line">
            <a:avLst/>
          </a:prstGeom>
          <a:ln w="38100">
            <a:solidFill>
              <a:srgbClr val="95D600"/>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userDrawn="1"/>
        </p:nvPicPr>
        <p:blipFill>
          <a:blip r:embed="rId3"/>
          <a:stretch>
            <a:fillRect/>
          </a:stretch>
        </p:blipFill>
        <p:spPr>
          <a:xfrm>
            <a:off x="9756885" y="6087248"/>
            <a:ext cx="2224211" cy="648728"/>
          </a:xfrm>
          <a:prstGeom prst="rect">
            <a:avLst/>
          </a:prstGeom>
        </p:spPr>
      </p:pic>
      <p:pic>
        <p:nvPicPr>
          <p:cNvPr id="11" name="Picture 10" descr="ISC2logo.png"/>
          <p:cNvPicPr>
            <a:picLocks noChangeAspect="1"/>
          </p:cNvPicPr>
          <p:nvPr userDrawn="1"/>
        </p:nvPicPr>
        <p:blipFill>
          <a:blip r:embed="rId4"/>
          <a:stretch>
            <a:fillRect/>
          </a:stretch>
        </p:blipFill>
        <p:spPr>
          <a:xfrm>
            <a:off x="247818" y="6130977"/>
            <a:ext cx="1137802" cy="568901"/>
          </a:xfrm>
          <a:prstGeom prst="rect">
            <a:avLst/>
          </a:prstGeom>
        </p:spPr>
      </p:pic>
      <p:sp>
        <p:nvSpPr>
          <p:cNvPr id="18" name="Slide Number Placeholder 3"/>
          <p:cNvSpPr txBox="1">
            <a:spLocks/>
          </p:cNvSpPr>
          <p:nvPr userDrawn="1"/>
        </p:nvSpPr>
        <p:spPr>
          <a:xfrm>
            <a:off x="5839743" y="6253192"/>
            <a:ext cx="56331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5CBD3DDC-90DF-4246-B8CE-0AC344F4C45D}" type="slidenum">
              <a:rPr kumimoji="0" lang="en-US" sz="1200" b="1"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12" name="Content Placeholder 2"/>
          <p:cNvSpPr>
            <a:spLocks noGrp="1"/>
          </p:cNvSpPr>
          <p:nvPr>
            <p:ph sz="half" idx="10" hasCustomPrompt="1"/>
          </p:nvPr>
        </p:nvSpPr>
        <p:spPr>
          <a:xfrm>
            <a:off x="1158240" y="1812126"/>
            <a:ext cx="10038080" cy="4353560"/>
          </a:xfrm>
          <a:prstGeom prst="rect">
            <a:avLst/>
          </a:prstGeom>
        </p:spPr>
        <p:txBody>
          <a:bodyPr/>
          <a:lstStyle>
            <a:lvl1pPr>
              <a:buClr>
                <a:srgbClr val="006F53"/>
              </a:buClr>
              <a:buSzPct val="120000"/>
              <a:defRPr sz="2400" b="0">
                <a:solidFill>
                  <a:srgbClr val="000000"/>
                </a:solidFill>
                <a:latin typeface="Open Sans Semibold"/>
                <a:ea typeface="Open Sans" panose="020B0606030504020204" pitchFamily="34" charset="0"/>
                <a:cs typeface="Open Sans Semibold"/>
              </a:defRPr>
            </a:lvl1pPr>
            <a:lvl2pPr marL="742950" indent="-285750">
              <a:buClr>
                <a:srgbClr val="006F53"/>
              </a:buClr>
              <a:buSzPct val="90000"/>
              <a:buFont typeface="Courier New" panose="02070309020205020404" pitchFamily="49" charset="0"/>
              <a:buChar char="o"/>
              <a:defRPr sz="2200" b="0">
                <a:solidFill>
                  <a:srgbClr val="000000"/>
                </a:solidFill>
                <a:latin typeface="Open Sans Semibold"/>
                <a:ea typeface="Open Sans" panose="020B0606030504020204" pitchFamily="34" charset="0"/>
                <a:cs typeface="Open Sans Semibold"/>
              </a:defRPr>
            </a:lvl2pPr>
            <a:lvl3pPr marL="1143000" indent="-228600">
              <a:buClr>
                <a:srgbClr val="006F53"/>
              </a:buClr>
              <a:buFontTx/>
              <a:buChar char="−"/>
              <a:defRPr sz="2000" b="0">
                <a:solidFill>
                  <a:srgbClr val="000000"/>
                </a:solidFill>
                <a:latin typeface="Open Sans Semibold"/>
                <a:ea typeface="Open Sans" panose="020B0606030504020204" pitchFamily="34" charset="0"/>
                <a:cs typeface="Open Sans Semibold"/>
              </a:defRPr>
            </a:lvl3pPr>
            <a:lvl4pPr marL="1600200" indent="-228600">
              <a:buClr>
                <a:srgbClr val="006F53"/>
              </a:buClr>
              <a:buFont typeface="Arial" panose="020B0604020202020204" pitchFamily="34" charset="0"/>
              <a:buChar char="»"/>
              <a:defRPr sz="1800" b="0">
                <a:solidFill>
                  <a:srgbClr val="000000"/>
                </a:solidFill>
                <a:latin typeface="Open Sans Semibold"/>
                <a:ea typeface="Open Sans" panose="020B0606030504020204" pitchFamily="34" charset="0"/>
                <a:cs typeface="Open Sans Semibold"/>
              </a:defRPr>
            </a:lvl4pPr>
            <a:lvl5pPr>
              <a:buClr>
                <a:srgbClr val="516275"/>
              </a:buClr>
              <a:defRPr sz="1800" b="0">
                <a:solidFill>
                  <a:srgbClr val="595959"/>
                </a:solidFill>
                <a:latin typeface="Gill Sans Light"/>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154468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446755"/>
      </p:ext>
    </p:extLst>
  </p:cSld>
  <p:clrMap bg1="lt1" tx1="dk1" bg2="lt2" tx2="dk2" accent1="accent1" accent2="accent2" accent3="accent3" accent4="accent4" accent5="accent5" accent6="accent6" hlink="hlink" folHlink="folHlink"/>
  <p:sldLayoutIdLst>
    <p:sldLayoutId id="2147483664" r:id="rId1"/>
    <p:sldLayoutId id="2147483661" r:id="rId2"/>
    <p:sldLayoutId id="2147483662" r:id="rId3"/>
    <p:sldLayoutId id="2147483663" r:id="rId4"/>
  </p:sldLayoutIdLst>
  <p:txStyles>
    <p:titleStyle>
      <a:lvl1pPr algn="l" defTabSz="457086" rtl="0" eaLnBrk="1" latinLnBrk="0" hangingPunct="1">
        <a:spcBef>
          <a:spcPct val="0"/>
        </a:spcBef>
        <a:buNone/>
        <a:defRPr sz="4428" kern="1200">
          <a:solidFill>
            <a:schemeClr val="tx2"/>
          </a:solidFill>
          <a:latin typeface="+mj-lt"/>
          <a:ea typeface="+mj-ea"/>
          <a:cs typeface="+mj-cs"/>
        </a:defRPr>
      </a:lvl1pPr>
    </p:titleStyle>
    <p:bodyStyle>
      <a:lvl1pPr marL="342814" indent="-342814" algn="l" defTabSz="457086" rtl="0" eaLnBrk="1" latinLnBrk="0" hangingPunct="1">
        <a:spcBef>
          <a:spcPct val="20000"/>
        </a:spcBef>
        <a:buClr>
          <a:srgbClr val="851619"/>
        </a:buClr>
        <a:buFont typeface="Arial"/>
        <a:buChar char="•"/>
        <a:defRPr sz="3233" b="1" kern="1200">
          <a:solidFill>
            <a:schemeClr val="tx1"/>
          </a:solidFill>
          <a:latin typeface="+mn-lt"/>
          <a:ea typeface="+mn-ea"/>
          <a:cs typeface="+mn-cs"/>
        </a:defRPr>
      </a:lvl1pPr>
      <a:lvl2pPr marL="742765" indent="-285678" algn="l" defTabSz="457086" rtl="0" eaLnBrk="1" latinLnBrk="0" hangingPunct="1">
        <a:spcBef>
          <a:spcPct val="20000"/>
        </a:spcBef>
        <a:buClr>
          <a:srgbClr val="851619"/>
        </a:buClr>
        <a:buFont typeface="Arial"/>
        <a:buChar char="–"/>
        <a:defRPr sz="2812" kern="1200">
          <a:solidFill>
            <a:schemeClr val="tx1"/>
          </a:solidFill>
          <a:latin typeface="+mn-lt"/>
          <a:ea typeface="+mn-ea"/>
          <a:cs typeface="+mn-cs"/>
        </a:defRPr>
      </a:lvl2pPr>
      <a:lvl3pPr marL="1142715" indent="-228544" algn="l" defTabSz="457086" rtl="0" eaLnBrk="1" latinLnBrk="0" hangingPunct="1">
        <a:spcBef>
          <a:spcPct val="20000"/>
        </a:spcBef>
        <a:buClr>
          <a:srgbClr val="851619"/>
        </a:buClr>
        <a:buFont typeface="Arial"/>
        <a:buChar char="•"/>
        <a:defRPr sz="2390" kern="1200">
          <a:solidFill>
            <a:schemeClr val="tx1"/>
          </a:solidFill>
          <a:latin typeface="+mn-lt"/>
          <a:ea typeface="+mn-ea"/>
          <a:cs typeface="+mn-cs"/>
        </a:defRPr>
      </a:lvl3pPr>
      <a:lvl4pPr marL="1599800" indent="-228544" algn="l" defTabSz="457086" rtl="0" eaLnBrk="1" latinLnBrk="0" hangingPunct="1">
        <a:spcBef>
          <a:spcPct val="20000"/>
        </a:spcBef>
        <a:buClr>
          <a:srgbClr val="851619"/>
        </a:buClr>
        <a:buFont typeface="Arial"/>
        <a:buChar char="–"/>
        <a:defRPr sz="1968" kern="1200">
          <a:solidFill>
            <a:schemeClr val="tx1"/>
          </a:solidFill>
          <a:latin typeface="+mn-lt"/>
          <a:ea typeface="+mn-ea"/>
          <a:cs typeface="+mn-cs"/>
        </a:defRPr>
      </a:lvl4pPr>
      <a:lvl5pPr marL="2056886" indent="-228544" algn="l" defTabSz="457086" rtl="0" eaLnBrk="1" latinLnBrk="0" hangingPunct="1">
        <a:spcBef>
          <a:spcPct val="20000"/>
        </a:spcBef>
        <a:buClr>
          <a:srgbClr val="851619"/>
        </a:buClr>
        <a:buFont typeface="Arial"/>
        <a:buChar char="»"/>
        <a:defRPr sz="1968" kern="1200">
          <a:solidFill>
            <a:schemeClr val="tx1"/>
          </a:solidFill>
          <a:latin typeface="+mn-lt"/>
          <a:ea typeface="+mn-ea"/>
          <a:cs typeface="+mn-cs"/>
        </a:defRPr>
      </a:lvl5pPr>
      <a:lvl6pPr marL="2513972" indent="-228544" algn="l" defTabSz="457086" rtl="0" eaLnBrk="1" latinLnBrk="0" hangingPunct="1">
        <a:spcBef>
          <a:spcPct val="20000"/>
        </a:spcBef>
        <a:buFont typeface="Arial"/>
        <a:buChar char="•"/>
        <a:defRPr sz="1968"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968"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968"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968" kern="1200">
          <a:solidFill>
            <a:schemeClr val="tx1"/>
          </a:solidFill>
          <a:latin typeface="+mn-lt"/>
          <a:ea typeface="+mn-ea"/>
          <a:cs typeface="+mn-cs"/>
        </a:defRPr>
      </a:lvl9pPr>
    </p:bodyStyle>
    <p:otherStyle>
      <a:defPPr>
        <a:defRPr lang="en-US"/>
      </a:defPPr>
      <a:lvl1pPr marL="0" algn="l" defTabSz="457086" rtl="0" eaLnBrk="1" latinLnBrk="0" hangingPunct="1">
        <a:defRPr sz="1828" kern="1200">
          <a:solidFill>
            <a:schemeClr val="tx1"/>
          </a:solidFill>
          <a:latin typeface="+mn-lt"/>
          <a:ea typeface="+mn-ea"/>
          <a:cs typeface="+mn-cs"/>
        </a:defRPr>
      </a:lvl1pPr>
      <a:lvl2pPr marL="457086" algn="l" defTabSz="457086" rtl="0" eaLnBrk="1" latinLnBrk="0" hangingPunct="1">
        <a:defRPr sz="1828" kern="1200">
          <a:solidFill>
            <a:schemeClr val="tx1"/>
          </a:solidFill>
          <a:latin typeface="+mn-lt"/>
          <a:ea typeface="+mn-ea"/>
          <a:cs typeface="+mn-cs"/>
        </a:defRPr>
      </a:lvl2pPr>
      <a:lvl3pPr marL="914171" algn="l" defTabSz="457086" rtl="0" eaLnBrk="1" latinLnBrk="0" hangingPunct="1">
        <a:defRPr sz="1828" kern="1200">
          <a:solidFill>
            <a:schemeClr val="tx1"/>
          </a:solidFill>
          <a:latin typeface="+mn-lt"/>
          <a:ea typeface="+mn-ea"/>
          <a:cs typeface="+mn-cs"/>
        </a:defRPr>
      </a:lvl3pPr>
      <a:lvl4pPr marL="1371257" algn="l" defTabSz="457086" rtl="0" eaLnBrk="1" latinLnBrk="0" hangingPunct="1">
        <a:defRPr sz="1828" kern="1200">
          <a:solidFill>
            <a:schemeClr val="tx1"/>
          </a:solidFill>
          <a:latin typeface="+mn-lt"/>
          <a:ea typeface="+mn-ea"/>
          <a:cs typeface="+mn-cs"/>
        </a:defRPr>
      </a:lvl4pPr>
      <a:lvl5pPr marL="1828344" algn="l" defTabSz="457086" rtl="0" eaLnBrk="1" latinLnBrk="0" hangingPunct="1">
        <a:defRPr sz="1828" kern="1200">
          <a:solidFill>
            <a:schemeClr val="tx1"/>
          </a:solidFill>
          <a:latin typeface="+mn-lt"/>
          <a:ea typeface="+mn-ea"/>
          <a:cs typeface="+mn-cs"/>
        </a:defRPr>
      </a:lvl5pPr>
      <a:lvl6pPr marL="2285430" algn="l" defTabSz="457086" rtl="0" eaLnBrk="1" latinLnBrk="0" hangingPunct="1">
        <a:defRPr sz="1828" kern="1200">
          <a:solidFill>
            <a:schemeClr val="tx1"/>
          </a:solidFill>
          <a:latin typeface="+mn-lt"/>
          <a:ea typeface="+mn-ea"/>
          <a:cs typeface="+mn-cs"/>
        </a:defRPr>
      </a:lvl6pPr>
      <a:lvl7pPr marL="2742515" algn="l" defTabSz="457086" rtl="0" eaLnBrk="1" latinLnBrk="0" hangingPunct="1">
        <a:defRPr sz="1828" kern="1200">
          <a:solidFill>
            <a:schemeClr val="tx1"/>
          </a:solidFill>
          <a:latin typeface="+mn-lt"/>
          <a:ea typeface="+mn-ea"/>
          <a:cs typeface="+mn-cs"/>
        </a:defRPr>
      </a:lvl7pPr>
      <a:lvl8pPr marL="3199602" algn="l" defTabSz="457086" rtl="0" eaLnBrk="1" latinLnBrk="0" hangingPunct="1">
        <a:defRPr sz="1828" kern="1200">
          <a:solidFill>
            <a:schemeClr val="tx1"/>
          </a:solidFill>
          <a:latin typeface="+mn-lt"/>
          <a:ea typeface="+mn-ea"/>
          <a:cs typeface="+mn-cs"/>
        </a:defRPr>
      </a:lvl8pPr>
      <a:lvl9pPr marL="3656687" algn="l" defTabSz="457086" rtl="0" eaLnBrk="1" latinLnBrk="0" hangingPunct="1">
        <a:defRPr sz="182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body" idx="1"/>
          </p:nvPr>
        </p:nvSpPr>
        <p:spPr>
          <a:xfrm>
            <a:off x="731125" y="3340100"/>
            <a:ext cx="11460875" cy="2324100"/>
          </a:xfrm>
        </p:spPr>
        <p:txBody>
          <a:bodyPr/>
          <a:lstStyle/>
          <a:p>
            <a:r>
              <a:rPr lang="en-US" sz="5000" baseline="0" dirty="0">
                <a:solidFill>
                  <a:srgbClr val="006F53"/>
                </a:solidFill>
              </a:rPr>
              <a:t>Welcome to the (ISC)</a:t>
            </a:r>
            <a:r>
              <a:rPr lang="en-US" sz="5000" dirty="0">
                <a:solidFill>
                  <a:srgbClr val="006F53"/>
                </a:solidFill>
              </a:rPr>
              <a:t>2</a:t>
            </a:r>
            <a:r>
              <a:rPr lang="en-US" sz="5000" baseline="0" dirty="0">
                <a:solidFill>
                  <a:srgbClr val="006F53"/>
                </a:solidFill>
              </a:rPr>
              <a:t> Certified Information Systems Security Professional (CISSP) Training Course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6000" dirty="0"/>
              <a:t>Module Objectives</a:t>
            </a:r>
          </a:p>
        </p:txBody>
      </p:sp>
      <p:sp>
        <p:nvSpPr>
          <p:cNvPr id="6" name="Content Placeholder 5"/>
          <p:cNvSpPr>
            <a:spLocks noGrp="1"/>
          </p:cNvSpPr>
          <p:nvPr>
            <p:ph sz="half" idx="10"/>
          </p:nvPr>
        </p:nvSpPr>
        <p:spPr>
          <a:xfrm>
            <a:off x="1158240" y="1812126"/>
            <a:ext cx="10038080" cy="4042574"/>
          </a:xfrm>
          <a:prstGeom prst="rect">
            <a:avLst/>
          </a:prstGeom>
        </p:spPr>
        <p:txBody>
          <a:bodyPr/>
          <a:lstStyle/>
          <a:p>
            <a:pPr marL="541338" indent="-541338">
              <a:buClrTx/>
              <a:buSzPct val="100000"/>
              <a:buFont typeface="+mj-lt"/>
              <a:buAutoNum type="arabicPeriod"/>
            </a:pPr>
            <a:r>
              <a:rPr lang="en-US" dirty="0"/>
              <a:t>Identify standard terms for applying physical and logical access controls to environments related to their security practice. </a:t>
            </a:r>
          </a:p>
          <a:p>
            <a:pPr marL="541338" indent="-541338">
              <a:buClrTx/>
              <a:buSzPct val="100000"/>
              <a:buFont typeface="+mj-lt"/>
              <a:buAutoNum type="arabicPeriod"/>
            </a:pPr>
            <a:r>
              <a:rPr lang="en-US" dirty="0"/>
              <a:t>Apply physical and logical access controls to environments with relation to the (environment’s or access controls’) security practice. </a:t>
            </a:r>
          </a:p>
        </p:txBody>
      </p:sp>
    </p:spTree>
    <p:extLst>
      <p:ext uri="{BB962C8B-B14F-4D97-AF65-F5344CB8AC3E}">
        <p14:creationId xmlns:p14="http://schemas.microsoft.com/office/powerpoint/2010/main" val="3876760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Systems</a:t>
            </a:r>
            <a:endParaRPr lang="en-US" sz="6000" dirty="0"/>
          </a:p>
        </p:txBody>
      </p:sp>
      <p:sp>
        <p:nvSpPr>
          <p:cNvPr id="6" name="Content Placeholder 5"/>
          <p:cNvSpPr>
            <a:spLocks noGrp="1"/>
          </p:cNvSpPr>
          <p:nvPr>
            <p:ph sz="half" idx="10"/>
          </p:nvPr>
        </p:nvSpPr>
        <p:spPr>
          <a:xfrm>
            <a:off x="1158240" y="1812126"/>
            <a:ext cx="9693621" cy="4042574"/>
          </a:xfrm>
          <a:prstGeom prst="rect">
            <a:avLst/>
          </a:prstGeom>
        </p:spPr>
        <p:txBody>
          <a:bodyPr/>
          <a:lstStyle/>
          <a:p>
            <a:pPr>
              <a:buFont typeface="Open Sans Semibold" panose="020B0706030804020204" pitchFamily="34" charset="0"/>
              <a:buChar char="•"/>
            </a:pPr>
            <a:r>
              <a:rPr lang="en-US" b="1" dirty="0"/>
              <a:t>Access control: </a:t>
            </a:r>
            <a:r>
              <a:rPr lang="en-US" dirty="0"/>
              <a:t>Authorization and restriction </a:t>
            </a:r>
            <a:r>
              <a:rPr lang="en-US"/>
              <a:t>of access </a:t>
            </a:r>
            <a:r>
              <a:rPr lang="en-US" dirty="0"/>
              <a:t>as specified by business and security requirements.</a:t>
            </a:r>
          </a:p>
          <a:p>
            <a:pPr>
              <a:buFont typeface="Open Sans Semibold" panose="020B0706030804020204" pitchFamily="34" charset="0"/>
              <a:buChar char="•"/>
            </a:pPr>
            <a:r>
              <a:rPr lang="en-US" b="1" dirty="0"/>
              <a:t>Logical access control system: </a:t>
            </a:r>
            <a:r>
              <a:rPr lang="en-US" dirty="0"/>
              <a:t>Automated system, controlling an individual’s ability to access computer systems.</a:t>
            </a:r>
          </a:p>
          <a:p>
            <a:pPr>
              <a:buFont typeface="Open Sans Semibold" panose="020B0706030804020204" pitchFamily="34" charset="0"/>
              <a:buChar char="•"/>
            </a:pPr>
            <a:r>
              <a:rPr lang="en-US" b="1" dirty="0"/>
              <a:t>Physical access control system: </a:t>
            </a:r>
            <a:r>
              <a:rPr lang="en-US" dirty="0"/>
              <a:t>Automated system that maintains passage of people or assets through a controlled opening.</a:t>
            </a:r>
          </a:p>
        </p:txBody>
      </p:sp>
    </p:spTree>
    <p:extLst>
      <p:ext uri="{BB962C8B-B14F-4D97-AF65-F5344CB8AC3E}">
        <p14:creationId xmlns:p14="http://schemas.microsoft.com/office/powerpoint/2010/main" val="278758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876531" cy="1143000"/>
          </a:xfrm>
        </p:spPr>
        <p:txBody>
          <a:bodyPr>
            <a:noAutofit/>
          </a:bodyPr>
          <a:lstStyle/>
          <a:p>
            <a:r>
              <a:rPr lang="en-US" dirty="0"/>
              <a:t>Logical and Physical Access Control Systems </a:t>
            </a:r>
          </a:p>
        </p:txBody>
      </p:sp>
      <p:grpSp>
        <p:nvGrpSpPr>
          <p:cNvPr id="2" name="Group 1"/>
          <p:cNvGrpSpPr/>
          <p:nvPr/>
        </p:nvGrpSpPr>
        <p:grpSpPr>
          <a:xfrm>
            <a:off x="1409508" y="2161959"/>
            <a:ext cx="9393852" cy="2535178"/>
            <a:chOff x="1396680" y="2213270"/>
            <a:chExt cx="9393852" cy="2535178"/>
          </a:xfrm>
        </p:grpSpPr>
        <p:sp>
          <p:nvSpPr>
            <p:cNvPr id="10" name="Content Placeholder 2"/>
            <p:cNvSpPr txBox="1">
              <a:spLocks/>
            </p:cNvSpPr>
            <p:nvPr/>
          </p:nvSpPr>
          <p:spPr>
            <a:xfrm>
              <a:off x="3547493" y="4150372"/>
              <a:ext cx="1863559" cy="589896"/>
            </a:xfrm>
            <a:prstGeom prst="rect">
              <a:avLst/>
            </a:prstGeom>
          </p:spPr>
          <p:txBody>
            <a:bodyPr/>
            <a:lstStyle>
              <a:lvl1pPr marL="342814" indent="-342814" algn="l" defTabSz="457086" rtl="0" eaLnBrk="1" latinLnBrk="0" hangingPunct="1">
                <a:spcBef>
                  <a:spcPct val="20000"/>
                </a:spcBef>
                <a:buClr>
                  <a:srgbClr val="851619"/>
                </a:buClr>
                <a:buFont typeface="Arial"/>
                <a:buChar char="•"/>
                <a:defRPr sz="3233" b="1" kern="1200">
                  <a:solidFill>
                    <a:schemeClr val="tx1"/>
                  </a:solidFill>
                  <a:latin typeface="+mn-lt"/>
                  <a:ea typeface="+mn-ea"/>
                  <a:cs typeface="+mn-cs"/>
                </a:defRPr>
              </a:lvl1pPr>
              <a:lvl2pPr marL="742765" indent="-285678" algn="l" defTabSz="457086" rtl="0" eaLnBrk="1" latinLnBrk="0" hangingPunct="1">
                <a:spcBef>
                  <a:spcPct val="20000"/>
                </a:spcBef>
                <a:buClr>
                  <a:srgbClr val="851619"/>
                </a:buClr>
                <a:buFont typeface="Arial"/>
                <a:buChar char="–"/>
                <a:defRPr sz="2812" kern="1200">
                  <a:solidFill>
                    <a:schemeClr val="tx1"/>
                  </a:solidFill>
                  <a:latin typeface="+mn-lt"/>
                  <a:ea typeface="+mn-ea"/>
                  <a:cs typeface="+mn-cs"/>
                </a:defRPr>
              </a:lvl2pPr>
              <a:lvl3pPr marL="1142715" indent="-228544" algn="l" defTabSz="457086" rtl="0" eaLnBrk="1" latinLnBrk="0" hangingPunct="1">
                <a:spcBef>
                  <a:spcPct val="20000"/>
                </a:spcBef>
                <a:buClr>
                  <a:srgbClr val="851619"/>
                </a:buClr>
                <a:buFont typeface="Arial"/>
                <a:buChar char="•"/>
                <a:defRPr sz="2390" kern="1200">
                  <a:solidFill>
                    <a:schemeClr val="tx1"/>
                  </a:solidFill>
                  <a:latin typeface="+mn-lt"/>
                  <a:ea typeface="+mn-ea"/>
                  <a:cs typeface="+mn-cs"/>
                </a:defRPr>
              </a:lvl3pPr>
              <a:lvl4pPr marL="1599800" indent="-228544" algn="l" defTabSz="457086" rtl="0" eaLnBrk="1" latinLnBrk="0" hangingPunct="1">
                <a:spcBef>
                  <a:spcPct val="20000"/>
                </a:spcBef>
                <a:buClr>
                  <a:srgbClr val="851619"/>
                </a:buClr>
                <a:buFont typeface="Arial"/>
                <a:buChar char="–"/>
                <a:defRPr sz="1968" kern="1200">
                  <a:solidFill>
                    <a:schemeClr val="tx1"/>
                  </a:solidFill>
                  <a:latin typeface="+mn-lt"/>
                  <a:ea typeface="+mn-ea"/>
                  <a:cs typeface="+mn-cs"/>
                </a:defRPr>
              </a:lvl4pPr>
              <a:lvl5pPr marL="2056886" indent="-228544" algn="l" defTabSz="457086" rtl="0" eaLnBrk="1" latinLnBrk="0" hangingPunct="1">
                <a:spcBef>
                  <a:spcPct val="20000"/>
                </a:spcBef>
                <a:buClr>
                  <a:srgbClr val="851619"/>
                </a:buClr>
                <a:buFont typeface="Arial"/>
                <a:buChar char="»"/>
                <a:defRPr sz="1968" kern="1200">
                  <a:solidFill>
                    <a:schemeClr val="tx1"/>
                  </a:solidFill>
                  <a:latin typeface="+mn-lt"/>
                  <a:ea typeface="+mn-ea"/>
                  <a:cs typeface="+mn-cs"/>
                </a:defRPr>
              </a:lvl5pPr>
              <a:lvl6pPr marL="2513972" indent="-228544" algn="l" defTabSz="457086" rtl="0" eaLnBrk="1" latinLnBrk="0" hangingPunct="1">
                <a:spcBef>
                  <a:spcPct val="20000"/>
                </a:spcBef>
                <a:buFont typeface="Arial"/>
                <a:buChar char="•"/>
                <a:defRPr sz="1968"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968"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968"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968" kern="1200">
                  <a:solidFill>
                    <a:schemeClr val="tx1"/>
                  </a:solidFill>
                  <a:latin typeface="+mn-lt"/>
                  <a:ea typeface="+mn-ea"/>
                  <a:cs typeface="+mn-cs"/>
                </a:defRPr>
              </a:lvl9pPr>
            </a:lstStyle>
            <a:p>
              <a:pPr marL="0" indent="0">
                <a:buClr>
                  <a:schemeClr val="tx1"/>
                </a:buClr>
                <a:buNone/>
              </a:pPr>
              <a:r>
                <a:rPr lang="en-US" sz="2200" b="0" dirty="0">
                  <a:latin typeface="Open Sans Semibold" charset="0"/>
                </a:rPr>
                <a:t>E.g., Mantrap</a:t>
              </a:r>
            </a:p>
            <a:p>
              <a:pPr>
                <a:buClr>
                  <a:schemeClr val="tx1"/>
                </a:buClr>
              </a:pPr>
              <a:endParaRPr lang="en-US" sz="2200" b="0" dirty="0">
                <a:latin typeface="Open Sans Semibold" charset="0"/>
              </a:endParaRPr>
            </a:p>
          </p:txBody>
        </p:sp>
        <p:sp>
          <p:nvSpPr>
            <p:cNvPr id="11" name="Flowchart: Off-page Connector 23"/>
            <p:cNvSpPr/>
            <p:nvPr/>
          </p:nvSpPr>
          <p:spPr>
            <a:xfrm>
              <a:off x="3278610" y="2213270"/>
              <a:ext cx="2407131" cy="1788045"/>
            </a:xfrm>
            <a:prstGeom prst="flowChartOffpageConnector">
              <a:avLst/>
            </a:prstGeom>
            <a:solidFill>
              <a:srgbClr val="E4E3E8"/>
            </a:solidFill>
            <a:ln w="9525" cap="flat" cmpd="sng" algn="ctr">
              <a:solidFill>
                <a:srgbClr val="7F7F7F"/>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Franklin Gothic Book"/>
                <a:ea typeface="+mn-ea"/>
                <a:cs typeface="+mn-cs"/>
              </a:endParaRPr>
            </a:p>
          </p:txBody>
        </p:sp>
        <p:sp>
          <p:nvSpPr>
            <p:cNvPr id="12" name="Flowchart: Off-page Connector 26"/>
            <p:cNvSpPr/>
            <p:nvPr/>
          </p:nvSpPr>
          <p:spPr>
            <a:xfrm>
              <a:off x="6558273" y="2213270"/>
              <a:ext cx="2407131" cy="1788045"/>
            </a:xfrm>
            <a:prstGeom prst="flowChartOffpageConnector">
              <a:avLst/>
            </a:prstGeom>
            <a:solidFill>
              <a:srgbClr val="E4E3E8"/>
            </a:solidFill>
            <a:ln w="9525" cap="flat" cmpd="sng" algn="ctr">
              <a:solidFill>
                <a:srgbClr val="7F7F7F"/>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Franklin Gothic Book"/>
                <a:ea typeface="+mn-ea"/>
                <a:cs typeface="+mn-cs"/>
              </a:endParaRPr>
            </a:p>
          </p:txBody>
        </p:sp>
        <p:sp>
          <p:nvSpPr>
            <p:cNvPr id="13" name="Rectangle 12"/>
            <p:cNvSpPr/>
            <p:nvPr/>
          </p:nvSpPr>
          <p:spPr>
            <a:xfrm>
              <a:off x="4694532" y="2542329"/>
              <a:ext cx="6096000" cy="830997"/>
            </a:xfrm>
            <a:prstGeom prst="rect">
              <a:avLst/>
            </a:prstGeom>
          </p:spPr>
          <p:txBody>
            <a:bodyPr>
              <a:spAutoFit/>
            </a:bodyPr>
            <a:lstStyle/>
            <a:p>
              <a:pPr lvl="0" algn="ctr" defTabSz="914400">
                <a:defRPr/>
              </a:pPr>
              <a:r>
                <a:rPr lang="en-US" sz="2400" kern="0" dirty="0">
                  <a:latin typeface="Open Sans Semibold" charset="0"/>
                </a:rPr>
                <a:t>Logical </a:t>
              </a:r>
            </a:p>
            <a:p>
              <a:pPr lvl="0" algn="ctr" defTabSz="914400">
                <a:defRPr/>
              </a:pPr>
              <a:r>
                <a:rPr lang="en-US" sz="2400" kern="0" dirty="0">
                  <a:latin typeface="Open Sans Semibold" charset="0"/>
                </a:rPr>
                <a:t>Access Control</a:t>
              </a:r>
            </a:p>
          </p:txBody>
        </p:sp>
        <p:sp>
          <p:nvSpPr>
            <p:cNvPr id="14" name="Rectangle 13"/>
            <p:cNvSpPr/>
            <p:nvPr/>
          </p:nvSpPr>
          <p:spPr>
            <a:xfrm>
              <a:off x="1396680" y="2547388"/>
              <a:ext cx="6096000" cy="830997"/>
            </a:xfrm>
            <a:prstGeom prst="rect">
              <a:avLst/>
            </a:prstGeom>
          </p:spPr>
          <p:txBody>
            <a:bodyPr>
              <a:spAutoFit/>
            </a:bodyPr>
            <a:lstStyle/>
            <a:p>
              <a:pPr lvl="0" algn="ctr" defTabSz="914400">
                <a:defRPr/>
              </a:pPr>
              <a:r>
                <a:rPr lang="en-US" sz="2400" kern="0" dirty="0">
                  <a:latin typeface="Open Sans Semibold" charset="0"/>
                </a:rPr>
                <a:t>Physical </a:t>
              </a:r>
            </a:p>
            <a:p>
              <a:pPr lvl="0" algn="ctr" defTabSz="914400">
                <a:defRPr/>
              </a:pPr>
              <a:r>
                <a:rPr lang="en-US" sz="2400" kern="0" dirty="0">
                  <a:latin typeface="Open Sans Semibold" charset="0"/>
                </a:rPr>
                <a:t>Access Control</a:t>
              </a:r>
            </a:p>
          </p:txBody>
        </p:sp>
        <p:sp>
          <p:nvSpPr>
            <p:cNvPr id="15" name="Content Placeholder 2"/>
            <p:cNvSpPr txBox="1">
              <a:spLocks/>
            </p:cNvSpPr>
            <p:nvPr/>
          </p:nvSpPr>
          <p:spPr>
            <a:xfrm>
              <a:off x="6468473" y="4158552"/>
              <a:ext cx="2601362" cy="589896"/>
            </a:xfrm>
            <a:prstGeom prst="rect">
              <a:avLst/>
            </a:prstGeom>
          </p:spPr>
          <p:txBody>
            <a:bodyPr/>
            <a:lstStyle>
              <a:lvl1pPr marL="342814" indent="-342814" algn="l" defTabSz="457086" rtl="0" eaLnBrk="1" latinLnBrk="0" hangingPunct="1">
                <a:spcBef>
                  <a:spcPct val="20000"/>
                </a:spcBef>
                <a:buClr>
                  <a:srgbClr val="851619"/>
                </a:buClr>
                <a:buFont typeface="Arial"/>
                <a:buChar char="•"/>
                <a:defRPr sz="3233" b="1" kern="1200">
                  <a:solidFill>
                    <a:schemeClr val="tx1"/>
                  </a:solidFill>
                  <a:latin typeface="+mn-lt"/>
                  <a:ea typeface="+mn-ea"/>
                  <a:cs typeface="+mn-cs"/>
                </a:defRPr>
              </a:lvl1pPr>
              <a:lvl2pPr marL="742765" indent="-285678" algn="l" defTabSz="457086" rtl="0" eaLnBrk="1" latinLnBrk="0" hangingPunct="1">
                <a:spcBef>
                  <a:spcPct val="20000"/>
                </a:spcBef>
                <a:buClr>
                  <a:srgbClr val="851619"/>
                </a:buClr>
                <a:buFont typeface="Arial"/>
                <a:buChar char="–"/>
                <a:defRPr sz="2812" kern="1200">
                  <a:solidFill>
                    <a:schemeClr val="tx1"/>
                  </a:solidFill>
                  <a:latin typeface="+mn-lt"/>
                  <a:ea typeface="+mn-ea"/>
                  <a:cs typeface="+mn-cs"/>
                </a:defRPr>
              </a:lvl2pPr>
              <a:lvl3pPr marL="1142715" indent="-228544" algn="l" defTabSz="457086" rtl="0" eaLnBrk="1" latinLnBrk="0" hangingPunct="1">
                <a:spcBef>
                  <a:spcPct val="20000"/>
                </a:spcBef>
                <a:buClr>
                  <a:srgbClr val="851619"/>
                </a:buClr>
                <a:buFont typeface="Arial"/>
                <a:buChar char="•"/>
                <a:defRPr sz="2390" kern="1200">
                  <a:solidFill>
                    <a:schemeClr val="tx1"/>
                  </a:solidFill>
                  <a:latin typeface="+mn-lt"/>
                  <a:ea typeface="+mn-ea"/>
                  <a:cs typeface="+mn-cs"/>
                </a:defRPr>
              </a:lvl3pPr>
              <a:lvl4pPr marL="1599800" indent="-228544" algn="l" defTabSz="457086" rtl="0" eaLnBrk="1" latinLnBrk="0" hangingPunct="1">
                <a:spcBef>
                  <a:spcPct val="20000"/>
                </a:spcBef>
                <a:buClr>
                  <a:srgbClr val="851619"/>
                </a:buClr>
                <a:buFont typeface="Arial"/>
                <a:buChar char="–"/>
                <a:defRPr sz="1968" kern="1200">
                  <a:solidFill>
                    <a:schemeClr val="tx1"/>
                  </a:solidFill>
                  <a:latin typeface="+mn-lt"/>
                  <a:ea typeface="+mn-ea"/>
                  <a:cs typeface="+mn-cs"/>
                </a:defRPr>
              </a:lvl4pPr>
              <a:lvl5pPr marL="2056886" indent="-228544" algn="l" defTabSz="457086" rtl="0" eaLnBrk="1" latinLnBrk="0" hangingPunct="1">
                <a:spcBef>
                  <a:spcPct val="20000"/>
                </a:spcBef>
                <a:buClr>
                  <a:srgbClr val="851619"/>
                </a:buClr>
                <a:buFont typeface="Arial"/>
                <a:buChar char="»"/>
                <a:defRPr sz="1968" kern="1200">
                  <a:solidFill>
                    <a:schemeClr val="tx1"/>
                  </a:solidFill>
                  <a:latin typeface="+mn-lt"/>
                  <a:ea typeface="+mn-ea"/>
                  <a:cs typeface="+mn-cs"/>
                </a:defRPr>
              </a:lvl5pPr>
              <a:lvl6pPr marL="2513972" indent="-228544" algn="l" defTabSz="457086" rtl="0" eaLnBrk="1" latinLnBrk="0" hangingPunct="1">
                <a:spcBef>
                  <a:spcPct val="20000"/>
                </a:spcBef>
                <a:buFont typeface="Arial"/>
                <a:buChar char="•"/>
                <a:defRPr sz="1968"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968"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968"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968" kern="1200">
                  <a:solidFill>
                    <a:schemeClr val="tx1"/>
                  </a:solidFill>
                  <a:latin typeface="+mn-lt"/>
                  <a:ea typeface="+mn-ea"/>
                  <a:cs typeface="+mn-cs"/>
                </a:defRPr>
              </a:lvl9pPr>
            </a:lstStyle>
            <a:p>
              <a:pPr marL="0" indent="0">
                <a:buNone/>
              </a:pPr>
              <a:r>
                <a:rPr lang="en-US" sz="2200" b="0" dirty="0">
                  <a:solidFill>
                    <a:srgbClr val="000000"/>
                  </a:solidFill>
                  <a:latin typeface="Open Sans Semibold" charset="0"/>
                </a:rPr>
                <a:t>E.g., Client/Server login access</a:t>
              </a:r>
            </a:p>
          </p:txBody>
        </p:sp>
      </p:grpSp>
    </p:spTree>
    <p:extLst>
      <p:ext uri="{BB962C8B-B14F-4D97-AF65-F5344CB8AC3E}">
        <p14:creationId xmlns:p14="http://schemas.microsoft.com/office/powerpoint/2010/main" val="1005373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Devices</a:t>
            </a:r>
            <a:endParaRPr lang="en-US" sz="6000" dirty="0"/>
          </a:p>
        </p:txBody>
      </p:sp>
      <p:sp>
        <p:nvSpPr>
          <p:cNvPr id="6" name="Content Placeholder 5"/>
          <p:cNvSpPr>
            <a:spLocks noGrp="1"/>
          </p:cNvSpPr>
          <p:nvPr>
            <p:ph sz="half" idx="10"/>
          </p:nvPr>
        </p:nvSpPr>
        <p:spPr>
          <a:xfrm>
            <a:off x="1158240" y="1812126"/>
            <a:ext cx="10038080" cy="4042574"/>
          </a:xfrm>
          <a:prstGeom prst="rect">
            <a:avLst/>
          </a:prstGeom>
        </p:spPr>
        <p:txBody>
          <a:bodyPr/>
          <a:lstStyle/>
          <a:p>
            <a:pPr>
              <a:buFont typeface="Open Sans Semibold" panose="020B0706030804020204" pitchFamily="34" charset="0"/>
              <a:buChar char="•"/>
            </a:pPr>
            <a:r>
              <a:rPr lang="en-US" dirty="0"/>
              <a:t>Hardware/software</a:t>
            </a:r>
          </a:p>
          <a:p>
            <a:pPr>
              <a:buFont typeface="Open Sans Semibold" panose="020B0706030804020204" pitchFamily="34" charset="0"/>
              <a:buChar char="•"/>
            </a:pPr>
            <a:r>
              <a:rPr lang="en-US" dirty="0"/>
              <a:t>Access control tokens</a:t>
            </a:r>
          </a:p>
          <a:p>
            <a:pPr>
              <a:buFont typeface="Open Sans Semibold" panose="020B0706030804020204" pitchFamily="34" charset="0"/>
              <a:buChar char="•"/>
            </a:pPr>
            <a:r>
              <a:rPr lang="en-US" dirty="0"/>
              <a:t>Biometric readers</a:t>
            </a:r>
          </a:p>
        </p:txBody>
      </p:sp>
    </p:spTree>
    <p:extLst>
      <p:ext uri="{BB962C8B-B14F-4D97-AF65-F5344CB8AC3E}">
        <p14:creationId xmlns:p14="http://schemas.microsoft.com/office/powerpoint/2010/main" val="1711339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0"/>
          </p:nvPr>
        </p:nvSpPr>
        <p:spPr>
          <a:xfrm>
            <a:off x="1248043" y="2094338"/>
            <a:ext cx="9951345" cy="4042574"/>
          </a:xfrm>
          <a:prstGeom prst="rect">
            <a:avLst/>
          </a:prstGeom>
        </p:spPr>
        <p:txBody>
          <a:bodyPr/>
          <a:lstStyle/>
          <a:p>
            <a:pPr marL="541338" indent="-541338">
              <a:buClrTx/>
              <a:buSzPct val="100000"/>
              <a:buFont typeface="+mj-lt"/>
              <a:buAutoNum type="arabicPeriod"/>
            </a:pPr>
            <a:r>
              <a:rPr lang="en-US" dirty="0"/>
              <a:t>What distinct roles can you locate within the physical access control systems (PACS) application’s four areas? What are general security roles that can be used as placeholders for the PACS application roles?</a:t>
            </a:r>
          </a:p>
          <a:p>
            <a:pPr marL="541338" indent="-541338">
              <a:buClrTx/>
              <a:buSzPct val="100000"/>
              <a:buFont typeface="+mj-lt"/>
              <a:buAutoNum type="arabicPeriod"/>
            </a:pPr>
            <a:r>
              <a:rPr lang="en-US" dirty="0"/>
              <a:t>Name the logical or physical systems that are described in the PACS application.</a:t>
            </a:r>
          </a:p>
          <a:p>
            <a:pPr marL="541338" indent="-541338">
              <a:buClrTx/>
              <a:buSzPct val="100000"/>
              <a:buFont typeface="+mj-lt"/>
              <a:buAutoNum type="arabicPeriod"/>
            </a:pPr>
            <a:r>
              <a:rPr lang="en-US" dirty="0"/>
              <a:t>What assumptions could you make about the nature of the information related to identification in the PACS application cited below? </a:t>
            </a:r>
          </a:p>
        </p:txBody>
      </p:sp>
      <p:sp>
        <p:nvSpPr>
          <p:cNvPr id="4" name="Title 4"/>
          <p:cNvSpPr txBox="1">
            <a:spLocks/>
          </p:cNvSpPr>
          <p:nvPr/>
        </p:nvSpPr>
        <p:spPr>
          <a:xfrm>
            <a:off x="1285005" y="559553"/>
            <a:ext cx="9811754" cy="1143000"/>
          </a:xfrm>
          <a:prstGeom prst="rect">
            <a:avLst/>
          </a:prstGeom>
        </p:spPr>
        <p:txBody>
          <a:bodyPr vert="horz" lIns="91440" tIns="45720" rIns="91440" bIns="45720" rtlCol="0" anchor="ctr">
            <a:noAutofit/>
          </a:bodyPr>
          <a:lstStyle>
            <a:lvl1pPr algn="l" defTabSz="457086" rtl="0" eaLnBrk="1" latinLnBrk="0" hangingPunct="1">
              <a:spcBef>
                <a:spcPct val="0"/>
              </a:spcBef>
              <a:buNone/>
              <a:defRPr lang="en-US" sz="6000" u="sng" kern="1200" baseline="12000" dirty="0">
                <a:solidFill>
                  <a:srgbClr val="006F53"/>
                </a:solidFill>
                <a:uFill>
                  <a:solidFill>
                    <a:srgbClr val="95D600"/>
                  </a:solidFill>
                </a:uFill>
                <a:latin typeface="Open Sans Semibold"/>
                <a:ea typeface="+mj-ea"/>
                <a:cs typeface="Open Sans Semibold"/>
              </a:defRPr>
            </a:lvl1pPr>
          </a:lstStyle>
          <a:p>
            <a:pPr>
              <a:lnSpc>
                <a:spcPct val="110000"/>
              </a:lnSpc>
            </a:pPr>
            <a:r>
              <a:rPr lang="en-US" sz="5400" dirty="0"/>
              <a:t>Facilities Case: Department of Homeland Security</a:t>
            </a:r>
          </a:p>
        </p:txBody>
      </p:sp>
      <p:pic>
        <p:nvPicPr>
          <p:cNvPr id="8" name="Picture 7" descr="case-study-green.ai"/>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876" y="627726"/>
            <a:ext cx="1048597" cy="944147"/>
          </a:xfrm>
          <a:prstGeom prst="rect">
            <a:avLst/>
          </a:prstGeom>
        </p:spPr>
      </p:pic>
    </p:spTree>
    <p:extLst>
      <p:ext uri="{BB962C8B-B14F-4D97-AF65-F5344CB8AC3E}">
        <p14:creationId xmlns:p14="http://schemas.microsoft.com/office/powerpoint/2010/main" val="2319185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21" y="3132209"/>
            <a:ext cx="10620451" cy="1362075"/>
          </a:xfrm>
        </p:spPr>
        <p:txBody>
          <a:bodyPr/>
          <a:lstStyle/>
          <a:p>
            <a:r>
              <a:rPr lang="en-US" dirty="0"/>
              <a:t>Identity and Access Provisioning Lifecycle</a:t>
            </a:r>
            <a:endParaRPr lang="en-US" dirty="0">
              <a:solidFill>
                <a:srgbClr val="000000"/>
              </a:solidFill>
            </a:endParaRPr>
          </a:p>
        </p:txBody>
      </p:sp>
      <p:sp>
        <p:nvSpPr>
          <p:cNvPr id="3" name="Text Placeholder 2"/>
          <p:cNvSpPr>
            <a:spLocks noGrp="1"/>
          </p:cNvSpPr>
          <p:nvPr>
            <p:ph type="body" idx="1"/>
          </p:nvPr>
        </p:nvSpPr>
        <p:spPr>
          <a:xfrm>
            <a:off x="707650" y="1530350"/>
            <a:ext cx="8428039" cy="1500188"/>
          </a:xfrm>
        </p:spPr>
        <p:txBody>
          <a:bodyPr/>
          <a:lstStyle/>
          <a:p>
            <a:r>
              <a:rPr lang="en-US" sz="4600" dirty="0">
                <a:solidFill>
                  <a:srgbClr val="006F53"/>
                </a:solidFill>
              </a:rPr>
              <a:t>Module 2</a:t>
            </a:r>
          </a:p>
        </p:txBody>
      </p:sp>
    </p:spTree>
    <p:extLst>
      <p:ext uri="{BB962C8B-B14F-4D97-AF65-F5344CB8AC3E}">
        <p14:creationId xmlns:p14="http://schemas.microsoft.com/office/powerpoint/2010/main" val="597135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6000" dirty="0"/>
              <a:t>Module Objectives</a:t>
            </a:r>
          </a:p>
        </p:txBody>
      </p:sp>
      <p:sp>
        <p:nvSpPr>
          <p:cNvPr id="6" name="Content Placeholder 5"/>
          <p:cNvSpPr>
            <a:spLocks noGrp="1"/>
          </p:cNvSpPr>
          <p:nvPr>
            <p:ph sz="half" idx="10"/>
          </p:nvPr>
        </p:nvSpPr>
        <p:spPr>
          <a:xfrm>
            <a:off x="1158240" y="1812126"/>
            <a:ext cx="10038080" cy="4042574"/>
          </a:xfrm>
          <a:prstGeom prst="rect">
            <a:avLst/>
          </a:prstGeom>
        </p:spPr>
        <p:txBody>
          <a:bodyPr/>
          <a:lstStyle/>
          <a:p>
            <a:pPr marL="541338" indent="-541338">
              <a:buClrTx/>
              <a:buSzPct val="100000"/>
              <a:buFont typeface="+mj-lt"/>
              <a:buAutoNum type="arabicPeriod"/>
            </a:pPr>
            <a:r>
              <a:rPr lang="en-US" dirty="0"/>
              <a:t>Define the process of user and systems access review.</a:t>
            </a:r>
          </a:p>
          <a:p>
            <a:pPr marL="541338" indent="-541338">
              <a:buClrTx/>
              <a:buSzPct val="100000"/>
              <a:buFont typeface="+mj-lt"/>
              <a:buAutoNum type="arabicPeriod"/>
            </a:pPr>
            <a:r>
              <a:rPr lang="en-US" dirty="0"/>
              <a:t>Apply the appropriate control types/categories for provisioning and deprovisioning of identities.</a:t>
            </a:r>
          </a:p>
        </p:txBody>
      </p:sp>
    </p:spTree>
    <p:extLst>
      <p:ext uri="{BB962C8B-B14F-4D97-AF65-F5344CB8AC3E}">
        <p14:creationId xmlns:p14="http://schemas.microsoft.com/office/powerpoint/2010/main" val="323787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82372" y="559553"/>
            <a:ext cx="8666723" cy="1143000"/>
          </a:xfrm>
        </p:spPr>
        <p:txBody>
          <a:bodyPr>
            <a:normAutofit/>
          </a:bodyPr>
          <a:lstStyle/>
          <a:p>
            <a:r>
              <a:rPr lang="en-US" dirty="0"/>
              <a:t>User Access Review</a:t>
            </a:r>
            <a:endParaRPr lang="en-US" sz="6000" dirty="0"/>
          </a:p>
        </p:txBody>
      </p:sp>
      <p:sp>
        <p:nvSpPr>
          <p:cNvPr id="6" name="Content Placeholder 5"/>
          <p:cNvSpPr>
            <a:spLocks noGrp="1"/>
          </p:cNvSpPr>
          <p:nvPr>
            <p:ph sz="half" idx="10"/>
          </p:nvPr>
        </p:nvSpPr>
        <p:spPr>
          <a:xfrm>
            <a:off x="1158240" y="1812126"/>
            <a:ext cx="10038080" cy="4042574"/>
          </a:xfrm>
          <a:prstGeom prst="rect">
            <a:avLst/>
          </a:prstGeom>
        </p:spPr>
        <p:txBody>
          <a:bodyPr/>
          <a:lstStyle/>
          <a:p>
            <a:pPr>
              <a:buFont typeface="Open Sans Semibold" panose="020B0706030804020204" pitchFamily="34" charset="0"/>
              <a:buChar char="•"/>
            </a:pPr>
            <a:r>
              <a:rPr lang="en-US" dirty="0"/>
              <a:t>Enforces security policy</a:t>
            </a:r>
          </a:p>
          <a:p>
            <a:pPr>
              <a:buFont typeface="Open Sans Semibold" panose="020B0706030804020204" pitchFamily="34" charset="0"/>
              <a:buChar char="•"/>
            </a:pPr>
            <a:r>
              <a:rPr lang="en-US" dirty="0"/>
              <a:t>Continues over the lifecycle of access</a:t>
            </a:r>
          </a:p>
          <a:p>
            <a:pPr>
              <a:buFont typeface="Open Sans Semibold" panose="020B0706030804020204" pitchFamily="34" charset="0"/>
              <a:buChar char="•"/>
            </a:pPr>
            <a:r>
              <a:rPr lang="en-US" dirty="0"/>
              <a:t>Mitigates vulnerabilities associated with aggregation</a:t>
            </a:r>
          </a:p>
          <a:p>
            <a:pPr>
              <a:buFont typeface="Open Sans Semibold" panose="020B0706030804020204" pitchFamily="34" charset="0"/>
              <a:buChar char="•"/>
            </a:pPr>
            <a:r>
              <a:rPr lang="en-US" dirty="0"/>
              <a:t>Concludes with termination of access</a:t>
            </a:r>
          </a:p>
        </p:txBody>
      </p:sp>
    </p:spTree>
    <p:extLst>
      <p:ext uri="{BB962C8B-B14F-4D97-AF65-F5344CB8AC3E}">
        <p14:creationId xmlns:p14="http://schemas.microsoft.com/office/powerpoint/2010/main" val="748973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System Account Access Review</a:t>
            </a:r>
            <a:endParaRPr lang="en-US" sz="6000" dirty="0"/>
          </a:p>
        </p:txBody>
      </p:sp>
      <p:sp>
        <p:nvSpPr>
          <p:cNvPr id="6" name="Content Placeholder 5"/>
          <p:cNvSpPr>
            <a:spLocks noGrp="1"/>
          </p:cNvSpPr>
          <p:nvPr>
            <p:ph sz="half" idx="10"/>
          </p:nvPr>
        </p:nvSpPr>
        <p:spPr>
          <a:xfrm>
            <a:off x="1158240" y="1812126"/>
            <a:ext cx="9168799" cy="4042574"/>
          </a:xfrm>
          <a:prstGeom prst="rect">
            <a:avLst/>
          </a:prstGeom>
        </p:spPr>
        <p:txBody>
          <a:bodyPr/>
          <a:lstStyle/>
          <a:p>
            <a:pPr>
              <a:buFont typeface="Open Sans Semibold" panose="020B0706030804020204" pitchFamily="34" charset="0"/>
              <a:buChar char="•"/>
            </a:pPr>
            <a:r>
              <a:rPr lang="en-US" dirty="0"/>
              <a:t>Presents often-exploited vulnerability for attackers</a:t>
            </a:r>
          </a:p>
          <a:p>
            <a:pPr>
              <a:buFont typeface="Open Sans Semibold" panose="020B0706030804020204" pitchFamily="34" charset="0"/>
              <a:buChar char="•"/>
            </a:pPr>
            <a:r>
              <a:rPr lang="en-US" dirty="0"/>
              <a:t>Securing begins with renaming account</a:t>
            </a:r>
          </a:p>
          <a:p>
            <a:pPr>
              <a:buFont typeface="Open Sans Semibold" panose="020B0706030804020204" pitchFamily="34" charset="0"/>
              <a:buChar char="•"/>
            </a:pPr>
            <a:r>
              <a:rPr lang="en-US" dirty="0"/>
              <a:t>Some system accounts further complicated by being service accounts</a:t>
            </a:r>
          </a:p>
        </p:txBody>
      </p:sp>
    </p:spTree>
    <p:extLst>
      <p:ext uri="{BB962C8B-B14F-4D97-AF65-F5344CB8AC3E}">
        <p14:creationId xmlns:p14="http://schemas.microsoft.com/office/powerpoint/2010/main" val="3886762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Provisioning and </a:t>
            </a:r>
            <a:r>
              <a:rPr lang="en-US" dirty="0" err="1"/>
              <a:t>Deprovisioning</a:t>
            </a:r>
            <a:endParaRPr lang="en-US" sz="6000" dirty="0"/>
          </a:p>
        </p:txBody>
      </p:sp>
      <p:sp>
        <p:nvSpPr>
          <p:cNvPr id="6" name="Content Placeholder 5"/>
          <p:cNvSpPr>
            <a:spLocks noGrp="1"/>
          </p:cNvSpPr>
          <p:nvPr>
            <p:ph sz="half" idx="10"/>
          </p:nvPr>
        </p:nvSpPr>
        <p:spPr>
          <a:xfrm>
            <a:off x="1158240" y="1812126"/>
            <a:ext cx="9168799" cy="4042574"/>
          </a:xfrm>
          <a:prstGeom prst="rect">
            <a:avLst/>
          </a:prstGeom>
        </p:spPr>
        <p:txBody>
          <a:bodyPr/>
          <a:lstStyle/>
          <a:p>
            <a:pPr>
              <a:buFont typeface="Open Sans Semibold" panose="020B0706030804020204" pitchFamily="34" charset="0"/>
              <a:buChar char="•"/>
            </a:pPr>
            <a:r>
              <a:rPr lang="en-US" dirty="0"/>
              <a:t>Provision a user account and apply user permissions</a:t>
            </a:r>
          </a:p>
          <a:p>
            <a:pPr>
              <a:buFont typeface="Open Sans Semibold" panose="020B0706030804020204" pitchFamily="34" charset="0"/>
              <a:buChar char="•"/>
            </a:pPr>
            <a:r>
              <a:rPr lang="en-US" dirty="0"/>
              <a:t>Modify user permissions</a:t>
            </a:r>
          </a:p>
          <a:p>
            <a:pPr>
              <a:buFont typeface="Open Sans Semibold" panose="020B0706030804020204" pitchFamily="34" charset="0"/>
              <a:buChar char="•"/>
            </a:pPr>
            <a:r>
              <a:rPr lang="en-US" dirty="0" err="1"/>
              <a:t>Deprovision</a:t>
            </a:r>
            <a:r>
              <a:rPr lang="en-US" dirty="0"/>
              <a:t> user account and end user permissions</a:t>
            </a:r>
          </a:p>
        </p:txBody>
      </p:sp>
    </p:spTree>
    <p:extLst>
      <p:ext uri="{BB962C8B-B14F-4D97-AF65-F5344CB8AC3E}">
        <p14:creationId xmlns:p14="http://schemas.microsoft.com/office/powerpoint/2010/main" val="4129781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p:txBody>
          <a:bodyPr>
            <a:normAutofit/>
          </a:bodyPr>
          <a:lstStyle/>
          <a:p>
            <a:r>
              <a:rPr lang="en-US" sz="6000" dirty="0"/>
              <a:t>Course Agenda</a:t>
            </a:r>
          </a:p>
        </p:txBody>
      </p:sp>
      <p:graphicFrame>
        <p:nvGraphicFramePr>
          <p:cNvPr id="7" name="Content Placeholder 1"/>
          <p:cNvGraphicFramePr>
            <a:graphicFrameLocks noGrp="1"/>
          </p:cNvGraphicFramePr>
          <p:nvPr>
            <p:ph sz="half" idx="10"/>
            <p:extLst>
              <p:ext uri="{D42A27DB-BD31-4B8C-83A1-F6EECF244321}">
                <p14:modId xmlns:p14="http://schemas.microsoft.com/office/powerpoint/2010/main" val="255404315"/>
              </p:ext>
            </p:extLst>
          </p:nvPr>
        </p:nvGraphicFramePr>
        <p:xfrm>
          <a:off x="1158875" y="1811340"/>
          <a:ext cx="10037763" cy="4941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409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2B7A0789-F780-5D41-82E2-6001E6082878}"/>
                                            </p:graphicEl>
                                          </p:spTgt>
                                        </p:tgtEl>
                                        <p:attrNameLst>
                                          <p:attrName>style.visibility</p:attrName>
                                        </p:attrNameLst>
                                      </p:cBhvr>
                                      <p:to>
                                        <p:strVal val="visible"/>
                                      </p:to>
                                    </p:set>
                                    <p:animEffect transition="in" filter="fade">
                                      <p:cBhvr>
                                        <p:cTn id="7" dur="500"/>
                                        <p:tgtEl>
                                          <p:spTgt spid="7">
                                            <p:graphicEl>
                                              <a:dgm id="{2B7A0789-F780-5D41-82E2-6001E6082878}"/>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graphicEl>
                                              <a:dgm id="{1858FC74-4C3B-8C4E-AD18-F4DDE5356352}"/>
                                            </p:graphicEl>
                                          </p:spTgt>
                                        </p:tgtEl>
                                        <p:attrNameLst>
                                          <p:attrName>style.visibility</p:attrName>
                                        </p:attrNameLst>
                                      </p:cBhvr>
                                      <p:to>
                                        <p:strVal val="visible"/>
                                      </p:to>
                                    </p:set>
                                    <p:animEffect transition="in" filter="fade">
                                      <p:cBhvr>
                                        <p:cTn id="10" dur="500"/>
                                        <p:tgtEl>
                                          <p:spTgt spid="7">
                                            <p:graphicEl>
                                              <a:dgm id="{1858FC74-4C3B-8C4E-AD18-F4DDE5356352}"/>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graphicEl>
                                              <a:dgm id="{81B6FAE2-23E4-4546-AD04-5A1B7DB6ED86}"/>
                                            </p:graphicEl>
                                          </p:spTgt>
                                        </p:tgtEl>
                                        <p:attrNameLst>
                                          <p:attrName>style.visibility</p:attrName>
                                        </p:attrNameLst>
                                      </p:cBhvr>
                                      <p:to>
                                        <p:strVal val="visible"/>
                                      </p:to>
                                    </p:set>
                                    <p:animEffect transition="in" filter="fade">
                                      <p:cBhvr>
                                        <p:cTn id="15" dur="500"/>
                                        <p:tgtEl>
                                          <p:spTgt spid="7">
                                            <p:graphicEl>
                                              <a:dgm id="{81B6FAE2-23E4-4546-AD04-5A1B7DB6ED86}"/>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graphicEl>
                                              <a:dgm id="{72098F93-2631-3946-8309-625790F0C226}"/>
                                            </p:graphicEl>
                                          </p:spTgt>
                                        </p:tgtEl>
                                        <p:attrNameLst>
                                          <p:attrName>style.visibility</p:attrName>
                                        </p:attrNameLst>
                                      </p:cBhvr>
                                      <p:to>
                                        <p:strVal val="visible"/>
                                      </p:to>
                                    </p:set>
                                    <p:animEffect transition="in" filter="fade">
                                      <p:cBhvr>
                                        <p:cTn id="18" dur="500"/>
                                        <p:tgtEl>
                                          <p:spTgt spid="7">
                                            <p:graphicEl>
                                              <a:dgm id="{72098F93-2631-3946-8309-625790F0C226}"/>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graphicEl>
                                              <a:dgm id="{9CC527D9-3328-1844-BDFB-663FBB123147}"/>
                                            </p:graphicEl>
                                          </p:spTgt>
                                        </p:tgtEl>
                                        <p:attrNameLst>
                                          <p:attrName>style.visibility</p:attrName>
                                        </p:attrNameLst>
                                      </p:cBhvr>
                                      <p:to>
                                        <p:strVal val="visible"/>
                                      </p:to>
                                    </p:set>
                                    <p:animEffect transition="in" filter="fade">
                                      <p:cBhvr>
                                        <p:cTn id="23" dur="500"/>
                                        <p:tgtEl>
                                          <p:spTgt spid="7">
                                            <p:graphicEl>
                                              <a:dgm id="{9CC527D9-3328-1844-BDFB-663FBB123147}"/>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graphicEl>
                                              <a:dgm id="{4C74A29A-2FB0-A14A-AD53-59D5FC2432F2}"/>
                                            </p:graphicEl>
                                          </p:spTgt>
                                        </p:tgtEl>
                                        <p:attrNameLst>
                                          <p:attrName>style.visibility</p:attrName>
                                        </p:attrNameLst>
                                      </p:cBhvr>
                                      <p:to>
                                        <p:strVal val="visible"/>
                                      </p:to>
                                    </p:set>
                                    <p:animEffect transition="in" filter="fade">
                                      <p:cBhvr>
                                        <p:cTn id="26" dur="500"/>
                                        <p:tgtEl>
                                          <p:spTgt spid="7">
                                            <p:graphicEl>
                                              <a:dgm id="{4C74A29A-2FB0-A14A-AD53-59D5FC2432F2}"/>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
                                            <p:graphicEl>
                                              <a:dgm id="{0A3154CB-248A-C741-AF88-27F9F85BF046}"/>
                                            </p:graphicEl>
                                          </p:spTgt>
                                        </p:tgtEl>
                                        <p:attrNameLst>
                                          <p:attrName>style.visibility</p:attrName>
                                        </p:attrNameLst>
                                      </p:cBhvr>
                                      <p:to>
                                        <p:strVal val="visible"/>
                                      </p:to>
                                    </p:set>
                                    <p:animEffect transition="in" filter="fade">
                                      <p:cBhvr>
                                        <p:cTn id="31" dur="500"/>
                                        <p:tgtEl>
                                          <p:spTgt spid="7">
                                            <p:graphicEl>
                                              <a:dgm id="{0A3154CB-248A-C741-AF88-27F9F85BF046}"/>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graphicEl>
                                              <a:dgm id="{3F1BEDE9-6224-334F-8391-0198328B3E1D}"/>
                                            </p:graphicEl>
                                          </p:spTgt>
                                        </p:tgtEl>
                                        <p:attrNameLst>
                                          <p:attrName>style.visibility</p:attrName>
                                        </p:attrNameLst>
                                      </p:cBhvr>
                                      <p:to>
                                        <p:strVal val="visible"/>
                                      </p:to>
                                    </p:set>
                                    <p:animEffect transition="in" filter="fade">
                                      <p:cBhvr>
                                        <p:cTn id="34" dur="500"/>
                                        <p:tgtEl>
                                          <p:spTgt spid="7">
                                            <p:graphicEl>
                                              <a:dgm id="{3F1BEDE9-6224-334F-8391-0198328B3E1D}"/>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
                                            <p:graphicEl>
                                              <a:dgm id="{B1F0A441-036A-4D48-A20D-78DDE49BA465}"/>
                                            </p:graphicEl>
                                          </p:spTgt>
                                        </p:tgtEl>
                                        <p:attrNameLst>
                                          <p:attrName>style.visibility</p:attrName>
                                        </p:attrNameLst>
                                      </p:cBhvr>
                                      <p:to>
                                        <p:strVal val="visible"/>
                                      </p:to>
                                    </p:set>
                                    <p:animEffect transition="in" filter="fade">
                                      <p:cBhvr>
                                        <p:cTn id="39" dur="500"/>
                                        <p:tgtEl>
                                          <p:spTgt spid="7">
                                            <p:graphicEl>
                                              <a:dgm id="{B1F0A441-036A-4D48-A20D-78DDE49BA465}"/>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
                                            <p:graphicEl>
                                              <a:dgm id="{9056C052-B14B-C94D-8A57-3371D85E6F5D}"/>
                                            </p:graphicEl>
                                          </p:spTgt>
                                        </p:tgtEl>
                                        <p:attrNameLst>
                                          <p:attrName>style.visibility</p:attrName>
                                        </p:attrNameLst>
                                      </p:cBhvr>
                                      <p:to>
                                        <p:strVal val="visible"/>
                                      </p:to>
                                    </p:set>
                                    <p:animEffect transition="in" filter="fade">
                                      <p:cBhvr>
                                        <p:cTn id="42" dur="500"/>
                                        <p:tgtEl>
                                          <p:spTgt spid="7">
                                            <p:graphicEl>
                                              <a:dgm id="{9056C052-B14B-C94D-8A57-3371D85E6F5D}"/>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graphicEl>
                                              <a:dgm id="{72A14F80-AACE-B84B-A9E8-95CC5EE1AD32}"/>
                                            </p:graphicEl>
                                          </p:spTgt>
                                        </p:tgtEl>
                                        <p:attrNameLst>
                                          <p:attrName>style.visibility</p:attrName>
                                        </p:attrNameLst>
                                      </p:cBhvr>
                                      <p:to>
                                        <p:strVal val="visible"/>
                                      </p:to>
                                    </p:set>
                                    <p:animEffect transition="in" filter="fade">
                                      <p:cBhvr>
                                        <p:cTn id="47" dur="500"/>
                                        <p:tgtEl>
                                          <p:spTgt spid="7">
                                            <p:graphicEl>
                                              <a:dgm id="{72A14F80-AACE-B84B-A9E8-95CC5EE1AD32}"/>
                                            </p:graphic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graphicEl>
                                              <a:dgm id="{C63EBCB4-B97C-B547-BA70-CC52993AAE0C}"/>
                                            </p:graphicEl>
                                          </p:spTgt>
                                        </p:tgtEl>
                                        <p:attrNameLst>
                                          <p:attrName>style.visibility</p:attrName>
                                        </p:attrNameLst>
                                      </p:cBhvr>
                                      <p:to>
                                        <p:strVal val="visible"/>
                                      </p:to>
                                    </p:set>
                                    <p:animEffect transition="in" filter="fade">
                                      <p:cBhvr>
                                        <p:cTn id="50" dur="500"/>
                                        <p:tgtEl>
                                          <p:spTgt spid="7">
                                            <p:graphicEl>
                                              <a:dgm id="{C63EBCB4-B97C-B547-BA70-CC52993AAE0C}"/>
                                            </p:graphic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
                                            <p:graphicEl>
                                              <a:dgm id="{1621A777-1D87-8247-A34C-17EBFCD24916}"/>
                                            </p:graphicEl>
                                          </p:spTgt>
                                        </p:tgtEl>
                                        <p:attrNameLst>
                                          <p:attrName>style.visibility</p:attrName>
                                        </p:attrNameLst>
                                      </p:cBhvr>
                                      <p:to>
                                        <p:strVal val="visible"/>
                                      </p:to>
                                    </p:set>
                                    <p:animEffect transition="in" filter="fade">
                                      <p:cBhvr>
                                        <p:cTn id="55" dur="500"/>
                                        <p:tgtEl>
                                          <p:spTgt spid="7">
                                            <p:graphicEl>
                                              <a:dgm id="{1621A777-1D87-8247-A34C-17EBFCD24916}"/>
                                            </p:graphic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
                                            <p:graphicEl>
                                              <a:dgm id="{4EEA16FA-48C5-C24B-A4D8-B76F9A35E3C1}"/>
                                            </p:graphicEl>
                                          </p:spTgt>
                                        </p:tgtEl>
                                        <p:attrNameLst>
                                          <p:attrName>style.visibility</p:attrName>
                                        </p:attrNameLst>
                                      </p:cBhvr>
                                      <p:to>
                                        <p:strVal val="visible"/>
                                      </p:to>
                                    </p:set>
                                    <p:animEffect transition="in" filter="fade">
                                      <p:cBhvr>
                                        <p:cTn id="58" dur="500"/>
                                        <p:tgtEl>
                                          <p:spTgt spid="7">
                                            <p:graphicEl>
                                              <a:dgm id="{4EEA16FA-48C5-C24B-A4D8-B76F9A35E3C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0"/>
          </p:nvPr>
        </p:nvSpPr>
        <p:spPr>
          <a:xfrm>
            <a:off x="1350675" y="2004547"/>
            <a:ext cx="10092460" cy="4042574"/>
          </a:xfrm>
          <a:prstGeom prst="rect">
            <a:avLst/>
          </a:prstGeom>
        </p:spPr>
        <p:txBody>
          <a:bodyPr/>
          <a:lstStyle/>
          <a:p>
            <a:pPr marL="0" indent="0">
              <a:buNone/>
            </a:pPr>
            <a:r>
              <a:rPr lang="en-US" b="1" dirty="0"/>
              <a:t>INSTRUCTIONS</a:t>
            </a:r>
          </a:p>
          <a:p>
            <a:pPr marL="0" indent="0">
              <a:buNone/>
            </a:pPr>
            <a:r>
              <a:rPr lang="en-US" dirty="0"/>
              <a:t>Working together in small teams, answer the questions below.</a:t>
            </a:r>
          </a:p>
          <a:p>
            <a:pPr>
              <a:buFont typeface="Open Sans Semibold" panose="020B0706030804020204" pitchFamily="34" charset="0"/>
              <a:buChar char="•"/>
            </a:pPr>
            <a:r>
              <a:rPr lang="en-US" dirty="0"/>
              <a:t>What additional controls (choose from the CIA triad) could be added to each of the three phases of the process flow? </a:t>
            </a:r>
          </a:p>
          <a:p>
            <a:pPr marL="652463" lvl="1"/>
            <a:r>
              <a:rPr lang="en-US" dirty="0"/>
              <a:t>Add control types</a:t>
            </a:r>
          </a:p>
          <a:p>
            <a:pPr marL="652463" lvl="1"/>
            <a:r>
              <a:rPr lang="en-US" dirty="0"/>
              <a:t>Add control categories</a:t>
            </a:r>
          </a:p>
          <a:p>
            <a:pPr>
              <a:buFont typeface="Open Sans Semibold" panose="020B0706030804020204" pitchFamily="34" charset="0"/>
              <a:buChar char="•"/>
            </a:pPr>
            <a:r>
              <a:rPr lang="en-US" dirty="0"/>
              <a:t>What roles can you identify in the process flow (i.e., Custodian, Data Owner, etc.)?</a:t>
            </a:r>
          </a:p>
        </p:txBody>
      </p:sp>
      <p:sp>
        <p:nvSpPr>
          <p:cNvPr id="8" name="Title 4"/>
          <p:cNvSpPr txBox="1">
            <a:spLocks/>
          </p:cNvSpPr>
          <p:nvPr/>
        </p:nvSpPr>
        <p:spPr>
          <a:xfrm>
            <a:off x="1387636" y="572390"/>
            <a:ext cx="10132471" cy="1143000"/>
          </a:xfrm>
          <a:prstGeom prst="rect">
            <a:avLst/>
          </a:prstGeom>
        </p:spPr>
        <p:txBody>
          <a:bodyPr vert="horz" lIns="91440" tIns="45720" rIns="91440" bIns="45720" rtlCol="0" anchor="ctr">
            <a:noAutofit/>
          </a:bodyPr>
          <a:lstStyle>
            <a:lvl1pPr algn="l" defTabSz="457086" rtl="0" eaLnBrk="1" latinLnBrk="0" hangingPunct="1">
              <a:spcBef>
                <a:spcPct val="0"/>
              </a:spcBef>
              <a:buNone/>
              <a:defRPr lang="en-US" sz="6000" u="sng" kern="1200" baseline="12000" dirty="0">
                <a:solidFill>
                  <a:srgbClr val="006F53"/>
                </a:solidFill>
                <a:uFill>
                  <a:solidFill>
                    <a:srgbClr val="95D600"/>
                  </a:solidFill>
                </a:uFill>
                <a:latin typeface="Open Sans Semibold"/>
                <a:ea typeface="+mj-ea"/>
                <a:cs typeface="Open Sans Semibold"/>
              </a:defRPr>
            </a:lvl1pPr>
          </a:lstStyle>
          <a:p>
            <a:pPr>
              <a:lnSpc>
                <a:spcPct val="110000"/>
              </a:lnSpc>
            </a:pPr>
            <a:r>
              <a:rPr lang="en-US" sz="4000" dirty="0"/>
              <a:t>Activity: Identify the Roles and Control Types and Categories of Provisioning and Deprovisioning</a:t>
            </a:r>
          </a:p>
        </p:txBody>
      </p:sp>
      <p:pic>
        <p:nvPicPr>
          <p:cNvPr id="5" name="Picture 4" descr="group-activity-green.ai"/>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62" y="733007"/>
            <a:ext cx="1067978" cy="667486"/>
          </a:xfrm>
          <a:prstGeom prst="rect">
            <a:avLst/>
          </a:prstGeom>
        </p:spPr>
      </p:pic>
    </p:spTree>
    <p:extLst>
      <p:ext uri="{BB962C8B-B14F-4D97-AF65-F5344CB8AC3E}">
        <p14:creationId xmlns:p14="http://schemas.microsoft.com/office/powerpoint/2010/main" val="3057986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21" y="3132209"/>
            <a:ext cx="10633279" cy="1362075"/>
          </a:xfrm>
        </p:spPr>
        <p:txBody>
          <a:bodyPr/>
          <a:lstStyle/>
          <a:p>
            <a:r>
              <a:rPr lang="en-US" dirty="0"/>
              <a:t>Identification and Authentication of People, Devices, </a:t>
            </a:r>
            <a:br>
              <a:rPr lang="en-US" dirty="0"/>
            </a:br>
            <a:r>
              <a:rPr lang="en-US" dirty="0"/>
              <a:t>and Services</a:t>
            </a:r>
            <a:endParaRPr lang="en-US" dirty="0">
              <a:solidFill>
                <a:srgbClr val="000000"/>
              </a:solidFill>
            </a:endParaRPr>
          </a:p>
        </p:txBody>
      </p:sp>
      <p:sp>
        <p:nvSpPr>
          <p:cNvPr id="3" name="Text Placeholder 2"/>
          <p:cNvSpPr>
            <a:spLocks noGrp="1"/>
          </p:cNvSpPr>
          <p:nvPr>
            <p:ph type="body" idx="1"/>
          </p:nvPr>
        </p:nvSpPr>
        <p:spPr>
          <a:xfrm>
            <a:off x="707650" y="1530350"/>
            <a:ext cx="8428039" cy="1500188"/>
          </a:xfrm>
        </p:spPr>
        <p:txBody>
          <a:bodyPr/>
          <a:lstStyle/>
          <a:p>
            <a:r>
              <a:rPr lang="en-US" sz="4600" dirty="0">
                <a:solidFill>
                  <a:srgbClr val="006F53"/>
                </a:solidFill>
              </a:rPr>
              <a:t>Module </a:t>
            </a:r>
            <a:r>
              <a:rPr lang="en-US" sz="4600" dirty="0"/>
              <a:t>3</a:t>
            </a:r>
            <a:endParaRPr lang="en-US" sz="4600" dirty="0">
              <a:solidFill>
                <a:srgbClr val="006F53"/>
              </a:solidFill>
            </a:endParaRPr>
          </a:p>
        </p:txBody>
      </p:sp>
    </p:spTree>
    <p:extLst>
      <p:ext uri="{BB962C8B-B14F-4D97-AF65-F5344CB8AC3E}">
        <p14:creationId xmlns:p14="http://schemas.microsoft.com/office/powerpoint/2010/main" val="975720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6000" dirty="0"/>
              <a:t>Module Objectives</a:t>
            </a:r>
          </a:p>
        </p:txBody>
      </p:sp>
      <p:sp>
        <p:nvSpPr>
          <p:cNvPr id="6" name="Content Placeholder 5"/>
          <p:cNvSpPr>
            <a:spLocks noGrp="1"/>
          </p:cNvSpPr>
          <p:nvPr>
            <p:ph sz="half" idx="10"/>
          </p:nvPr>
        </p:nvSpPr>
        <p:spPr>
          <a:xfrm>
            <a:off x="1158240" y="1812126"/>
            <a:ext cx="10271760" cy="4042574"/>
          </a:xfrm>
          <a:prstGeom prst="rect">
            <a:avLst/>
          </a:prstGeom>
        </p:spPr>
        <p:txBody>
          <a:bodyPr/>
          <a:lstStyle/>
          <a:p>
            <a:pPr marL="541338" indent="-541338">
              <a:buClrTx/>
              <a:buSzPct val="100000"/>
              <a:buFont typeface="+mj-lt"/>
              <a:buAutoNum type="arabicPeriod"/>
            </a:pPr>
            <a:r>
              <a:rPr lang="en-US" dirty="0"/>
              <a:t>Classify various identification, authentication, and authorization technologies for use in managing people, devices, and services.</a:t>
            </a:r>
          </a:p>
        </p:txBody>
      </p:sp>
    </p:spTree>
    <p:extLst>
      <p:ext uri="{BB962C8B-B14F-4D97-AF65-F5344CB8AC3E}">
        <p14:creationId xmlns:p14="http://schemas.microsoft.com/office/powerpoint/2010/main" val="3771161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559355" cy="1143000"/>
          </a:xfrm>
        </p:spPr>
        <p:txBody>
          <a:bodyPr>
            <a:normAutofit/>
          </a:bodyPr>
          <a:lstStyle/>
          <a:p>
            <a:r>
              <a:rPr lang="en-US" dirty="0"/>
              <a:t>Identity Management Implementation</a:t>
            </a:r>
          </a:p>
        </p:txBody>
      </p:sp>
      <p:sp>
        <p:nvSpPr>
          <p:cNvPr id="8" name="Content Placeholder 2"/>
          <p:cNvSpPr txBox="1">
            <a:spLocks/>
          </p:cNvSpPr>
          <p:nvPr/>
        </p:nvSpPr>
        <p:spPr>
          <a:xfrm>
            <a:off x="1193062" y="1812126"/>
            <a:ext cx="10003258" cy="4353560"/>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dirty="0"/>
              <a:t>These are the four elements of identity management implementation:</a:t>
            </a:r>
          </a:p>
        </p:txBody>
      </p:sp>
      <p:grpSp>
        <p:nvGrpSpPr>
          <p:cNvPr id="4" name="Group 3"/>
          <p:cNvGrpSpPr/>
          <p:nvPr/>
        </p:nvGrpSpPr>
        <p:grpSpPr>
          <a:xfrm>
            <a:off x="3461806" y="2788610"/>
            <a:ext cx="5422314" cy="2595730"/>
            <a:chOff x="1614484" y="3532615"/>
            <a:chExt cx="5422314" cy="2595730"/>
          </a:xfrm>
        </p:grpSpPr>
        <p:sp>
          <p:nvSpPr>
            <p:cNvPr id="6" name="Shape 593"/>
            <p:cNvSpPr txBox="1"/>
            <p:nvPr/>
          </p:nvSpPr>
          <p:spPr>
            <a:xfrm>
              <a:off x="1614484" y="3532615"/>
              <a:ext cx="2582054" cy="1150665"/>
            </a:xfrm>
            <a:prstGeom prst="rect">
              <a:avLst/>
            </a:prstGeom>
            <a:solidFill>
              <a:srgbClr val="E4E3E8"/>
            </a:solidFill>
            <a:ln w="12700">
              <a:solidFill>
                <a:srgbClr val="7F7F7F"/>
              </a:solidFill>
            </a:ln>
            <a:effectLst>
              <a:outerShdw blurRad="50800" dist="38100" dir="5400000" algn="t" rotWithShape="0">
                <a:prstClr val="black">
                  <a:alpha val="40000"/>
                </a:prstClr>
              </a:outerShdw>
            </a:effectLst>
          </p:spPr>
          <p:txBody>
            <a:bodyPr wrap="square" lIns="68575" tIns="68575" rIns="68575" bIns="68575" anchor="ctr" anchorCtr="0">
              <a:noAutofit/>
            </a:bodyPr>
            <a:lstStyle/>
            <a:p>
              <a:pPr marL="0" marR="0" lvl="0" indent="0" algn="ctr" rtl="0">
                <a:lnSpc>
                  <a:spcPct val="90000"/>
                </a:lnSpc>
                <a:spcBef>
                  <a:spcPts val="0"/>
                </a:spcBef>
                <a:spcAft>
                  <a:spcPts val="0"/>
                </a:spcAft>
                <a:buSzPct val="25000"/>
                <a:buNone/>
              </a:pPr>
              <a:r>
                <a:rPr lang="en-US" sz="2400" dirty="0">
                  <a:solidFill>
                    <a:srgbClr val="000000"/>
                  </a:solidFill>
                  <a:latin typeface="Open Sans Semibold"/>
                  <a:ea typeface="Calibri"/>
                  <a:cs typeface="Open Sans Semibold"/>
                  <a:sym typeface="Calibri"/>
                </a:rPr>
                <a:t>Identification</a:t>
              </a:r>
            </a:p>
          </p:txBody>
        </p:sp>
        <p:sp>
          <p:nvSpPr>
            <p:cNvPr id="7" name="Shape 595"/>
            <p:cNvSpPr txBox="1"/>
            <p:nvPr/>
          </p:nvSpPr>
          <p:spPr>
            <a:xfrm>
              <a:off x="4454744" y="3532615"/>
              <a:ext cx="2582054" cy="1150665"/>
            </a:xfrm>
            <a:prstGeom prst="rect">
              <a:avLst/>
            </a:prstGeom>
            <a:solidFill>
              <a:srgbClr val="E4E3E8"/>
            </a:solidFill>
            <a:ln w="12700">
              <a:solidFill>
                <a:srgbClr val="7F7F7F"/>
              </a:solidFill>
            </a:ln>
            <a:effectLst>
              <a:outerShdw blurRad="50800" dist="38100" dir="5400000" algn="t" rotWithShape="0">
                <a:prstClr val="black">
                  <a:alpha val="40000"/>
                </a:prstClr>
              </a:outerShdw>
            </a:effectLst>
          </p:spPr>
          <p:txBody>
            <a:bodyPr wrap="square" lIns="68575" tIns="68575" rIns="68575" bIns="68575" anchor="ctr" anchorCtr="0">
              <a:noAutofit/>
            </a:bodyPr>
            <a:lstStyle/>
            <a:p>
              <a:pPr marL="0" marR="0" lvl="0" indent="0" algn="ctr" rtl="0">
                <a:lnSpc>
                  <a:spcPct val="90000"/>
                </a:lnSpc>
                <a:spcBef>
                  <a:spcPts val="0"/>
                </a:spcBef>
                <a:spcAft>
                  <a:spcPts val="0"/>
                </a:spcAft>
                <a:buSzPct val="25000"/>
                <a:buNone/>
              </a:pPr>
              <a:r>
                <a:rPr lang="en-US" sz="2400" dirty="0">
                  <a:solidFill>
                    <a:srgbClr val="000000"/>
                  </a:solidFill>
                  <a:latin typeface="Open Sans Semibold"/>
                  <a:ea typeface="Calibri"/>
                  <a:cs typeface="Open Sans Semibold"/>
                  <a:sym typeface="Calibri"/>
                </a:rPr>
                <a:t>Authentication</a:t>
              </a:r>
            </a:p>
          </p:txBody>
        </p:sp>
        <p:sp>
          <p:nvSpPr>
            <p:cNvPr id="9" name="Shape 601"/>
            <p:cNvSpPr txBox="1"/>
            <p:nvPr/>
          </p:nvSpPr>
          <p:spPr>
            <a:xfrm>
              <a:off x="4454744" y="4977680"/>
              <a:ext cx="2582054" cy="1150665"/>
            </a:xfrm>
            <a:prstGeom prst="rect">
              <a:avLst/>
            </a:prstGeom>
            <a:solidFill>
              <a:srgbClr val="E4E3E8"/>
            </a:solidFill>
            <a:ln w="12700">
              <a:solidFill>
                <a:srgbClr val="7F7F7F"/>
              </a:solidFill>
            </a:ln>
            <a:effectLst>
              <a:outerShdw blurRad="50800" dist="38100" dir="5400000" algn="t" rotWithShape="0">
                <a:prstClr val="black">
                  <a:alpha val="40000"/>
                </a:prstClr>
              </a:outerShdw>
            </a:effectLst>
          </p:spPr>
          <p:txBody>
            <a:bodyPr wrap="square" lIns="68575" tIns="68575" rIns="68575" bIns="68575" anchor="ctr" anchorCtr="0">
              <a:noAutofit/>
            </a:bodyPr>
            <a:lstStyle/>
            <a:p>
              <a:pPr marL="0" marR="0" lvl="0" indent="0" algn="ctr" rtl="0">
                <a:lnSpc>
                  <a:spcPct val="90000"/>
                </a:lnSpc>
                <a:spcBef>
                  <a:spcPts val="0"/>
                </a:spcBef>
                <a:spcAft>
                  <a:spcPts val="0"/>
                </a:spcAft>
                <a:buSzPct val="25000"/>
                <a:buNone/>
              </a:pPr>
              <a:r>
                <a:rPr lang="en-US" sz="2400" dirty="0">
                  <a:solidFill>
                    <a:srgbClr val="000000"/>
                  </a:solidFill>
                  <a:latin typeface="Open Sans Semibold"/>
                  <a:ea typeface="Calibri"/>
                  <a:cs typeface="Open Sans Semibold"/>
                  <a:sym typeface="Calibri"/>
                </a:rPr>
                <a:t>Accountability</a:t>
              </a:r>
            </a:p>
          </p:txBody>
        </p:sp>
        <p:sp>
          <p:nvSpPr>
            <p:cNvPr id="10" name="Shape 601"/>
            <p:cNvSpPr txBox="1"/>
            <p:nvPr/>
          </p:nvSpPr>
          <p:spPr>
            <a:xfrm>
              <a:off x="1618075" y="4976147"/>
              <a:ext cx="2582054" cy="1150665"/>
            </a:xfrm>
            <a:prstGeom prst="rect">
              <a:avLst/>
            </a:prstGeom>
            <a:solidFill>
              <a:srgbClr val="E4E3E8"/>
            </a:solidFill>
            <a:ln w="12700">
              <a:solidFill>
                <a:srgbClr val="7F7F7F"/>
              </a:solidFill>
            </a:ln>
            <a:effectLst>
              <a:outerShdw blurRad="50800" dist="38100" dir="5400000" algn="t" rotWithShape="0">
                <a:prstClr val="black">
                  <a:alpha val="40000"/>
                </a:prstClr>
              </a:outerShdw>
            </a:effectLst>
          </p:spPr>
          <p:txBody>
            <a:bodyPr wrap="square" lIns="68575" tIns="68575" rIns="68575" bIns="68575" anchor="ctr" anchorCtr="0">
              <a:noAutofit/>
            </a:bodyPr>
            <a:lstStyle/>
            <a:p>
              <a:pPr marL="0" marR="0" lvl="0" indent="0" algn="ctr" rtl="0">
                <a:lnSpc>
                  <a:spcPct val="90000"/>
                </a:lnSpc>
                <a:spcBef>
                  <a:spcPts val="0"/>
                </a:spcBef>
                <a:spcAft>
                  <a:spcPts val="0"/>
                </a:spcAft>
                <a:buSzPct val="25000"/>
                <a:buNone/>
              </a:pPr>
              <a:r>
                <a:rPr lang="en-US" sz="2400" dirty="0">
                  <a:solidFill>
                    <a:srgbClr val="000000"/>
                  </a:solidFill>
                  <a:latin typeface="Open Sans Semibold"/>
                  <a:ea typeface="Calibri"/>
                  <a:cs typeface="Open Sans Semibold"/>
                  <a:sym typeface="Calibri"/>
                </a:rPr>
                <a:t>Authorization</a:t>
              </a:r>
            </a:p>
          </p:txBody>
        </p:sp>
      </p:grpSp>
    </p:spTree>
    <p:extLst>
      <p:ext uri="{BB962C8B-B14F-4D97-AF65-F5344CB8AC3E}">
        <p14:creationId xmlns:p14="http://schemas.microsoft.com/office/powerpoint/2010/main" val="2253578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559355" cy="1143000"/>
          </a:xfrm>
        </p:spPr>
        <p:txBody>
          <a:bodyPr>
            <a:normAutofit/>
          </a:bodyPr>
          <a:lstStyle/>
          <a:p>
            <a:r>
              <a:rPr lang="en-US" dirty="0"/>
              <a:t>Session Management </a:t>
            </a:r>
          </a:p>
        </p:txBody>
      </p:sp>
      <p:sp>
        <p:nvSpPr>
          <p:cNvPr id="8" name="Content Placeholder 2"/>
          <p:cNvSpPr txBox="1">
            <a:spLocks/>
          </p:cNvSpPr>
          <p:nvPr/>
        </p:nvSpPr>
        <p:spPr>
          <a:xfrm>
            <a:off x="1193063" y="1812126"/>
            <a:ext cx="9303918" cy="4353560"/>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dirty="0"/>
              <a:t>RFC 2965 provides an example of session management with cookies. All transaction requests are maintained and tracked as a user engages requests from a website.</a:t>
            </a:r>
          </a:p>
        </p:txBody>
      </p:sp>
    </p:spTree>
    <p:extLst>
      <p:ext uri="{BB962C8B-B14F-4D97-AF65-F5344CB8AC3E}">
        <p14:creationId xmlns:p14="http://schemas.microsoft.com/office/powerpoint/2010/main" val="329950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46689" y="559553"/>
            <a:ext cx="10907868" cy="1143000"/>
          </a:xfrm>
        </p:spPr>
        <p:txBody>
          <a:bodyPr>
            <a:normAutofit/>
          </a:bodyPr>
          <a:lstStyle/>
          <a:p>
            <a:r>
              <a:rPr lang="en-US" dirty="0"/>
              <a:t>Registration and Proofing of Identity</a:t>
            </a:r>
          </a:p>
        </p:txBody>
      </p:sp>
      <p:sp>
        <p:nvSpPr>
          <p:cNvPr id="8" name="Content Placeholder 2"/>
          <p:cNvSpPr txBox="1">
            <a:spLocks/>
          </p:cNvSpPr>
          <p:nvPr/>
        </p:nvSpPr>
        <p:spPr>
          <a:xfrm>
            <a:off x="846689" y="1491433"/>
            <a:ext cx="10596438" cy="766238"/>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dirty="0"/>
              <a:t>NIST SP 800-63-3 contains three levels of assurance for digital identities:</a:t>
            </a:r>
          </a:p>
        </p:txBody>
      </p:sp>
      <p:grpSp>
        <p:nvGrpSpPr>
          <p:cNvPr id="2" name="Group 1"/>
          <p:cNvGrpSpPr/>
          <p:nvPr/>
        </p:nvGrpSpPr>
        <p:grpSpPr>
          <a:xfrm>
            <a:off x="3137495" y="2328720"/>
            <a:ext cx="5868196" cy="1160411"/>
            <a:chOff x="3278610" y="2213270"/>
            <a:chExt cx="5868196" cy="1788045"/>
          </a:xfrm>
        </p:grpSpPr>
        <p:sp>
          <p:nvSpPr>
            <p:cNvPr id="4" name="Flowchart: Off-page Connector 23"/>
            <p:cNvSpPr/>
            <p:nvPr/>
          </p:nvSpPr>
          <p:spPr>
            <a:xfrm>
              <a:off x="3278610" y="2213270"/>
              <a:ext cx="5842539" cy="1788045"/>
            </a:xfrm>
            <a:prstGeom prst="flowChartOffpageConnector">
              <a:avLst/>
            </a:prstGeom>
            <a:solidFill>
              <a:srgbClr val="E4E3E8"/>
            </a:solidFill>
            <a:ln w="9525" cap="flat" cmpd="sng" algn="ctr">
              <a:solidFill>
                <a:srgbClr val="7F7F7F"/>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Franklin Gothic Book"/>
                <a:ea typeface="+mn-ea"/>
                <a:cs typeface="+mn-cs"/>
              </a:endParaRPr>
            </a:p>
          </p:txBody>
        </p:sp>
        <p:sp>
          <p:nvSpPr>
            <p:cNvPr id="6" name="Rectangle 5"/>
            <p:cNvSpPr/>
            <p:nvPr/>
          </p:nvSpPr>
          <p:spPr>
            <a:xfrm>
              <a:off x="3282488" y="2651702"/>
              <a:ext cx="5864318" cy="461665"/>
            </a:xfrm>
            <a:prstGeom prst="rect">
              <a:avLst/>
            </a:prstGeom>
          </p:spPr>
          <p:txBody>
            <a:bodyPr wrap="square">
              <a:spAutoFit/>
            </a:bodyPr>
            <a:lstStyle/>
            <a:p>
              <a:pPr algn="ctr"/>
              <a:r>
                <a:rPr lang="en-US" sz="2400" dirty="0"/>
                <a:t>IAL1: Self-asserted</a:t>
              </a:r>
            </a:p>
          </p:txBody>
        </p:sp>
      </p:grpSp>
      <p:grpSp>
        <p:nvGrpSpPr>
          <p:cNvPr id="7" name="Group 6"/>
          <p:cNvGrpSpPr/>
          <p:nvPr/>
        </p:nvGrpSpPr>
        <p:grpSpPr>
          <a:xfrm>
            <a:off x="3135952" y="3558645"/>
            <a:ext cx="5868195" cy="1160411"/>
            <a:chOff x="3201639" y="2094675"/>
            <a:chExt cx="5868195" cy="1788045"/>
          </a:xfrm>
        </p:grpSpPr>
        <p:sp>
          <p:nvSpPr>
            <p:cNvPr id="9" name="Flowchart: Off-page Connector 23"/>
            <p:cNvSpPr/>
            <p:nvPr/>
          </p:nvSpPr>
          <p:spPr>
            <a:xfrm>
              <a:off x="3201639" y="2094675"/>
              <a:ext cx="5842539" cy="1788045"/>
            </a:xfrm>
            <a:prstGeom prst="flowChartOffpageConnector">
              <a:avLst/>
            </a:prstGeom>
            <a:solidFill>
              <a:srgbClr val="E4E3E8"/>
            </a:solidFill>
            <a:ln w="9525" cap="flat" cmpd="sng" algn="ctr">
              <a:solidFill>
                <a:srgbClr val="7F7F7F"/>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Franklin Gothic Book"/>
                <a:ea typeface="+mn-ea"/>
                <a:cs typeface="+mn-cs"/>
              </a:endParaRPr>
            </a:p>
          </p:txBody>
        </p:sp>
        <p:sp>
          <p:nvSpPr>
            <p:cNvPr id="10" name="Rectangle 9"/>
            <p:cNvSpPr/>
            <p:nvPr/>
          </p:nvSpPr>
          <p:spPr>
            <a:xfrm>
              <a:off x="3205516" y="2533109"/>
              <a:ext cx="5864318" cy="711367"/>
            </a:xfrm>
            <a:prstGeom prst="rect">
              <a:avLst/>
            </a:prstGeom>
          </p:spPr>
          <p:txBody>
            <a:bodyPr wrap="square">
              <a:spAutoFit/>
            </a:bodyPr>
            <a:lstStyle/>
            <a:p>
              <a:pPr algn="ctr"/>
              <a:r>
                <a:rPr lang="en-US" sz="2400" dirty="0"/>
                <a:t>IAL2: Remote or in-person</a:t>
              </a:r>
            </a:p>
          </p:txBody>
        </p:sp>
      </p:grpSp>
      <p:grpSp>
        <p:nvGrpSpPr>
          <p:cNvPr id="11" name="Group 10"/>
          <p:cNvGrpSpPr/>
          <p:nvPr/>
        </p:nvGrpSpPr>
        <p:grpSpPr>
          <a:xfrm>
            <a:off x="3147238" y="4788571"/>
            <a:ext cx="5932339" cy="1160411"/>
            <a:chOff x="3124666" y="1916783"/>
            <a:chExt cx="5932339" cy="1788045"/>
          </a:xfrm>
        </p:grpSpPr>
        <p:sp>
          <p:nvSpPr>
            <p:cNvPr id="12" name="Flowchart: Off-page Connector 23"/>
            <p:cNvSpPr/>
            <p:nvPr/>
          </p:nvSpPr>
          <p:spPr>
            <a:xfrm>
              <a:off x="3124666" y="1916783"/>
              <a:ext cx="5842539" cy="1788045"/>
            </a:xfrm>
            <a:prstGeom prst="flowChartOffpageConnector">
              <a:avLst/>
            </a:prstGeom>
            <a:solidFill>
              <a:srgbClr val="E4E3E8"/>
            </a:solidFill>
            <a:ln w="9525" cap="flat" cmpd="sng" algn="ctr">
              <a:solidFill>
                <a:srgbClr val="7F7F7F"/>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Franklin Gothic Book"/>
                <a:ea typeface="+mn-ea"/>
                <a:cs typeface="+mn-cs"/>
              </a:endParaRPr>
            </a:p>
          </p:txBody>
        </p:sp>
        <p:sp>
          <p:nvSpPr>
            <p:cNvPr id="13" name="Rectangle 12"/>
            <p:cNvSpPr/>
            <p:nvPr/>
          </p:nvSpPr>
          <p:spPr>
            <a:xfrm>
              <a:off x="3192687" y="2118030"/>
              <a:ext cx="5864318" cy="1280460"/>
            </a:xfrm>
            <a:prstGeom prst="rect">
              <a:avLst/>
            </a:prstGeom>
          </p:spPr>
          <p:txBody>
            <a:bodyPr wrap="square">
              <a:spAutoFit/>
            </a:bodyPr>
            <a:lstStyle/>
            <a:p>
              <a:pPr algn="ctr"/>
              <a:r>
                <a:rPr lang="en-US" sz="2400" dirty="0"/>
                <a:t>IAL3: Verified by authorized credential service provider</a:t>
              </a:r>
            </a:p>
          </p:txBody>
        </p:sp>
      </p:grpSp>
    </p:spTree>
    <p:extLst>
      <p:ext uri="{BB962C8B-B14F-4D97-AF65-F5344CB8AC3E}">
        <p14:creationId xmlns:p14="http://schemas.microsoft.com/office/powerpoint/2010/main" val="3083159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21" y="3132209"/>
            <a:ext cx="8428499" cy="1362075"/>
          </a:xfrm>
        </p:spPr>
        <p:txBody>
          <a:bodyPr/>
          <a:lstStyle/>
          <a:p>
            <a:r>
              <a:rPr lang="en-US" dirty="0">
                <a:solidFill>
                  <a:srgbClr val="000000"/>
                </a:solidFill>
              </a:rPr>
              <a:t>Identity Management Implementation</a:t>
            </a:r>
          </a:p>
        </p:txBody>
      </p:sp>
      <p:sp>
        <p:nvSpPr>
          <p:cNvPr id="3" name="Text Placeholder 2"/>
          <p:cNvSpPr>
            <a:spLocks noGrp="1"/>
          </p:cNvSpPr>
          <p:nvPr>
            <p:ph type="body" idx="1"/>
          </p:nvPr>
        </p:nvSpPr>
        <p:spPr>
          <a:xfrm>
            <a:off x="707650" y="1530350"/>
            <a:ext cx="8428039" cy="1500188"/>
          </a:xfrm>
        </p:spPr>
        <p:txBody>
          <a:bodyPr/>
          <a:lstStyle/>
          <a:p>
            <a:r>
              <a:rPr lang="en-US" sz="4600" dirty="0">
                <a:solidFill>
                  <a:srgbClr val="006F53"/>
                </a:solidFill>
              </a:rPr>
              <a:t>Module </a:t>
            </a:r>
            <a:r>
              <a:rPr lang="en-US" sz="4600" dirty="0"/>
              <a:t>4</a:t>
            </a:r>
            <a:endParaRPr lang="en-US" sz="4600" dirty="0">
              <a:solidFill>
                <a:srgbClr val="006F53"/>
              </a:solidFill>
            </a:endParaRPr>
          </a:p>
        </p:txBody>
      </p:sp>
    </p:spTree>
    <p:extLst>
      <p:ext uri="{BB962C8B-B14F-4D97-AF65-F5344CB8AC3E}">
        <p14:creationId xmlns:p14="http://schemas.microsoft.com/office/powerpoint/2010/main" val="14873164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6000" dirty="0"/>
              <a:t>Module Objectives</a:t>
            </a:r>
          </a:p>
        </p:txBody>
      </p:sp>
      <p:sp>
        <p:nvSpPr>
          <p:cNvPr id="6" name="Content Placeholder 5"/>
          <p:cNvSpPr>
            <a:spLocks noGrp="1"/>
          </p:cNvSpPr>
          <p:nvPr>
            <p:ph sz="half" idx="10"/>
          </p:nvPr>
        </p:nvSpPr>
        <p:spPr>
          <a:xfrm>
            <a:off x="1158240" y="1812126"/>
            <a:ext cx="10038080" cy="4042574"/>
          </a:xfrm>
          <a:prstGeom prst="rect">
            <a:avLst/>
          </a:prstGeom>
        </p:spPr>
        <p:txBody>
          <a:bodyPr/>
          <a:lstStyle/>
          <a:p>
            <a:pPr marL="541338" indent="-541338">
              <a:buClrTx/>
              <a:buSzPct val="100000"/>
              <a:buFont typeface="+mj-lt"/>
              <a:buAutoNum type="arabicPeriod"/>
            </a:pPr>
            <a:r>
              <a:rPr lang="en-US" dirty="0"/>
              <a:t>Differentiate the languages and protocols that are related </a:t>
            </a:r>
            <a:br>
              <a:rPr lang="en-US" dirty="0"/>
            </a:br>
            <a:r>
              <a:rPr lang="en-US" dirty="0"/>
              <a:t>to roles and systems that support federation. </a:t>
            </a:r>
          </a:p>
          <a:p>
            <a:pPr marL="541338" indent="-541338">
              <a:buClrTx/>
              <a:buSzPct val="100000"/>
              <a:buFont typeface="+mj-lt"/>
              <a:buAutoNum type="arabicPeriod"/>
            </a:pPr>
            <a:r>
              <a:rPr lang="en-US" dirty="0"/>
              <a:t>Select the appropriate components for a federated environment relevant to business requirements.</a:t>
            </a:r>
          </a:p>
        </p:txBody>
      </p:sp>
    </p:spTree>
    <p:extLst>
      <p:ext uri="{BB962C8B-B14F-4D97-AF65-F5344CB8AC3E}">
        <p14:creationId xmlns:p14="http://schemas.microsoft.com/office/powerpoint/2010/main" val="2665281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559355" cy="1143000"/>
          </a:xfrm>
        </p:spPr>
        <p:txBody>
          <a:bodyPr>
            <a:normAutofit/>
          </a:bodyPr>
          <a:lstStyle/>
          <a:p>
            <a:r>
              <a:rPr lang="en-US" dirty="0"/>
              <a:t>Federated Identity Management (FIM) </a:t>
            </a:r>
          </a:p>
        </p:txBody>
      </p:sp>
      <p:sp>
        <p:nvSpPr>
          <p:cNvPr id="8" name="Content Placeholder 2"/>
          <p:cNvSpPr txBox="1">
            <a:spLocks/>
          </p:cNvSpPr>
          <p:nvPr/>
        </p:nvSpPr>
        <p:spPr>
          <a:xfrm>
            <a:off x="1158239" y="1628683"/>
            <a:ext cx="9544198" cy="4353560"/>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a:spcAft>
                <a:spcPts val="600"/>
              </a:spcAft>
            </a:pPr>
            <a:r>
              <a:rPr lang="en-US" b="1" dirty="0"/>
              <a:t>Federated Identity Management (FIM) </a:t>
            </a:r>
            <a:r>
              <a:rPr lang="en-US" dirty="0"/>
              <a:t>is specified and sought for use between different organizations or entities that need to share resources or have users in common.</a:t>
            </a:r>
          </a:p>
          <a:p>
            <a:r>
              <a:rPr lang="en-US" dirty="0"/>
              <a:t>Services that provide federation:</a:t>
            </a:r>
          </a:p>
          <a:p>
            <a:pPr lvl="1"/>
            <a:r>
              <a:rPr lang="en-US" dirty="0"/>
              <a:t>Security Assertion Markup Language (SAML)</a:t>
            </a:r>
          </a:p>
          <a:p>
            <a:pPr lvl="1"/>
            <a:r>
              <a:rPr lang="en-US" dirty="0"/>
              <a:t>Open Authorization (</a:t>
            </a:r>
            <a:r>
              <a:rPr lang="en-US" dirty="0" err="1"/>
              <a:t>OAuth</a:t>
            </a:r>
            <a:r>
              <a:rPr lang="en-US" dirty="0"/>
              <a:t>)</a:t>
            </a:r>
          </a:p>
        </p:txBody>
      </p:sp>
    </p:spTree>
    <p:extLst>
      <p:ext uri="{BB962C8B-B14F-4D97-AF65-F5344CB8AC3E}">
        <p14:creationId xmlns:p14="http://schemas.microsoft.com/office/powerpoint/2010/main" val="3337120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996799" cy="1143000"/>
          </a:xfrm>
        </p:spPr>
        <p:txBody>
          <a:bodyPr>
            <a:noAutofit/>
          </a:bodyPr>
          <a:lstStyle/>
          <a:p>
            <a:r>
              <a:rPr lang="en-US" sz="5600" spc="-50" dirty="0"/>
              <a:t>Security Assertion Markup Language (SAML) Roles</a:t>
            </a:r>
          </a:p>
        </p:txBody>
      </p:sp>
      <p:sp>
        <p:nvSpPr>
          <p:cNvPr id="8" name="Content Placeholder 2"/>
          <p:cNvSpPr txBox="1">
            <a:spLocks/>
          </p:cNvSpPr>
          <p:nvPr/>
        </p:nvSpPr>
        <p:spPr>
          <a:xfrm>
            <a:off x="1273698" y="1692821"/>
            <a:ext cx="10038080" cy="4353560"/>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dirty="0"/>
              <a:t>Roles:</a:t>
            </a:r>
          </a:p>
          <a:p>
            <a:r>
              <a:rPr lang="en-US" dirty="0"/>
              <a:t>Identity provider (</a:t>
            </a:r>
            <a:r>
              <a:rPr lang="en-US" dirty="0" err="1"/>
              <a:t>IdP</a:t>
            </a:r>
            <a:r>
              <a:rPr lang="en-US" dirty="0"/>
              <a:t>)</a:t>
            </a:r>
          </a:p>
          <a:p>
            <a:r>
              <a:rPr lang="en-US" dirty="0"/>
              <a:t>Service provider/relying party</a:t>
            </a:r>
          </a:p>
          <a:p>
            <a:r>
              <a:rPr lang="en-US" dirty="0"/>
              <a:t>User/principal</a:t>
            </a:r>
          </a:p>
        </p:txBody>
      </p:sp>
    </p:spTree>
    <p:extLst>
      <p:ext uri="{BB962C8B-B14F-4D97-AF65-F5344CB8AC3E}">
        <p14:creationId xmlns:p14="http://schemas.microsoft.com/office/powerpoint/2010/main" val="2908065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4"/>
          <p:cNvSpPr>
            <a:spLocks noGrp="1"/>
          </p:cNvSpPr>
          <p:nvPr>
            <p:ph type="title"/>
          </p:nvPr>
        </p:nvSpPr>
        <p:spPr>
          <a:xfrm>
            <a:off x="1195201" y="559553"/>
            <a:ext cx="8666723" cy="1143000"/>
          </a:xfrm>
        </p:spPr>
        <p:txBody>
          <a:bodyPr>
            <a:normAutofit/>
          </a:bodyPr>
          <a:lstStyle/>
          <a:p>
            <a:pPr lvl="0"/>
            <a:r>
              <a:rPr lang="en-US" sz="6000" dirty="0"/>
              <a:t>Course Agenda </a:t>
            </a:r>
            <a:r>
              <a:rPr lang="en-US" dirty="0"/>
              <a:t>(continued)</a:t>
            </a:r>
            <a:endParaRPr lang="en-US" sz="6000" dirty="0"/>
          </a:p>
        </p:txBody>
      </p:sp>
      <p:graphicFrame>
        <p:nvGraphicFramePr>
          <p:cNvPr id="11" name="Content Placeholder 1"/>
          <p:cNvGraphicFramePr>
            <a:graphicFrameLocks noGrp="1"/>
          </p:cNvGraphicFramePr>
          <p:nvPr>
            <p:ph sz="half" idx="10"/>
            <p:extLst>
              <p:ext uri="{D42A27DB-BD31-4B8C-83A1-F6EECF244321}">
                <p14:modId xmlns:p14="http://schemas.microsoft.com/office/powerpoint/2010/main" val="2989057225"/>
              </p:ext>
            </p:extLst>
          </p:nvPr>
        </p:nvGraphicFramePr>
        <p:xfrm>
          <a:off x="1158875" y="1811338"/>
          <a:ext cx="10037763" cy="49360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212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graphicEl>
                                              <a:dgm id="{2B7A0789-F780-5D41-82E2-6001E6082878}"/>
                                            </p:graphicEl>
                                          </p:spTgt>
                                        </p:tgtEl>
                                        <p:attrNameLst>
                                          <p:attrName>style.visibility</p:attrName>
                                        </p:attrNameLst>
                                      </p:cBhvr>
                                      <p:to>
                                        <p:strVal val="visible"/>
                                      </p:to>
                                    </p:set>
                                    <p:animEffect transition="in" filter="fade">
                                      <p:cBhvr>
                                        <p:cTn id="7" dur="500"/>
                                        <p:tgtEl>
                                          <p:spTgt spid="11">
                                            <p:graphicEl>
                                              <a:dgm id="{2B7A0789-F780-5D41-82E2-6001E6082878}"/>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graphicEl>
                                              <a:dgm id="{1858FC74-4C3B-8C4E-AD18-F4DDE5356352}"/>
                                            </p:graphicEl>
                                          </p:spTgt>
                                        </p:tgtEl>
                                        <p:attrNameLst>
                                          <p:attrName>style.visibility</p:attrName>
                                        </p:attrNameLst>
                                      </p:cBhvr>
                                      <p:to>
                                        <p:strVal val="visible"/>
                                      </p:to>
                                    </p:set>
                                    <p:animEffect transition="in" filter="fade">
                                      <p:cBhvr>
                                        <p:cTn id="10" dur="500"/>
                                        <p:tgtEl>
                                          <p:spTgt spid="11">
                                            <p:graphicEl>
                                              <a:dgm id="{1858FC74-4C3B-8C4E-AD18-F4DDE5356352}"/>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graphicEl>
                                              <a:dgm id="{81B6FAE2-23E4-4546-AD04-5A1B7DB6ED86}"/>
                                            </p:graphicEl>
                                          </p:spTgt>
                                        </p:tgtEl>
                                        <p:attrNameLst>
                                          <p:attrName>style.visibility</p:attrName>
                                        </p:attrNameLst>
                                      </p:cBhvr>
                                      <p:to>
                                        <p:strVal val="visible"/>
                                      </p:to>
                                    </p:set>
                                    <p:animEffect transition="in" filter="fade">
                                      <p:cBhvr>
                                        <p:cTn id="15" dur="500"/>
                                        <p:tgtEl>
                                          <p:spTgt spid="11">
                                            <p:graphicEl>
                                              <a:dgm id="{81B6FAE2-23E4-4546-AD04-5A1B7DB6ED86}"/>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graphicEl>
                                              <a:dgm id="{72098F93-2631-3946-8309-625790F0C226}"/>
                                            </p:graphicEl>
                                          </p:spTgt>
                                        </p:tgtEl>
                                        <p:attrNameLst>
                                          <p:attrName>style.visibility</p:attrName>
                                        </p:attrNameLst>
                                      </p:cBhvr>
                                      <p:to>
                                        <p:strVal val="visible"/>
                                      </p:to>
                                    </p:set>
                                    <p:animEffect transition="in" filter="fade">
                                      <p:cBhvr>
                                        <p:cTn id="18" dur="500"/>
                                        <p:tgtEl>
                                          <p:spTgt spid="11">
                                            <p:graphicEl>
                                              <a:dgm id="{72098F93-2631-3946-8309-625790F0C226}"/>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graphicEl>
                                              <a:dgm id="{9CC527D9-3328-1844-BDFB-663FBB123147}"/>
                                            </p:graphicEl>
                                          </p:spTgt>
                                        </p:tgtEl>
                                        <p:attrNameLst>
                                          <p:attrName>style.visibility</p:attrName>
                                        </p:attrNameLst>
                                      </p:cBhvr>
                                      <p:to>
                                        <p:strVal val="visible"/>
                                      </p:to>
                                    </p:set>
                                    <p:animEffect transition="in" filter="fade">
                                      <p:cBhvr>
                                        <p:cTn id="23" dur="500"/>
                                        <p:tgtEl>
                                          <p:spTgt spid="11">
                                            <p:graphicEl>
                                              <a:dgm id="{9CC527D9-3328-1844-BDFB-663FBB123147}"/>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graphicEl>
                                              <a:dgm id="{4C74A29A-2FB0-A14A-AD53-59D5FC2432F2}"/>
                                            </p:graphicEl>
                                          </p:spTgt>
                                        </p:tgtEl>
                                        <p:attrNameLst>
                                          <p:attrName>style.visibility</p:attrName>
                                        </p:attrNameLst>
                                      </p:cBhvr>
                                      <p:to>
                                        <p:strVal val="visible"/>
                                      </p:to>
                                    </p:set>
                                    <p:animEffect transition="in" filter="fade">
                                      <p:cBhvr>
                                        <p:cTn id="26" dur="500"/>
                                        <p:tgtEl>
                                          <p:spTgt spid="11">
                                            <p:graphicEl>
                                              <a:dgm id="{4C74A29A-2FB0-A14A-AD53-59D5FC2432F2}"/>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graphicEl>
                                              <a:dgm id="{0A3154CB-248A-C741-AF88-27F9F85BF046}"/>
                                            </p:graphicEl>
                                          </p:spTgt>
                                        </p:tgtEl>
                                        <p:attrNameLst>
                                          <p:attrName>style.visibility</p:attrName>
                                        </p:attrNameLst>
                                      </p:cBhvr>
                                      <p:to>
                                        <p:strVal val="visible"/>
                                      </p:to>
                                    </p:set>
                                    <p:animEffect transition="in" filter="fade">
                                      <p:cBhvr>
                                        <p:cTn id="31" dur="500"/>
                                        <p:tgtEl>
                                          <p:spTgt spid="11">
                                            <p:graphicEl>
                                              <a:dgm id="{0A3154CB-248A-C741-AF88-27F9F85BF046}"/>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graphicEl>
                                              <a:dgm id="{3F1BEDE9-6224-334F-8391-0198328B3E1D}"/>
                                            </p:graphicEl>
                                          </p:spTgt>
                                        </p:tgtEl>
                                        <p:attrNameLst>
                                          <p:attrName>style.visibility</p:attrName>
                                        </p:attrNameLst>
                                      </p:cBhvr>
                                      <p:to>
                                        <p:strVal val="visible"/>
                                      </p:to>
                                    </p:set>
                                    <p:animEffect transition="in" filter="fade">
                                      <p:cBhvr>
                                        <p:cTn id="34" dur="500"/>
                                        <p:tgtEl>
                                          <p:spTgt spid="11">
                                            <p:graphicEl>
                                              <a:dgm id="{3F1BEDE9-6224-334F-8391-0198328B3E1D}"/>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
                                            <p:graphicEl>
                                              <a:dgm id="{B1F0A441-036A-4D48-A20D-78DDE49BA465}"/>
                                            </p:graphicEl>
                                          </p:spTgt>
                                        </p:tgtEl>
                                        <p:attrNameLst>
                                          <p:attrName>style.visibility</p:attrName>
                                        </p:attrNameLst>
                                      </p:cBhvr>
                                      <p:to>
                                        <p:strVal val="visible"/>
                                      </p:to>
                                    </p:set>
                                    <p:animEffect transition="in" filter="fade">
                                      <p:cBhvr>
                                        <p:cTn id="39" dur="500"/>
                                        <p:tgtEl>
                                          <p:spTgt spid="11">
                                            <p:graphicEl>
                                              <a:dgm id="{B1F0A441-036A-4D48-A20D-78DDE49BA465}"/>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
                                            <p:graphicEl>
                                              <a:dgm id="{9056C052-B14B-C94D-8A57-3371D85E6F5D}"/>
                                            </p:graphicEl>
                                          </p:spTgt>
                                        </p:tgtEl>
                                        <p:attrNameLst>
                                          <p:attrName>style.visibility</p:attrName>
                                        </p:attrNameLst>
                                      </p:cBhvr>
                                      <p:to>
                                        <p:strVal val="visible"/>
                                      </p:to>
                                    </p:set>
                                    <p:animEffect transition="in" filter="fade">
                                      <p:cBhvr>
                                        <p:cTn id="42" dur="500"/>
                                        <p:tgtEl>
                                          <p:spTgt spid="11">
                                            <p:graphicEl>
                                              <a:dgm id="{9056C052-B14B-C94D-8A57-3371D85E6F5D}"/>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
                                            <p:graphicEl>
                                              <a:dgm id="{72A14F80-AACE-B84B-A9E8-95CC5EE1AD32}"/>
                                            </p:graphicEl>
                                          </p:spTgt>
                                        </p:tgtEl>
                                        <p:attrNameLst>
                                          <p:attrName>style.visibility</p:attrName>
                                        </p:attrNameLst>
                                      </p:cBhvr>
                                      <p:to>
                                        <p:strVal val="visible"/>
                                      </p:to>
                                    </p:set>
                                    <p:animEffect transition="in" filter="fade">
                                      <p:cBhvr>
                                        <p:cTn id="47" dur="500"/>
                                        <p:tgtEl>
                                          <p:spTgt spid="11">
                                            <p:graphicEl>
                                              <a:dgm id="{72A14F80-AACE-B84B-A9E8-95CC5EE1AD32}"/>
                                            </p:graphic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1">
                                            <p:graphicEl>
                                              <a:dgm id="{C63EBCB4-B97C-B547-BA70-CC52993AAE0C}"/>
                                            </p:graphicEl>
                                          </p:spTgt>
                                        </p:tgtEl>
                                        <p:attrNameLst>
                                          <p:attrName>style.visibility</p:attrName>
                                        </p:attrNameLst>
                                      </p:cBhvr>
                                      <p:to>
                                        <p:strVal val="visible"/>
                                      </p:to>
                                    </p:set>
                                    <p:animEffect transition="in" filter="fade">
                                      <p:cBhvr>
                                        <p:cTn id="50" dur="500"/>
                                        <p:tgtEl>
                                          <p:spTgt spid="11">
                                            <p:graphicEl>
                                              <a:dgm id="{C63EBCB4-B97C-B547-BA70-CC52993AAE0C}"/>
                                            </p:graphic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1">
                                            <p:graphicEl>
                                              <a:dgm id="{67F43422-46B8-B241-9E20-1B7A41ECFDE0}"/>
                                            </p:graphicEl>
                                          </p:spTgt>
                                        </p:tgtEl>
                                        <p:attrNameLst>
                                          <p:attrName>style.visibility</p:attrName>
                                        </p:attrNameLst>
                                      </p:cBhvr>
                                      <p:to>
                                        <p:strVal val="visible"/>
                                      </p:to>
                                    </p:set>
                                    <p:animEffect transition="in" filter="fade">
                                      <p:cBhvr>
                                        <p:cTn id="55" dur="500"/>
                                        <p:tgtEl>
                                          <p:spTgt spid="11">
                                            <p:graphicEl>
                                              <a:dgm id="{67F43422-46B8-B241-9E20-1B7A41ECFDE0}"/>
                                            </p:graphic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1">
                                            <p:graphicEl>
                                              <a:dgm id="{7944D0A9-F488-3C42-8A35-97875AB9BCA2}"/>
                                            </p:graphicEl>
                                          </p:spTgt>
                                        </p:tgtEl>
                                        <p:attrNameLst>
                                          <p:attrName>style.visibility</p:attrName>
                                        </p:attrNameLst>
                                      </p:cBhvr>
                                      <p:to>
                                        <p:strVal val="visible"/>
                                      </p:to>
                                    </p:set>
                                    <p:animEffect transition="in" filter="fade">
                                      <p:cBhvr>
                                        <p:cTn id="58" dur="500"/>
                                        <p:tgtEl>
                                          <p:spTgt spid="11">
                                            <p:graphicEl>
                                              <a:dgm id="{7944D0A9-F488-3C42-8A35-97875AB9BCA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0" y="559553"/>
            <a:ext cx="10996799" cy="1143000"/>
          </a:xfrm>
        </p:spPr>
        <p:txBody>
          <a:bodyPr>
            <a:noAutofit/>
          </a:bodyPr>
          <a:lstStyle/>
          <a:p>
            <a:pPr>
              <a:lnSpc>
                <a:spcPct val="110000"/>
              </a:lnSpc>
            </a:pPr>
            <a:r>
              <a:rPr lang="en-US" sz="5400" dirty="0"/>
              <a:t>Security Assertion Markup Language (SAML) Components</a:t>
            </a:r>
          </a:p>
        </p:txBody>
      </p:sp>
      <p:sp>
        <p:nvSpPr>
          <p:cNvPr id="8" name="Content Placeholder 2"/>
          <p:cNvSpPr txBox="1">
            <a:spLocks/>
          </p:cNvSpPr>
          <p:nvPr/>
        </p:nvSpPr>
        <p:spPr>
          <a:xfrm>
            <a:off x="1158240" y="1923727"/>
            <a:ext cx="10038080" cy="4353560"/>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dirty="0"/>
              <a:t>Components:</a:t>
            </a:r>
          </a:p>
          <a:p>
            <a:r>
              <a:rPr lang="en-US"/>
              <a:t>Assumptions</a:t>
            </a:r>
            <a:endParaRPr lang="en-US" dirty="0"/>
          </a:p>
          <a:p>
            <a:r>
              <a:rPr lang="en-US" dirty="0"/>
              <a:t>Bindings</a:t>
            </a:r>
          </a:p>
          <a:p>
            <a:r>
              <a:rPr lang="en-US" dirty="0"/>
              <a:t>Protocols</a:t>
            </a:r>
          </a:p>
          <a:p>
            <a:r>
              <a:rPr lang="en-US" dirty="0"/>
              <a:t>Profiles</a:t>
            </a:r>
          </a:p>
        </p:txBody>
      </p:sp>
    </p:spTree>
    <p:extLst>
      <p:ext uri="{BB962C8B-B14F-4D97-AF65-F5344CB8AC3E}">
        <p14:creationId xmlns:p14="http://schemas.microsoft.com/office/powerpoint/2010/main" val="27953923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0" y="559553"/>
            <a:ext cx="10996799" cy="1143000"/>
          </a:xfrm>
        </p:spPr>
        <p:txBody>
          <a:bodyPr>
            <a:normAutofit/>
          </a:bodyPr>
          <a:lstStyle/>
          <a:p>
            <a:r>
              <a:rPr lang="en-US" dirty="0"/>
              <a:t>Open Authentication </a:t>
            </a:r>
          </a:p>
        </p:txBody>
      </p:sp>
      <p:sp>
        <p:nvSpPr>
          <p:cNvPr id="8" name="Content Placeholder 2"/>
          <p:cNvSpPr txBox="1">
            <a:spLocks/>
          </p:cNvSpPr>
          <p:nvPr/>
        </p:nvSpPr>
        <p:spPr>
          <a:xfrm>
            <a:off x="1193062" y="1628683"/>
            <a:ext cx="1411148" cy="667472"/>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dirty="0"/>
              <a:t>Roles:</a:t>
            </a:r>
          </a:p>
        </p:txBody>
      </p:sp>
      <p:grpSp>
        <p:nvGrpSpPr>
          <p:cNvPr id="11" name="Group 10"/>
          <p:cNvGrpSpPr/>
          <p:nvPr/>
        </p:nvGrpSpPr>
        <p:grpSpPr>
          <a:xfrm>
            <a:off x="2758153" y="2397784"/>
            <a:ext cx="6496453" cy="2606189"/>
            <a:chOff x="1077603" y="3526619"/>
            <a:chExt cx="6496453" cy="2606189"/>
          </a:xfrm>
        </p:grpSpPr>
        <p:sp>
          <p:nvSpPr>
            <p:cNvPr id="12" name="Shape 593"/>
            <p:cNvSpPr txBox="1"/>
            <p:nvPr/>
          </p:nvSpPr>
          <p:spPr>
            <a:xfrm>
              <a:off x="1077603" y="3532615"/>
              <a:ext cx="3118935" cy="1150665"/>
            </a:xfrm>
            <a:prstGeom prst="rect">
              <a:avLst/>
            </a:prstGeom>
            <a:solidFill>
              <a:srgbClr val="E4E3E8"/>
            </a:solidFill>
            <a:ln w="12700">
              <a:solidFill>
                <a:srgbClr val="7F7F7F"/>
              </a:solidFill>
            </a:ln>
            <a:effectLst>
              <a:outerShdw blurRad="50800" dist="38100" dir="5400000" algn="t" rotWithShape="0">
                <a:prstClr val="black">
                  <a:alpha val="40000"/>
                </a:prstClr>
              </a:outerShdw>
            </a:effectLst>
          </p:spPr>
          <p:txBody>
            <a:bodyPr wrap="square" lIns="68575" tIns="68575" rIns="68575" bIns="68575" anchor="ctr" anchorCtr="0">
              <a:noAutofit/>
            </a:bodyPr>
            <a:lstStyle/>
            <a:p>
              <a:pPr marL="0" marR="0" lvl="0" indent="0" algn="ctr" rtl="0">
                <a:lnSpc>
                  <a:spcPct val="90000"/>
                </a:lnSpc>
                <a:spcBef>
                  <a:spcPts val="0"/>
                </a:spcBef>
                <a:spcAft>
                  <a:spcPts val="0"/>
                </a:spcAft>
                <a:buSzPct val="25000"/>
                <a:buNone/>
              </a:pPr>
              <a:r>
                <a:rPr lang="en-US" sz="2400" dirty="0">
                  <a:solidFill>
                    <a:srgbClr val="000000"/>
                  </a:solidFill>
                  <a:latin typeface="Open Sans Semibold"/>
                  <a:ea typeface="Calibri"/>
                  <a:cs typeface="Open Sans Semibold"/>
                  <a:sym typeface="Calibri"/>
                </a:rPr>
                <a:t>Resource owner</a:t>
              </a:r>
            </a:p>
          </p:txBody>
        </p:sp>
        <p:sp>
          <p:nvSpPr>
            <p:cNvPr id="13" name="Shape 595"/>
            <p:cNvSpPr txBox="1"/>
            <p:nvPr/>
          </p:nvSpPr>
          <p:spPr>
            <a:xfrm>
              <a:off x="1080816" y="4982143"/>
              <a:ext cx="3114142" cy="1150665"/>
            </a:xfrm>
            <a:prstGeom prst="rect">
              <a:avLst/>
            </a:prstGeom>
            <a:solidFill>
              <a:srgbClr val="E4E3E8"/>
            </a:solidFill>
            <a:ln w="12700">
              <a:solidFill>
                <a:srgbClr val="7F7F7F"/>
              </a:solidFill>
            </a:ln>
            <a:effectLst>
              <a:outerShdw blurRad="50800" dist="38100" dir="5400000" algn="t" rotWithShape="0">
                <a:prstClr val="black">
                  <a:alpha val="40000"/>
                </a:prstClr>
              </a:outerShdw>
            </a:effectLst>
          </p:spPr>
          <p:txBody>
            <a:bodyPr wrap="square" lIns="68575" tIns="68575" rIns="68575" bIns="68575" anchor="ctr" anchorCtr="0">
              <a:noAutofit/>
            </a:bodyPr>
            <a:lstStyle/>
            <a:p>
              <a:pPr marL="0" marR="0" lvl="0" indent="0" algn="ctr" rtl="0">
                <a:lnSpc>
                  <a:spcPct val="90000"/>
                </a:lnSpc>
                <a:spcBef>
                  <a:spcPts val="0"/>
                </a:spcBef>
                <a:spcAft>
                  <a:spcPts val="0"/>
                </a:spcAft>
                <a:buSzPct val="25000"/>
                <a:buNone/>
              </a:pPr>
              <a:r>
                <a:rPr lang="en-US" sz="2400" dirty="0">
                  <a:solidFill>
                    <a:srgbClr val="000000"/>
                  </a:solidFill>
                  <a:latin typeface="Open Sans Semibold"/>
                  <a:ea typeface="Calibri"/>
                  <a:cs typeface="Open Sans Semibold"/>
                  <a:sym typeface="Calibri"/>
                </a:rPr>
                <a:t>Resource server</a:t>
              </a:r>
            </a:p>
          </p:txBody>
        </p:sp>
        <p:sp>
          <p:nvSpPr>
            <p:cNvPr id="14" name="Shape 601"/>
            <p:cNvSpPr txBox="1"/>
            <p:nvPr/>
          </p:nvSpPr>
          <p:spPr>
            <a:xfrm>
              <a:off x="4454743" y="4977680"/>
              <a:ext cx="3114141" cy="1150665"/>
            </a:xfrm>
            <a:prstGeom prst="rect">
              <a:avLst/>
            </a:prstGeom>
            <a:solidFill>
              <a:srgbClr val="E4E3E8"/>
            </a:solidFill>
            <a:ln w="12700">
              <a:solidFill>
                <a:srgbClr val="7F7F7F"/>
              </a:solidFill>
            </a:ln>
            <a:effectLst>
              <a:outerShdw blurRad="50800" dist="38100" dir="5400000" algn="t" rotWithShape="0">
                <a:prstClr val="black">
                  <a:alpha val="40000"/>
                </a:prstClr>
              </a:outerShdw>
            </a:effectLst>
          </p:spPr>
          <p:txBody>
            <a:bodyPr wrap="square" lIns="68575" tIns="68575" rIns="68575" bIns="68575" anchor="ctr" anchorCtr="0">
              <a:noAutofit/>
            </a:bodyPr>
            <a:lstStyle/>
            <a:p>
              <a:pPr marL="0" marR="0" lvl="0" indent="0" algn="ctr" rtl="0">
                <a:lnSpc>
                  <a:spcPct val="90000"/>
                </a:lnSpc>
                <a:spcBef>
                  <a:spcPts val="0"/>
                </a:spcBef>
                <a:spcAft>
                  <a:spcPts val="0"/>
                </a:spcAft>
                <a:buSzPct val="25000"/>
                <a:buNone/>
              </a:pPr>
              <a:r>
                <a:rPr lang="en-US" sz="2400" dirty="0">
                  <a:solidFill>
                    <a:srgbClr val="000000"/>
                  </a:solidFill>
                  <a:latin typeface="Open Sans Semibold"/>
                  <a:ea typeface="Calibri"/>
                  <a:cs typeface="Open Sans Semibold"/>
                  <a:sym typeface="Calibri"/>
                </a:rPr>
                <a:t>Client application</a:t>
              </a:r>
            </a:p>
          </p:txBody>
        </p:sp>
        <p:sp>
          <p:nvSpPr>
            <p:cNvPr id="15" name="Shape 601"/>
            <p:cNvSpPr txBox="1"/>
            <p:nvPr/>
          </p:nvSpPr>
          <p:spPr>
            <a:xfrm>
              <a:off x="4451530" y="3526619"/>
              <a:ext cx="3122526" cy="1150665"/>
            </a:xfrm>
            <a:prstGeom prst="rect">
              <a:avLst/>
            </a:prstGeom>
            <a:solidFill>
              <a:srgbClr val="E4E3E8"/>
            </a:solidFill>
            <a:ln w="12700">
              <a:solidFill>
                <a:srgbClr val="7F7F7F"/>
              </a:solidFill>
            </a:ln>
            <a:effectLst>
              <a:outerShdw blurRad="50800" dist="38100" dir="5400000" algn="t" rotWithShape="0">
                <a:prstClr val="black">
                  <a:alpha val="40000"/>
                </a:prstClr>
              </a:outerShdw>
            </a:effectLst>
          </p:spPr>
          <p:txBody>
            <a:bodyPr wrap="square" lIns="68575" tIns="68575" rIns="68575" bIns="68575" anchor="ctr" anchorCtr="0">
              <a:noAutofit/>
            </a:bodyPr>
            <a:lstStyle/>
            <a:p>
              <a:pPr marL="0" marR="0" lvl="0" indent="0" algn="ctr" rtl="0">
                <a:lnSpc>
                  <a:spcPct val="90000"/>
                </a:lnSpc>
                <a:spcBef>
                  <a:spcPts val="0"/>
                </a:spcBef>
                <a:spcAft>
                  <a:spcPts val="0"/>
                </a:spcAft>
                <a:buSzPct val="25000"/>
                <a:buNone/>
              </a:pPr>
              <a:r>
                <a:rPr lang="en-US" sz="2400" dirty="0">
                  <a:solidFill>
                    <a:srgbClr val="000000"/>
                  </a:solidFill>
                  <a:latin typeface="Open Sans Semibold"/>
                  <a:ea typeface="Calibri"/>
                  <a:cs typeface="Open Sans Semibold"/>
                  <a:sym typeface="Calibri"/>
                </a:rPr>
                <a:t>Authorization server</a:t>
              </a:r>
            </a:p>
          </p:txBody>
        </p:sp>
      </p:grpSp>
    </p:spTree>
    <p:extLst>
      <p:ext uri="{BB962C8B-B14F-4D97-AF65-F5344CB8AC3E}">
        <p14:creationId xmlns:p14="http://schemas.microsoft.com/office/powerpoint/2010/main" val="35910475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8913752" cy="1143000"/>
          </a:xfrm>
        </p:spPr>
        <p:txBody>
          <a:bodyPr>
            <a:noAutofit/>
          </a:bodyPr>
          <a:lstStyle/>
          <a:p>
            <a:pPr>
              <a:lnSpc>
                <a:spcPct val="110000"/>
              </a:lnSpc>
            </a:pPr>
            <a:r>
              <a:rPr lang="en-US" sz="5400" dirty="0"/>
              <a:t>Integrate Identity Management as a Third-Party Service </a:t>
            </a:r>
          </a:p>
        </p:txBody>
      </p:sp>
      <p:sp>
        <p:nvSpPr>
          <p:cNvPr id="8" name="Content Placeholder 2"/>
          <p:cNvSpPr txBox="1">
            <a:spLocks/>
          </p:cNvSpPr>
          <p:nvPr/>
        </p:nvSpPr>
        <p:spPr>
          <a:xfrm>
            <a:off x="1158240" y="1962211"/>
            <a:ext cx="10038080" cy="4353560"/>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a:t>On-Premise</a:t>
            </a:r>
          </a:p>
          <a:p>
            <a:r>
              <a:rPr lang="en-US" dirty="0"/>
              <a:t>Cloud</a:t>
            </a:r>
          </a:p>
        </p:txBody>
      </p:sp>
    </p:spTree>
    <p:extLst>
      <p:ext uri="{BB962C8B-B14F-4D97-AF65-F5344CB8AC3E}">
        <p14:creationId xmlns:p14="http://schemas.microsoft.com/office/powerpoint/2010/main" val="18660525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1350672" y="2183746"/>
            <a:ext cx="10669749" cy="3716988"/>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b="1" spc="-30" dirty="0"/>
              <a:t>INSTRUCTIONS</a:t>
            </a:r>
          </a:p>
          <a:p>
            <a:pPr marL="0" indent="0">
              <a:buNone/>
            </a:pPr>
            <a:r>
              <a:rPr lang="en-US" sz="2200" spc="-30" dirty="0"/>
              <a:t>As a team, reflect upon and discuss actual business needs within your corporation. </a:t>
            </a:r>
          </a:p>
          <a:p>
            <a:r>
              <a:rPr lang="en-US" sz="1800" spc="-30" dirty="0"/>
              <a:t>Each team should allow every participant to relate business needs within each company. </a:t>
            </a:r>
          </a:p>
          <a:p>
            <a:r>
              <a:rPr lang="en-US" sz="1800" spc="-30" dirty="0"/>
              <a:t>Instead of contributing to or jumping to a conclusion on what solution there might be, each participant should ask deeper questions of the presenter to uncover additional insights into the environment. </a:t>
            </a:r>
          </a:p>
          <a:p>
            <a:r>
              <a:rPr lang="en-US" sz="1800" spc="-30" dirty="0"/>
              <a:t>Expose assumptions by asking “why” a thing is so or to give an example of a statement shared. </a:t>
            </a:r>
          </a:p>
          <a:p>
            <a:r>
              <a:rPr lang="en-US" sz="1800" spc="-30" dirty="0"/>
              <a:t>Create a business case for utilizing either </a:t>
            </a:r>
            <a:r>
              <a:rPr lang="en-US" sz="1800" spc="-30" dirty="0" err="1"/>
              <a:t>OAuth</a:t>
            </a:r>
            <a:r>
              <a:rPr lang="en-US" sz="1800" spc="-30" dirty="0"/>
              <a:t> or SAML or both. What are actual business drivers? </a:t>
            </a:r>
          </a:p>
          <a:p>
            <a:r>
              <a:rPr lang="en-US" sz="1800" spc="-30" dirty="0"/>
              <a:t>Also select if it should be solved on-premise or in the cloud and why.</a:t>
            </a:r>
          </a:p>
          <a:p>
            <a:r>
              <a:rPr lang="en-US" sz="1800" spc="-30" dirty="0"/>
              <a:t>Create analogous connections between the roles in SAML and </a:t>
            </a:r>
            <a:r>
              <a:rPr lang="en-US" sz="1800" spc="-30" dirty="0" err="1"/>
              <a:t>OAuth</a:t>
            </a:r>
            <a:r>
              <a:rPr lang="en-US" sz="1800" spc="-30" dirty="0"/>
              <a:t>.</a:t>
            </a:r>
          </a:p>
        </p:txBody>
      </p:sp>
      <p:sp>
        <p:nvSpPr>
          <p:cNvPr id="10" name="Title 4"/>
          <p:cNvSpPr txBox="1">
            <a:spLocks/>
          </p:cNvSpPr>
          <p:nvPr/>
        </p:nvSpPr>
        <p:spPr>
          <a:xfrm>
            <a:off x="1336320" y="764801"/>
            <a:ext cx="10132471" cy="1143000"/>
          </a:xfrm>
          <a:prstGeom prst="rect">
            <a:avLst/>
          </a:prstGeom>
        </p:spPr>
        <p:txBody>
          <a:bodyPr vert="horz" lIns="91440" tIns="45720" rIns="91440" bIns="45720" rtlCol="0" anchor="ctr">
            <a:noAutofit/>
          </a:bodyPr>
          <a:lstStyle>
            <a:lvl1pPr algn="l" defTabSz="457086" rtl="0" eaLnBrk="1" latinLnBrk="0" hangingPunct="1">
              <a:spcBef>
                <a:spcPct val="0"/>
              </a:spcBef>
              <a:buNone/>
              <a:defRPr lang="en-US" sz="6000" u="sng" kern="1200" baseline="12000" dirty="0">
                <a:solidFill>
                  <a:srgbClr val="006F53"/>
                </a:solidFill>
                <a:uFill>
                  <a:solidFill>
                    <a:srgbClr val="95D600"/>
                  </a:solidFill>
                </a:uFill>
                <a:latin typeface="Open Sans Semibold"/>
                <a:ea typeface="+mj-ea"/>
                <a:cs typeface="Open Sans Semibold"/>
              </a:defRPr>
            </a:lvl1pPr>
          </a:lstStyle>
          <a:p>
            <a:pPr>
              <a:lnSpc>
                <a:spcPct val="110000"/>
              </a:lnSpc>
            </a:pPr>
            <a:r>
              <a:rPr lang="en-US" sz="4000" dirty="0"/>
              <a:t>Activity: Select the Appropriate Components for a Federated Environment Linking Two or More Companies’ Discrete Resources</a:t>
            </a:r>
          </a:p>
        </p:txBody>
      </p:sp>
      <p:pic>
        <p:nvPicPr>
          <p:cNvPr id="5" name="Picture 4" descr="group-activity-green.ai"/>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62" y="733007"/>
            <a:ext cx="1067978" cy="667486"/>
          </a:xfrm>
          <a:prstGeom prst="rect">
            <a:avLst/>
          </a:prstGeom>
        </p:spPr>
      </p:pic>
    </p:spTree>
    <p:extLst>
      <p:ext uri="{BB962C8B-B14F-4D97-AF65-F5344CB8AC3E}">
        <p14:creationId xmlns:p14="http://schemas.microsoft.com/office/powerpoint/2010/main" val="9233853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21" y="3132209"/>
            <a:ext cx="10646579" cy="1362075"/>
          </a:xfrm>
        </p:spPr>
        <p:txBody>
          <a:bodyPr/>
          <a:lstStyle/>
          <a:p>
            <a:r>
              <a:rPr lang="en-US" dirty="0"/>
              <a:t>Implement and Manage Authorization Mechanisms</a:t>
            </a:r>
            <a:endParaRPr lang="en-US" dirty="0">
              <a:solidFill>
                <a:srgbClr val="000000"/>
              </a:solidFill>
            </a:endParaRPr>
          </a:p>
        </p:txBody>
      </p:sp>
      <p:sp>
        <p:nvSpPr>
          <p:cNvPr id="3" name="Text Placeholder 2"/>
          <p:cNvSpPr>
            <a:spLocks noGrp="1"/>
          </p:cNvSpPr>
          <p:nvPr>
            <p:ph type="body" idx="1"/>
          </p:nvPr>
        </p:nvSpPr>
        <p:spPr>
          <a:xfrm>
            <a:off x="707650" y="1530350"/>
            <a:ext cx="8428039" cy="1500188"/>
          </a:xfrm>
        </p:spPr>
        <p:txBody>
          <a:bodyPr/>
          <a:lstStyle/>
          <a:p>
            <a:r>
              <a:rPr lang="en-US" sz="4600" dirty="0">
                <a:solidFill>
                  <a:srgbClr val="006F53"/>
                </a:solidFill>
              </a:rPr>
              <a:t>Module </a:t>
            </a:r>
            <a:r>
              <a:rPr lang="en-US" sz="4600" dirty="0"/>
              <a:t>5</a:t>
            </a:r>
            <a:endParaRPr lang="en-US" sz="4600" dirty="0">
              <a:solidFill>
                <a:srgbClr val="006F53"/>
              </a:solidFill>
            </a:endParaRPr>
          </a:p>
        </p:txBody>
      </p:sp>
    </p:spTree>
    <p:extLst>
      <p:ext uri="{BB962C8B-B14F-4D97-AF65-F5344CB8AC3E}">
        <p14:creationId xmlns:p14="http://schemas.microsoft.com/office/powerpoint/2010/main" val="14214018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6000" dirty="0"/>
              <a:t>Module Objectives</a:t>
            </a:r>
          </a:p>
        </p:txBody>
      </p:sp>
      <p:sp>
        <p:nvSpPr>
          <p:cNvPr id="6" name="Content Placeholder 5"/>
          <p:cNvSpPr>
            <a:spLocks noGrp="1"/>
          </p:cNvSpPr>
          <p:nvPr>
            <p:ph sz="half" idx="10"/>
          </p:nvPr>
        </p:nvSpPr>
        <p:spPr>
          <a:xfrm>
            <a:off x="1158240" y="1812126"/>
            <a:ext cx="10038080" cy="4042574"/>
          </a:xfrm>
          <a:prstGeom prst="rect">
            <a:avLst/>
          </a:prstGeom>
        </p:spPr>
        <p:txBody>
          <a:bodyPr/>
          <a:lstStyle/>
          <a:p>
            <a:pPr marL="541338" indent="-541338">
              <a:buClrTx/>
              <a:buSzPct val="100000"/>
              <a:buFont typeface="+mj-lt"/>
              <a:buAutoNum type="arabicPeriod"/>
            </a:pPr>
            <a:r>
              <a:rPr lang="en-US" dirty="0"/>
              <a:t>Appraise various access control models to meet business security requirements.</a:t>
            </a:r>
          </a:p>
        </p:txBody>
      </p:sp>
    </p:spTree>
    <p:extLst>
      <p:ext uri="{BB962C8B-B14F-4D97-AF65-F5344CB8AC3E}">
        <p14:creationId xmlns:p14="http://schemas.microsoft.com/office/powerpoint/2010/main" val="33214574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Types of Access Control</a:t>
            </a:r>
            <a:endParaRPr lang="en-US" sz="6000" dirty="0"/>
          </a:p>
        </p:txBody>
      </p:sp>
      <p:sp>
        <p:nvSpPr>
          <p:cNvPr id="6" name="Content Placeholder 5"/>
          <p:cNvSpPr>
            <a:spLocks noGrp="1"/>
          </p:cNvSpPr>
          <p:nvPr>
            <p:ph sz="half" idx="10"/>
          </p:nvPr>
        </p:nvSpPr>
        <p:spPr>
          <a:xfrm>
            <a:off x="1158240" y="1812126"/>
            <a:ext cx="10038080" cy="4042574"/>
          </a:xfrm>
          <a:prstGeom prst="rect">
            <a:avLst/>
          </a:prstGeom>
        </p:spPr>
        <p:txBody>
          <a:bodyPr/>
          <a:lstStyle/>
          <a:p>
            <a:pPr marL="0" indent="0">
              <a:spcAft>
                <a:spcPts val="600"/>
              </a:spcAft>
              <a:buNone/>
            </a:pPr>
            <a:r>
              <a:rPr lang="en-US" dirty="0"/>
              <a:t>NIST SP 800-192 specifies the following types of access control:</a:t>
            </a:r>
          </a:p>
          <a:p>
            <a:r>
              <a:rPr lang="en-US" dirty="0"/>
              <a:t>Discretionary access control (DAC)</a:t>
            </a:r>
          </a:p>
          <a:p>
            <a:r>
              <a:rPr lang="en-US" dirty="0"/>
              <a:t>Mandatory access control (MAC)</a:t>
            </a:r>
          </a:p>
          <a:p>
            <a:r>
              <a:rPr lang="en-US" dirty="0"/>
              <a:t>Nondiscretionary access control (NDAC)</a:t>
            </a:r>
          </a:p>
          <a:p>
            <a:r>
              <a:rPr lang="en-US" dirty="0"/>
              <a:t>Role-based access control (RBAC) </a:t>
            </a:r>
          </a:p>
          <a:p>
            <a:r>
              <a:rPr lang="en-US" dirty="0"/>
              <a:t>Rule-based access control (RBAC)</a:t>
            </a:r>
          </a:p>
          <a:p>
            <a:r>
              <a:rPr lang="en-US" dirty="0"/>
              <a:t>Attribute-based access control (ABAC)</a:t>
            </a:r>
          </a:p>
        </p:txBody>
      </p:sp>
    </p:spTree>
    <p:extLst>
      <p:ext uri="{BB962C8B-B14F-4D97-AF65-F5344CB8AC3E}">
        <p14:creationId xmlns:p14="http://schemas.microsoft.com/office/powerpoint/2010/main" val="31442455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1363503" y="1810442"/>
            <a:ext cx="10272061" cy="4370627"/>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b="1" dirty="0"/>
              <a:t>INSTRUCTIONS</a:t>
            </a:r>
          </a:p>
          <a:p>
            <a:pPr marL="0" indent="0">
              <a:buNone/>
            </a:pPr>
            <a:r>
              <a:rPr lang="en-US" dirty="0"/>
              <a:t>As a team, reflect upon and discuss actual business needs within your corporation. </a:t>
            </a:r>
          </a:p>
          <a:p>
            <a:r>
              <a:rPr lang="en-US" sz="2000" dirty="0"/>
              <a:t>Each team should allow every participant to relate business needs within each company. </a:t>
            </a:r>
          </a:p>
          <a:p>
            <a:r>
              <a:rPr lang="en-US" sz="2000" dirty="0"/>
              <a:t>Instead of contributing to or jumping to a conclusion on what solution there might be, each participant should ask deeper questions of the presenter to uncover additional insights into the environment. </a:t>
            </a:r>
          </a:p>
          <a:p>
            <a:r>
              <a:rPr lang="en-US" sz="2000" dirty="0"/>
              <a:t>Expose assumptions by asking “why” a thing is so or to give an example of a statement shared. </a:t>
            </a:r>
          </a:p>
          <a:p>
            <a:r>
              <a:rPr lang="en-US" sz="2000" dirty="0"/>
              <a:t>Create a business case for utilizing the previously reviewed access control methods. Use the best examples from each participant for each method.</a:t>
            </a:r>
          </a:p>
        </p:txBody>
      </p:sp>
      <p:sp>
        <p:nvSpPr>
          <p:cNvPr id="6" name="Title 4"/>
          <p:cNvSpPr txBox="1">
            <a:spLocks/>
          </p:cNvSpPr>
          <p:nvPr/>
        </p:nvSpPr>
        <p:spPr>
          <a:xfrm>
            <a:off x="1400466" y="559556"/>
            <a:ext cx="9339328" cy="1143000"/>
          </a:xfrm>
          <a:prstGeom prst="rect">
            <a:avLst/>
          </a:prstGeom>
        </p:spPr>
        <p:txBody>
          <a:bodyPr vert="horz" lIns="91440" tIns="45720" rIns="91440" bIns="45720" rtlCol="0" anchor="ctr">
            <a:noAutofit/>
          </a:bodyPr>
          <a:lstStyle>
            <a:lvl1pPr algn="l" defTabSz="457086" rtl="0" eaLnBrk="1" latinLnBrk="0" hangingPunct="1">
              <a:spcBef>
                <a:spcPct val="0"/>
              </a:spcBef>
              <a:buNone/>
              <a:defRPr lang="en-US" sz="6000" u="sng" kern="1200" baseline="12000" dirty="0">
                <a:solidFill>
                  <a:srgbClr val="006F53"/>
                </a:solidFill>
                <a:uFill>
                  <a:solidFill>
                    <a:srgbClr val="95D600"/>
                  </a:solidFill>
                </a:uFill>
                <a:latin typeface="Open Sans Semibold"/>
                <a:ea typeface="+mj-ea"/>
                <a:cs typeface="Open Sans Semibold"/>
              </a:defRPr>
            </a:lvl1pPr>
          </a:lstStyle>
          <a:p>
            <a:pPr>
              <a:lnSpc>
                <a:spcPct val="110000"/>
              </a:lnSpc>
            </a:pPr>
            <a:r>
              <a:rPr lang="en-US" sz="4000" dirty="0"/>
              <a:t>Activity: Select the Appropriate Access Control Type (Rule, Role, Attribute, etc.) for Specific Business Needs</a:t>
            </a:r>
          </a:p>
        </p:txBody>
      </p:sp>
      <p:pic>
        <p:nvPicPr>
          <p:cNvPr id="5" name="Picture 4" descr="group-activity-green.ai"/>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62" y="733007"/>
            <a:ext cx="1067978" cy="667486"/>
          </a:xfrm>
          <a:prstGeom prst="rect">
            <a:avLst/>
          </a:prstGeom>
        </p:spPr>
      </p:pic>
    </p:spTree>
    <p:extLst>
      <p:ext uri="{BB962C8B-B14F-4D97-AF65-F5344CB8AC3E}">
        <p14:creationId xmlns:p14="http://schemas.microsoft.com/office/powerpoint/2010/main" val="8832694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21" y="3132209"/>
            <a:ext cx="8428499" cy="1362075"/>
          </a:xfrm>
        </p:spPr>
        <p:txBody>
          <a:bodyPr/>
          <a:lstStyle/>
          <a:p>
            <a:r>
              <a:rPr lang="en-US" dirty="0"/>
              <a:t>Accountability</a:t>
            </a:r>
            <a:endParaRPr lang="en-US" dirty="0">
              <a:solidFill>
                <a:srgbClr val="000000"/>
              </a:solidFill>
            </a:endParaRPr>
          </a:p>
        </p:txBody>
      </p:sp>
      <p:sp>
        <p:nvSpPr>
          <p:cNvPr id="3" name="Text Placeholder 2"/>
          <p:cNvSpPr>
            <a:spLocks noGrp="1"/>
          </p:cNvSpPr>
          <p:nvPr>
            <p:ph type="body" idx="1"/>
          </p:nvPr>
        </p:nvSpPr>
        <p:spPr>
          <a:xfrm>
            <a:off x="707650" y="1530350"/>
            <a:ext cx="8428039" cy="1500188"/>
          </a:xfrm>
        </p:spPr>
        <p:txBody>
          <a:bodyPr/>
          <a:lstStyle/>
          <a:p>
            <a:r>
              <a:rPr lang="en-US" sz="4600" dirty="0">
                <a:solidFill>
                  <a:srgbClr val="006F53"/>
                </a:solidFill>
              </a:rPr>
              <a:t>Module </a:t>
            </a:r>
            <a:r>
              <a:rPr lang="en-US" sz="4600" dirty="0"/>
              <a:t>6</a:t>
            </a:r>
            <a:endParaRPr lang="en-US" sz="4600" dirty="0">
              <a:solidFill>
                <a:srgbClr val="006F53"/>
              </a:solidFill>
            </a:endParaRPr>
          </a:p>
        </p:txBody>
      </p:sp>
    </p:spTree>
    <p:extLst>
      <p:ext uri="{BB962C8B-B14F-4D97-AF65-F5344CB8AC3E}">
        <p14:creationId xmlns:p14="http://schemas.microsoft.com/office/powerpoint/2010/main" val="42668160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6000" dirty="0"/>
              <a:t>Module Objectives</a:t>
            </a:r>
          </a:p>
        </p:txBody>
      </p:sp>
      <p:sp>
        <p:nvSpPr>
          <p:cNvPr id="6" name="Content Placeholder 5"/>
          <p:cNvSpPr>
            <a:spLocks noGrp="1"/>
          </p:cNvSpPr>
          <p:nvPr>
            <p:ph sz="half" idx="10"/>
          </p:nvPr>
        </p:nvSpPr>
        <p:spPr>
          <a:xfrm>
            <a:off x="1158239" y="1812126"/>
            <a:ext cx="8950714" cy="4042574"/>
          </a:xfrm>
          <a:prstGeom prst="rect">
            <a:avLst/>
          </a:prstGeom>
        </p:spPr>
        <p:txBody>
          <a:bodyPr/>
          <a:lstStyle/>
          <a:p>
            <a:pPr marL="541338" indent="-541338">
              <a:buClrTx/>
              <a:buSzPct val="100000"/>
              <a:buFont typeface="+mj-lt"/>
              <a:buAutoNum type="arabicPeriod"/>
            </a:pPr>
            <a:r>
              <a:rPr lang="en-US" dirty="0"/>
              <a:t>Name the significance of accountability in relationship to identification, authentication, and auditing. </a:t>
            </a:r>
          </a:p>
        </p:txBody>
      </p:sp>
    </p:spTree>
    <p:extLst>
      <p:ext uri="{BB962C8B-B14F-4D97-AF65-F5344CB8AC3E}">
        <p14:creationId xmlns:p14="http://schemas.microsoft.com/office/powerpoint/2010/main" val="241172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21" y="3132209"/>
            <a:ext cx="8428499" cy="1362075"/>
          </a:xfrm>
        </p:spPr>
        <p:txBody>
          <a:bodyPr/>
          <a:lstStyle/>
          <a:p>
            <a:r>
              <a:rPr lang="en-US" dirty="0"/>
              <a:t>Identity and Access Management (IAM)</a:t>
            </a:r>
          </a:p>
        </p:txBody>
      </p:sp>
      <p:sp>
        <p:nvSpPr>
          <p:cNvPr id="5" name="Text Placeholder 4"/>
          <p:cNvSpPr>
            <a:spLocks noGrp="1"/>
          </p:cNvSpPr>
          <p:nvPr>
            <p:ph type="body" idx="1"/>
          </p:nvPr>
        </p:nvSpPr>
        <p:spPr>
          <a:xfrm>
            <a:off x="694827" y="1530350"/>
            <a:ext cx="8428039" cy="1500188"/>
          </a:xfrm>
        </p:spPr>
        <p:txBody>
          <a:bodyPr/>
          <a:lstStyle/>
          <a:p>
            <a:r>
              <a:rPr lang="en-US" sz="4600" dirty="0">
                <a:solidFill>
                  <a:srgbClr val="006F53"/>
                </a:solidFill>
              </a:rPr>
              <a:t>Domain </a:t>
            </a:r>
            <a:r>
              <a:rPr lang="en-US" sz="4600" dirty="0"/>
              <a:t>5</a:t>
            </a:r>
            <a:endParaRPr lang="en-US" sz="4600" dirty="0">
              <a:solidFill>
                <a:srgbClr val="006F53"/>
              </a:solidFill>
            </a:endParaRPr>
          </a:p>
        </p:txBody>
      </p:sp>
    </p:spTree>
    <p:extLst>
      <p:ext uri="{BB962C8B-B14F-4D97-AF65-F5344CB8AC3E}">
        <p14:creationId xmlns:p14="http://schemas.microsoft.com/office/powerpoint/2010/main" val="38116359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Accountability</a:t>
            </a:r>
            <a:endParaRPr lang="en-US" sz="6000" dirty="0"/>
          </a:p>
        </p:txBody>
      </p:sp>
      <p:sp>
        <p:nvSpPr>
          <p:cNvPr id="6" name="Content Placeholder 5"/>
          <p:cNvSpPr>
            <a:spLocks noGrp="1"/>
          </p:cNvSpPr>
          <p:nvPr>
            <p:ph sz="half" idx="10"/>
          </p:nvPr>
        </p:nvSpPr>
        <p:spPr>
          <a:xfrm>
            <a:off x="1158239" y="1812126"/>
            <a:ext cx="10195090" cy="4042574"/>
          </a:xfrm>
          <a:prstGeom prst="rect">
            <a:avLst/>
          </a:prstGeom>
        </p:spPr>
        <p:txBody>
          <a:bodyPr/>
          <a:lstStyle/>
          <a:p>
            <a:pPr marL="0" indent="0">
              <a:buNone/>
            </a:pPr>
            <a:r>
              <a:rPr lang="en-US" dirty="0"/>
              <a:t>Ensuring that account management has assurance that only authorized users are accessing the system and that authorized users are using the system properly.</a:t>
            </a:r>
          </a:p>
        </p:txBody>
      </p:sp>
    </p:spTree>
    <p:extLst>
      <p:ext uri="{BB962C8B-B14F-4D97-AF65-F5344CB8AC3E}">
        <p14:creationId xmlns:p14="http://schemas.microsoft.com/office/powerpoint/2010/main" val="33641633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21" y="3132209"/>
            <a:ext cx="8987112" cy="1362075"/>
          </a:xfrm>
        </p:spPr>
        <p:txBody>
          <a:bodyPr/>
          <a:lstStyle/>
          <a:p>
            <a:r>
              <a:rPr lang="en-US" dirty="0"/>
              <a:t>Domain Review</a:t>
            </a:r>
            <a:endParaRPr lang="en-US" dirty="0">
              <a:solidFill>
                <a:srgbClr val="000000"/>
              </a:solidFill>
            </a:endParaRPr>
          </a:p>
        </p:txBody>
      </p:sp>
      <p:sp>
        <p:nvSpPr>
          <p:cNvPr id="3" name="Text Placeholder 2"/>
          <p:cNvSpPr>
            <a:spLocks noGrp="1"/>
          </p:cNvSpPr>
          <p:nvPr>
            <p:ph type="body" idx="1"/>
          </p:nvPr>
        </p:nvSpPr>
        <p:spPr>
          <a:xfrm>
            <a:off x="707650" y="1530350"/>
            <a:ext cx="8428039" cy="1500188"/>
          </a:xfrm>
        </p:spPr>
        <p:txBody>
          <a:bodyPr/>
          <a:lstStyle/>
          <a:p>
            <a:r>
              <a:rPr lang="en-US" sz="4600" dirty="0">
                <a:solidFill>
                  <a:srgbClr val="006F53"/>
                </a:solidFill>
              </a:rPr>
              <a:t>Module </a:t>
            </a:r>
            <a:r>
              <a:rPr lang="en-US" sz="4600" dirty="0"/>
              <a:t>7</a:t>
            </a:r>
            <a:endParaRPr lang="en-US" sz="4600" dirty="0">
              <a:solidFill>
                <a:srgbClr val="006F53"/>
              </a:solidFill>
            </a:endParaRPr>
          </a:p>
        </p:txBody>
      </p:sp>
    </p:spTree>
    <p:extLst>
      <p:ext uri="{BB962C8B-B14F-4D97-AF65-F5344CB8AC3E}">
        <p14:creationId xmlns:p14="http://schemas.microsoft.com/office/powerpoint/2010/main" val="30152389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195201" y="559553"/>
            <a:ext cx="8666723" cy="1143000"/>
          </a:xfrm>
        </p:spPr>
        <p:txBody>
          <a:bodyPr>
            <a:normAutofit/>
          </a:bodyPr>
          <a:lstStyle/>
          <a:p>
            <a:r>
              <a:rPr lang="en-US" dirty="0"/>
              <a:t>Domain Summary</a:t>
            </a:r>
            <a:endParaRPr lang="en-US" sz="6000" dirty="0"/>
          </a:p>
        </p:txBody>
      </p:sp>
      <p:sp>
        <p:nvSpPr>
          <p:cNvPr id="11" name="Content Placeholder 5"/>
          <p:cNvSpPr>
            <a:spLocks noGrp="1"/>
          </p:cNvSpPr>
          <p:nvPr>
            <p:ph sz="half" idx="10"/>
          </p:nvPr>
        </p:nvSpPr>
        <p:spPr>
          <a:xfrm>
            <a:off x="1158239" y="1812126"/>
            <a:ext cx="9720431" cy="4042574"/>
          </a:xfrm>
          <a:prstGeom prst="rect">
            <a:avLst/>
          </a:prstGeom>
        </p:spPr>
        <p:txBody>
          <a:bodyPr/>
          <a:lstStyle/>
          <a:p>
            <a:r>
              <a:rPr lang="en-US" dirty="0"/>
              <a:t>Identity and access management (IAM) includes controls related to physical and logical access to assets along with managing an identity and access provisioning lifecycle. </a:t>
            </a:r>
          </a:p>
          <a:p>
            <a:r>
              <a:rPr lang="en-US" dirty="0"/>
              <a:t>The essential elements of an access provisioning lifecycle include a full range of items under system management related to people, devices, and resources. </a:t>
            </a:r>
          </a:p>
          <a:p>
            <a:r>
              <a:rPr lang="en-US" dirty="0"/>
              <a:t>Identification, authentication, and authorization ensure that the right users or accessing the system and that the correct usage of resources is happening. </a:t>
            </a:r>
          </a:p>
        </p:txBody>
      </p:sp>
    </p:spTree>
    <p:extLst>
      <p:ext uri="{BB962C8B-B14F-4D97-AF65-F5344CB8AC3E}">
        <p14:creationId xmlns:p14="http://schemas.microsoft.com/office/powerpoint/2010/main" val="1919507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dirty="0"/>
              <a:t>Domain Review Questions</a:t>
            </a:r>
            <a:endParaRPr lang="en-US" sz="6000" dirty="0"/>
          </a:p>
        </p:txBody>
      </p:sp>
      <p:sp>
        <p:nvSpPr>
          <p:cNvPr id="6" name="Content Placeholder 2"/>
          <p:cNvSpPr>
            <a:spLocks noGrp="1"/>
          </p:cNvSpPr>
          <p:nvPr>
            <p:ph sz="half" idx="10"/>
          </p:nvPr>
        </p:nvSpPr>
        <p:spPr>
          <a:xfrm>
            <a:off x="1158240" y="1812126"/>
            <a:ext cx="10038080" cy="4042574"/>
          </a:xfrm>
          <a:prstGeom prst="rect">
            <a:avLst/>
          </a:prstGeom>
        </p:spPr>
        <p:txBody>
          <a:bodyPr/>
          <a:lstStyle/>
          <a:p>
            <a:pPr marL="457200" indent="-457200">
              <a:spcAft>
                <a:spcPts val="1600"/>
              </a:spcAft>
              <a:buClrTx/>
              <a:buSzPct val="100000"/>
              <a:buFont typeface="+mj-lt"/>
              <a:buAutoNum type="arabicPeriod"/>
            </a:pPr>
            <a:r>
              <a:rPr lang="en-US" dirty="0"/>
              <a:t>What are the two primary types of access control systems and what is one way that access control systems are maintained?</a:t>
            </a:r>
          </a:p>
          <a:p>
            <a:pPr marL="623888" indent="-623888">
              <a:buClrTx/>
              <a:buSzPct val="100000"/>
              <a:buFont typeface="+mj-lt"/>
              <a:buAutoNum type="alphaUcPeriod"/>
            </a:pPr>
            <a:r>
              <a:rPr lang="en-US" dirty="0"/>
              <a:t>Physical and network; due diligence</a:t>
            </a:r>
          </a:p>
          <a:p>
            <a:pPr marL="623888" indent="-623888">
              <a:buClrTx/>
              <a:buSzPct val="100000"/>
              <a:buFont typeface="+mj-lt"/>
              <a:buAutoNum type="alphaUcPeriod"/>
            </a:pPr>
            <a:r>
              <a:rPr lang="en-US" dirty="0"/>
              <a:t>Deterrent and corrective; due care and due diligence</a:t>
            </a:r>
          </a:p>
          <a:p>
            <a:pPr marL="623888" indent="-623888">
              <a:buClrTx/>
              <a:buSzPct val="100000"/>
              <a:buFont typeface="+mj-lt"/>
              <a:buAutoNum type="alphaUcPeriod"/>
            </a:pPr>
            <a:r>
              <a:rPr lang="en-US" dirty="0"/>
              <a:t>Integrity and availability; by as much security as can be safely applied</a:t>
            </a:r>
          </a:p>
          <a:p>
            <a:pPr marL="623888" indent="-623888">
              <a:buClrTx/>
              <a:buSzPct val="100000"/>
              <a:buFont typeface="+mj-lt"/>
              <a:buAutoNum type="alphaUcPeriod"/>
            </a:pPr>
            <a:r>
              <a:rPr lang="en-US" dirty="0"/>
              <a:t>Logical and physical; central administration of access control systems</a:t>
            </a:r>
          </a:p>
        </p:txBody>
      </p:sp>
    </p:spTree>
    <p:extLst>
      <p:ext uri="{BB962C8B-B14F-4D97-AF65-F5344CB8AC3E}">
        <p14:creationId xmlns:p14="http://schemas.microsoft.com/office/powerpoint/2010/main" val="10340556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6000" dirty="0"/>
              <a:t>Answer</a:t>
            </a:r>
          </a:p>
        </p:txBody>
      </p:sp>
      <p:sp>
        <p:nvSpPr>
          <p:cNvPr id="5" name="Content Placeholder 2"/>
          <p:cNvSpPr>
            <a:spLocks noGrp="1"/>
          </p:cNvSpPr>
          <p:nvPr>
            <p:ph sz="half" idx="10"/>
          </p:nvPr>
        </p:nvSpPr>
        <p:spPr>
          <a:xfrm>
            <a:off x="1158240" y="1812126"/>
            <a:ext cx="10038080" cy="4080674"/>
          </a:xfrm>
          <a:prstGeom prst="rect">
            <a:avLst/>
          </a:prstGeom>
        </p:spPr>
        <p:txBody>
          <a:bodyPr/>
          <a:lstStyle/>
          <a:p>
            <a:pPr marL="0" indent="0">
              <a:buNone/>
            </a:pPr>
            <a:r>
              <a:rPr lang="en-US" dirty="0"/>
              <a:t>The correct answer is D.</a:t>
            </a:r>
          </a:p>
          <a:p>
            <a:pPr marL="0" indent="0">
              <a:buNone/>
            </a:pPr>
            <a:endParaRPr lang="en-US" sz="2400" dirty="0"/>
          </a:p>
          <a:p>
            <a:pPr marL="0" indent="0">
              <a:buNone/>
            </a:pPr>
            <a:r>
              <a:rPr lang="en-US" dirty="0"/>
              <a:t>NIST SP 800-53 defines two primary access control systems: logical and physical, and both are maintained by administration and security policy. Due diligence and care are overarching organizational posture and actions that aid in avoiding the accusation of negligence and liability. Using as much security as can be safely applied is not a prudent approach to security and doesn’t answer the question. Integrity and availability are overarching tenants of information security. </a:t>
            </a:r>
          </a:p>
        </p:txBody>
      </p:sp>
    </p:spTree>
    <p:extLst>
      <p:ext uri="{BB962C8B-B14F-4D97-AF65-F5344CB8AC3E}">
        <p14:creationId xmlns:p14="http://schemas.microsoft.com/office/powerpoint/2010/main" val="11509597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95201" y="559553"/>
            <a:ext cx="10150132" cy="1143000"/>
          </a:xfrm>
        </p:spPr>
        <p:txBody>
          <a:bodyPr>
            <a:normAutofit/>
          </a:bodyPr>
          <a:lstStyle/>
          <a:p>
            <a:r>
              <a:rPr lang="en-US" dirty="0"/>
              <a:t>Domain Review Questions</a:t>
            </a:r>
            <a:endParaRPr lang="en-US" sz="6000" dirty="0"/>
          </a:p>
        </p:txBody>
      </p:sp>
      <p:sp>
        <p:nvSpPr>
          <p:cNvPr id="6" name="Content Placeholder 2"/>
          <p:cNvSpPr>
            <a:spLocks noGrp="1"/>
          </p:cNvSpPr>
          <p:nvPr>
            <p:ph sz="half" idx="10"/>
          </p:nvPr>
        </p:nvSpPr>
        <p:spPr>
          <a:xfrm>
            <a:off x="1158240" y="1812126"/>
            <a:ext cx="10038080" cy="4042574"/>
          </a:xfrm>
          <a:prstGeom prst="rect">
            <a:avLst/>
          </a:prstGeom>
        </p:spPr>
        <p:txBody>
          <a:bodyPr/>
          <a:lstStyle/>
          <a:p>
            <a:pPr marL="457200" indent="-457200">
              <a:spcAft>
                <a:spcPts val="1600"/>
              </a:spcAft>
              <a:buClrTx/>
              <a:buSzPct val="100000"/>
              <a:buFont typeface="+mj-lt"/>
              <a:buAutoNum type="arabicPeriod" startAt="2"/>
            </a:pPr>
            <a:r>
              <a:rPr lang="en-US" dirty="0"/>
              <a:t>What actions specify enrolling and the opposite of enrolling user IDs within an organization?</a:t>
            </a:r>
          </a:p>
          <a:p>
            <a:pPr marL="623888" indent="-623888">
              <a:buClrTx/>
              <a:buSzPct val="100000"/>
              <a:buFont typeface="+mj-lt"/>
              <a:buAutoNum type="alphaUcPeriod"/>
            </a:pPr>
            <a:r>
              <a:rPr lang="en-US" dirty="0"/>
              <a:t>Identity creation and disposition</a:t>
            </a:r>
          </a:p>
          <a:p>
            <a:pPr marL="623888" indent="-623888">
              <a:buClrTx/>
              <a:buSzPct val="100000"/>
              <a:buFont typeface="+mj-lt"/>
              <a:buAutoNum type="alphaUcPeriod"/>
            </a:pPr>
            <a:r>
              <a:rPr lang="en-US" dirty="0"/>
              <a:t>Disposition only </a:t>
            </a:r>
          </a:p>
          <a:p>
            <a:pPr marL="623888" indent="-623888">
              <a:buClrTx/>
              <a:buSzPct val="100000"/>
              <a:buFont typeface="+mj-lt"/>
              <a:buAutoNum type="alphaUcPeriod"/>
            </a:pPr>
            <a:r>
              <a:rPr lang="en-US" dirty="0"/>
              <a:t>Creation only</a:t>
            </a:r>
          </a:p>
          <a:p>
            <a:pPr marL="623888" indent="-623888">
              <a:buClrTx/>
              <a:buSzPct val="100000"/>
              <a:buFont typeface="+mj-lt"/>
              <a:buAutoNum type="alphaUcPeriod"/>
            </a:pPr>
            <a:r>
              <a:rPr lang="en-US" dirty="0"/>
              <a:t>Provisioning and </a:t>
            </a:r>
            <a:r>
              <a:rPr lang="en-US" dirty="0" err="1"/>
              <a:t>deprovisioning</a:t>
            </a:r>
            <a:endParaRPr lang="en-US" dirty="0"/>
          </a:p>
        </p:txBody>
      </p:sp>
    </p:spTree>
    <p:extLst>
      <p:ext uri="{BB962C8B-B14F-4D97-AF65-F5344CB8AC3E}">
        <p14:creationId xmlns:p14="http://schemas.microsoft.com/office/powerpoint/2010/main" val="14553261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6000" dirty="0"/>
              <a:t>Answer</a:t>
            </a:r>
          </a:p>
        </p:txBody>
      </p:sp>
      <p:sp>
        <p:nvSpPr>
          <p:cNvPr id="5" name="Content Placeholder 2"/>
          <p:cNvSpPr>
            <a:spLocks noGrp="1"/>
          </p:cNvSpPr>
          <p:nvPr>
            <p:ph sz="half" idx="10"/>
          </p:nvPr>
        </p:nvSpPr>
        <p:spPr>
          <a:xfrm>
            <a:off x="1158240" y="1812126"/>
            <a:ext cx="8741048" cy="4080674"/>
          </a:xfrm>
          <a:prstGeom prst="rect">
            <a:avLst/>
          </a:prstGeom>
        </p:spPr>
        <p:txBody>
          <a:bodyPr/>
          <a:lstStyle/>
          <a:p>
            <a:pPr marL="0" indent="0">
              <a:buNone/>
            </a:pPr>
            <a:r>
              <a:rPr lang="en-US" dirty="0"/>
              <a:t>The correct answer is D. </a:t>
            </a:r>
          </a:p>
          <a:p>
            <a:pPr marL="0" indent="0">
              <a:buNone/>
            </a:pPr>
            <a:endParaRPr lang="en-US" sz="2400" dirty="0"/>
          </a:p>
          <a:p>
            <a:pPr marL="0" indent="0">
              <a:buNone/>
            </a:pPr>
            <a:r>
              <a:rPr lang="en-US" dirty="0"/>
              <a:t>Identity creation is an activity that would be included in provisioning, but the only correct answer is provisioning and </a:t>
            </a:r>
            <a:r>
              <a:rPr lang="en-US" dirty="0" err="1"/>
              <a:t>deprovisioning</a:t>
            </a:r>
            <a:r>
              <a:rPr lang="en-US" dirty="0"/>
              <a:t>.</a:t>
            </a:r>
          </a:p>
        </p:txBody>
      </p:sp>
    </p:spTree>
    <p:extLst>
      <p:ext uri="{BB962C8B-B14F-4D97-AF65-F5344CB8AC3E}">
        <p14:creationId xmlns:p14="http://schemas.microsoft.com/office/powerpoint/2010/main" val="28170560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95201" y="559553"/>
            <a:ext cx="10150132" cy="1143000"/>
          </a:xfrm>
        </p:spPr>
        <p:txBody>
          <a:bodyPr>
            <a:normAutofit/>
          </a:bodyPr>
          <a:lstStyle/>
          <a:p>
            <a:r>
              <a:rPr lang="en-US" dirty="0"/>
              <a:t>Domain Review Questions</a:t>
            </a:r>
            <a:endParaRPr lang="en-US" sz="6000" dirty="0"/>
          </a:p>
        </p:txBody>
      </p:sp>
      <p:sp>
        <p:nvSpPr>
          <p:cNvPr id="6" name="Content Placeholder 2"/>
          <p:cNvSpPr>
            <a:spLocks noGrp="1"/>
          </p:cNvSpPr>
          <p:nvPr>
            <p:ph sz="half" idx="10"/>
          </p:nvPr>
        </p:nvSpPr>
        <p:spPr>
          <a:xfrm>
            <a:off x="1158240" y="1812126"/>
            <a:ext cx="10271760" cy="4042574"/>
          </a:xfrm>
          <a:prstGeom prst="rect">
            <a:avLst/>
          </a:prstGeom>
        </p:spPr>
        <p:txBody>
          <a:bodyPr/>
          <a:lstStyle/>
          <a:p>
            <a:pPr marL="457200" indent="-457200">
              <a:spcAft>
                <a:spcPts val="1600"/>
              </a:spcAft>
              <a:buClrTx/>
              <a:buSzPct val="100000"/>
              <a:buFont typeface="+mj-lt"/>
              <a:buAutoNum type="arabicPeriod" startAt="3"/>
            </a:pPr>
            <a:r>
              <a:rPr lang="en-US" dirty="0"/>
              <a:t>What are the three roles within Security Assertion Markup Language (SAML)?</a:t>
            </a:r>
          </a:p>
          <a:p>
            <a:pPr marL="623888" indent="-623888">
              <a:buClrTx/>
              <a:buSzPct val="100000"/>
              <a:buFont typeface="+mj-lt"/>
              <a:buAutoNum type="alphaUcPeriod"/>
            </a:pPr>
            <a:r>
              <a:rPr lang="en-US" dirty="0"/>
              <a:t>Identity provider, relying party, service provider</a:t>
            </a:r>
          </a:p>
          <a:p>
            <a:pPr marL="623888" indent="-623888">
              <a:buClrTx/>
              <a:buSzPct val="100000"/>
              <a:buFont typeface="+mj-lt"/>
              <a:buAutoNum type="alphaUcPeriod"/>
            </a:pPr>
            <a:r>
              <a:rPr lang="en-US" dirty="0"/>
              <a:t>Identity provider, relying party, user</a:t>
            </a:r>
          </a:p>
          <a:p>
            <a:pPr marL="623888" indent="-623888">
              <a:buClrTx/>
              <a:buSzPct val="100000"/>
              <a:buFont typeface="+mj-lt"/>
              <a:buAutoNum type="alphaUcPeriod"/>
            </a:pPr>
            <a:r>
              <a:rPr lang="en-US" dirty="0"/>
              <a:t>Identity provider, service provider, relative token</a:t>
            </a:r>
          </a:p>
          <a:p>
            <a:pPr marL="623888" indent="-623888">
              <a:buClrTx/>
              <a:buSzPct val="100000"/>
              <a:buFont typeface="+mj-lt"/>
              <a:buAutoNum type="alphaUcPeriod"/>
            </a:pPr>
            <a:r>
              <a:rPr lang="en-US" dirty="0"/>
              <a:t>Attributes, principal, bindings</a:t>
            </a:r>
          </a:p>
        </p:txBody>
      </p:sp>
    </p:spTree>
    <p:extLst>
      <p:ext uri="{BB962C8B-B14F-4D97-AF65-F5344CB8AC3E}">
        <p14:creationId xmlns:p14="http://schemas.microsoft.com/office/powerpoint/2010/main" val="3241312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6000" dirty="0"/>
              <a:t>Answer</a:t>
            </a:r>
          </a:p>
        </p:txBody>
      </p:sp>
      <p:sp>
        <p:nvSpPr>
          <p:cNvPr id="5" name="Content Placeholder 2"/>
          <p:cNvSpPr>
            <a:spLocks noGrp="1"/>
          </p:cNvSpPr>
          <p:nvPr>
            <p:ph sz="half" idx="10"/>
          </p:nvPr>
        </p:nvSpPr>
        <p:spPr>
          <a:xfrm>
            <a:off x="1158241" y="1812126"/>
            <a:ext cx="8741048" cy="4080674"/>
          </a:xfrm>
          <a:prstGeom prst="rect">
            <a:avLst/>
          </a:prstGeom>
        </p:spPr>
        <p:txBody>
          <a:bodyPr/>
          <a:lstStyle/>
          <a:p>
            <a:pPr marL="0" indent="0">
              <a:buNone/>
            </a:pPr>
            <a:r>
              <a:rPr lang="en-US" dirty="0"/>
              <a:t>The correct answer is B. </a:t>
            </a:r>
          </a:p>
          <a:p>
            <a:pPr marL="0" indent="0">
              <a:buNone/>
            </a:pPr>
            <a:endParaRPr lang="en-US" sz="2400" dirty="0"/>
          </a:p>
          <a:p>
            <a:pPr marL="0" indent="0">
              <a:buNone/>
            </a:pPr>
            <a:r>
              <a:rPr lang="en-US" dirty="0"/>
              <a:t>Attributes and bindings are components of SAML. Relative token is a distractor. Relying party is an alternate term for a service provider.</a:t>
            </a:r>
          </a:p>
        </p:txBody>
      </p:sp>
    </p:spTree>
    <p:extLst>
      <p:ext uri="{BB962C8B-B14F-4D97-AF65-F5344CB8AC3E}">
        <p14:creationId xmlns:p14="http://schemas.microsoft.com/office/powerpoint/2010/main" val="15595810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95201" y="559553"/>
            <a:ext cx="10150132" cy="1143000"/>
          </a:xfrm>
        </p:spPr>
        <p:txBody>
          <a:bodyPr>
            <a:normAutofit/>
          </a:bodyPr>
          <a:lstStyle/>
          <a:p>
            <a:r>
              <a:rPr lang="en-US" dirty="0"/>
              <a:t>Domain Review Questions</a:t>
            </a:r>
            <a:endParaRPr lang="en-US" sz="6000" dirty="0"/>
          </a:p>
        </p:txBody>
      </p:sp>
      <p:sp>
        <p:nvSpPr>
          <p:cNvPr id="6" name="Content Placeholder 2"/>
          <p:cNvSpPr>
            <a:spLocks noGrp="1"/>
          </p:cNvSpPr>
          <p:nvPr>
            <p:ph sz="half" idx="10"/>
          </p:nvPr>
        </p:nvSpPr>
        <p:spPr>
          <a:xfrm>
            <a:off x="1158239" y="1812126"/>
            <a:ext cx="10356427" cy="4042574"/>
          </a:xfrm>
          <a:prstGeom prst="rect">
            <a:avLst/>
          </a:prstGeom>
        </p:spPr>
        <p:txBody>
          <a:bodyPr/>
          <a:lstStyle/>
          <a:p>
            <a:pPr marL="457200" indent="-457200">
              <a:spcAft>
                <a:spcPts val="1600"/>
              </a:spcAft>
              <a:buClrTx/>
              <a:buSzPct val="100000"/>
              <a:buFont typeface="+mj-lt"/>
              <a:buAutoNum type="arabicPeriod" startAt="4"/>
            </a:pPr>
            <a:r>
              <a:rPr lang="en-US" dirty="0"/>
              <a:t>Name two roles related to Open Authorization (</a:t>
            </a:r>
            <a:r>
              <a:rPr lang="en-US" dirty="0" err="1"/>
              <a:t>OAuth</a:t>
            </a:r>
            <a:r>
              <a:rPr lang="en-US" dirty="0"/>
              <a:t>).</a:t>
            </a:r>
          </a:p>
          <a:p>
            <a:pPr marL="623888" indent="-623888">
              <a:buClrTx/>
              <a:buSzPct val="100000"/>
              <a:buFont typeface="+mj-lt"/>
              <a:buAutoNum type="alphaUcPeriod"/>
            </a:pPr>
            <a:r>
              <a:rPr lang="en-US" dirty="0"/>
              <a:t>Resource provider, resource server</a:t>
            </a:r>
          </a:p>
          <a:p>
            <a:pPr marL="623888" indent="-623888">
              <a:buClrTx/>
              <a:buSzPct val="100000"/>
              <a:buFont typeface="+mj-lt"/>
              <a:buAutoNum type="alphaUcPeriod"/>
            </a:pPr>
            <a:r>
              <a:rPr lang="en-US" dirty="0"/>
              <a:t>Resource provider, resource relying party</a:t>
            </a:r>
          </a:p>
          <a:p>
            <a:pPr marL="623888" indent="-623888">
              <a:buClrTx/>
              <a:buSzPct val="100000"/>
              <a:buFont typeface="+mj-lt"/>
              <a:buAutoNum type="alphaUcPeriod"/>
            </a:pPr>
            <a:r>
              <a:rPr lang="en-US" dirty="0"/>
              <a:t>Authorization server, resource server</a:t>
            </a:r>
          </a:p>
          <a:p>
            <a:pPr marL="623888" indent="-623888">
              <a:buClrTx/>
              <a:buSzPct val="100000"/>
              <a:buFont typeface="+mj-lt"/>
              <a:buAutoNum type="alphaUcPeriod"/>
            </a:pPr>
            <a:r>
              <a:rPr lang="en-US" dirty="0"/>
              <a:t>Authorization server, authorization owner</a:t>
            </a:r>
          </a:p>
        </p:txBody>
      </p:sp>
    </p:spTree>
    <p:extLst>
      <p:ext uri="{BB962C8B-B14F-4D97-AF65-F5344CB8AC3E}">
        <p14:creationId xmlns:p14="http://schemas.microsoft.com/office/powerpoint/2010/main" val="1863888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58876" y="706964"/>
            <a:ext cx="8718187" cy="842991"/>
          </a:xfrm>
          <a:prstGeom prst="rect">
            <a:avLst/>
          </a:prstGeom>
          <a:noFill/>
        </p:spPr>
        <p:txBody>
          <a:bodyPr lIns="91415" tIns="45708" rIns="91415" bIns="45708" anchor="ctr" anchorCtr="0"/>
          <a:lstStyle>
            <a:lvl1pPr algn="l" defTabSz="457200" rtl="0" eaLnBrk="1" latinLnBrk="0" hangingPunct="1">
              <a:spcBef>
                <a:spcPct val="0"/>
              </a:spcBef>
              <a:buNone/>
              <a:defRPr sz="4400" kern="1200">
                <a:solidFill>
                  <a:schemeClr val="tx2"/>
                </a:solidFill>
                <a:latin typeface="+mj-lt"/>
                <a:ea typeface="+mj-ea"/>
                <a:cs typeface="+mj-cs"/>
              </a:defRPr>
            </a:lvl1pPr>
          </a:lstStyle>
          <a:p>
            <a:pPr lvl="0">
              <a:defRPr/>
            </a:pPr>
            <a:r>
              <a:rPr kumimoji="0" lang="en-US" sz="6000" b="0" i="0" u="sng" strike="noStrike" kern="1200" cap="none" spc="0" normalizeH="0" baseline="12000" noProof="0" dirty="0">
                <a:ln>
                  <a:noFill/>
                </a:ln>
                <a:solidFill>
                  <a:srgbClr val="006F53"/>
                </a:solidFill>
                <a:effectLst/>
                <a:uLnTx/>
                <a:uFill>
                  <a:solidFill>
                    <a:srgbClr val="95D600"/>
                  </a:solidFill>
                </a:uFill>
                <a:latin typeface="Open Sans Semibold"/>
                <a:cs typeface="Open Sans Semibold"/>
              </a:rPr>
              <a:t>Domain </a:t>
            </a:r>
            <a:r>
              <a:rPr lang="en-US" sz="6000" u="sng" baseline="12000" dirty="0">
                <a:solidFill>
                  <a:srgbClr val="006F53"/>
                </a:solidFill>
                <a:uFill>
                  <a:solidFill>
                    <a:srgbClr val="95D600"/>
                  </a:solidFill>
                </a:uFill>
                <a:latin typeface="Open Sans Semibold"/>
                <a:cs typeface="Open Sans Semibold"/>
              </a:rPr>
              <a:t>Objectives</a:t>
            </a:r>
            <a:endParaRPr kumimoji="0" lang="en-US" sz="6000" b="0" i="0" u="sng" strike="noStrike" kern="1200" cap="none" spc="0" normalizeH="0" baseline="12000" noProof="0" dirty="0">
              <a:ln>
                <a:noFill/>
              </a:ln>
              <a:solidFill>
                <a:srgbClr val="006F53"/>
              </a:solidFill>
              <a:effectLst/>
              <a:uLnTx/>
              <a:uFill>
                <a:solidFill>
                  <a:srgbClr val="95D600"/>
                </a:solidFill>
              </a:uFill>
              <a:latin typeface="Open Sans Semibold"/>
              <a:cs typeface="Open Sans Semibold"/>
            </a:endParaRPr>
          </a:p>
        </p:txBody>
      </p:sp>
      <p:sp>
        <p:nvSpPr>
          <p:cNvPr id="13" name="Content Placeholder 5"/>
          <p:cNvSpPr>
            <a:spLocks noGrp="1"/>
          </p:cNvSpPr>
          <p:nvPr>
            <p:ph sz="half" idx="10"/>
          </p:nvPr>
        </p:nvSpPr>
        <p:spPr>
          <a:xfrm>
            <a:off x="1158239" y="1812127"/>
            <a:ext cx="10605605" cy="4067973"/>
          </a:xfrm>
          <a:prstGeom prst="rect">
            <a:avLst/>
          </a:prstGeom>
        </p:spPr>
        <p:txBody>
          <a:bodyPr/>
          <a:lstStyle/>
          <a:p>
            <a:pPr marL="541338" indent="-541338">
              <a:buClrTx/>
              <a:buSzPct val="100000"/>
              <a:buFont typeface="+mj-lt"/>
              <a:buAutoNum type="arabicPeriod"/>
            </a:pPr>
            <a:r>
              <a:rPr lang="en-US" dirty="0"/>
              <a:t>Identify standard terms for applying physical and logical access controls to environments related to their security practice. </a:t>
            </a:r>
          </a:p>
          <a:p>
            <a:pPr marL="541338" indent="-541338">
              <a:buClrTx/>
              <a:buSzPct val="100000"/>
              <a:buFont typeface="+mj-lt"/>
              <a:buAutoNum type="arabicPeriod"/>
            </a:pPr>
            <a:r>
              <a:rPr lang="en-US" dirty="0"/>
              <a:t>Apply physical and logical access controls to environments with relation to the (environment’s or access controls’) security practice. </a:t>
            </a:r>
          </a:p>
          <a:p>
            <a:pPr marL="541338" indent="-541338">
              <a:buClrTx/>
              <a:buSzPct val="100000"/>
              <a:buFont typeface="+mj-lt"/>
              <a:buAutoNum type="arabicPeriod"/>
            </a:pPr>
            <a:r>
              <a:rPr lang="en-US" dirty="0"/>
              <a:t>Define the process of user and systems access review.</a:t>
            </a:r>
          </a:p>
          <a:p>
            <a:pPr marL="541338" indent="-541338">
              <a:buClrTx/>
              <a:buSzPct val="100000"/>
              <a:buFont typeface="+mj-lt"/>
              <a:buAutoNum type="arabicPeriod"/>
            </a:pPr>
            <a:r>
              <a:rPr lang="en-US" dirty="0"/>
              <a:t>Apply the appropriate control types/categories for provisioning and </a:t>
            </a:r>
            <a:r>
              <a:rPr lang="en-US" dirty="0" err="1"/>
              <a:t>deprovisioning</a:t>
            </a:r>
            <a:r>
              <a:rPr lang="en-US" dirty="0"/>
              <a:t> of identities.</a:t>
            </a:r>
          </a:p>
          <a:p>
            <a:pPr marL="541338" indent="-541338">
              <a:buClrTx/>
              <a:buSzPct val="100000"/>
              <a:buFont typeface="+mj-lt"/>
              <a:buAutoNum type="arabicPeriod"/>
            </a:pPr>
            <a:r>
              <a:rPr lang="en-US" dirty="0"/>
              <a:t>Classify various identification, authentication, and authorization technologies and for use in managing people, devices, and services.</a:t>
            </a:r>
          </a:p>
          <a:p>
            <a:pPr marL="0" indent="0">
              <a:buClrTx/>
              <a:buSzPct val="100000"/>
              <a:buNone/>
            </a:pPr>
            <a:endParaRPr lang="en-US" dirty="0"/>
          </a:p>
        </p:txBody>
      </p:sp>
    </p:spTree>
    <p:extLst>
      <p:ext uri="{BB962C8B-B14F-4D97-AF65-F5344CB8AC3E}">
        <p14:creationId xmlns:p14="http://schemas.microsoft.com/office/powerpoint/2010/main" val="29961629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6000" dirty="0"/>
              <a:t>Answer</a:t>
            </a:r>
          </a:p>
        </p:txBody>
      </p:sp>
      <p:sp>
        <p:nvSpPr>
          <p:cNvPr id="5" name="Content Placeholder 2"/>
          <p:cNvSpPr>
            <a:spLocks noGrp="1"/>
          </p:cNvSpPr>
          <p:nvPr>
            <p:ph sz="half" idx="10"/>
          </p:nvPr>
        </p:nvSpPr>
        <p:spPr>
          <a:xfrm>
            <a:off x="1158240" y="1812126"/>
            <a:ext cx="10038080" cy="4080674"/>
          </a:xfrm>
          <a:prstGeom prst="rect">
            <a:avLst/>
          </a:prstGeom>
        </p:spPr>
        <p:txBody>
          <a:bodyPr/>
          <a:lstStyle/>
          <a:p>
            <a:pPr marL="0" indent="0">
              <a:buNone/>
            </a:pPr>
            <a:r>
              <a:rPr lang="en-US" dirty="0"/>
              <a:t>The correct answer is C. </a:t>
            </a:r>
          </a:p>
          <a:p>
            <a:pPr marL="0" indent="0">
              <a:buNone/>
            </a:pPr>
            <a:endParaRPr lang="en-US" sz="2400" dirty="0"/>
          </a:p>
          <a:p>
            <a:pPr marL="0" indent="0">
              <a:buNone/>
            </a:pPr>
            <a:r>
              <a:rPr lang="en-US" dirty="0"/>
              <a:t>There isn’t a resource provider owner in </a:t>
            </a:r>
            <a:r>
              <a:rPr lang="en-US" dirty="0" err="1"/>
              <a:t>OAuth</a:t>
            </a:r>
            <a:r>
              <a:rPr lang="en-US" dirty="0"/>
              <a:t>, but there is a resource owner and server. There is also no authorization owner.</a:t>
            </a:r>
          </a:p>
        </p:txBody>
      </p:sp>
    </p:spTree>
    <p:extLst>
      <p:ext uri="{BB962C8B-B14F-4D97-AF65-F5344CB8AC3E}">
        <p14:creationId xmlns:p14="http://schemas.microsoft.com/office/powerpoint/2010/main" val="3645414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95201" y="559553"/>
            <a:ext cx="10150132" cy="1143000"/>
          </a:xfrm>
        </p:spPr>
        <p:txBody>
          <a:bodyPr>
            <a:normAutofit/>
          </a:bodyPr>
          <a:lstStyle/>
          <a:p>
            <a:r>
              <a:rPr lang="en-US" dirty="0"/>
              <a:t>Domain Review Questions</a:t>
            </a:r>
            <a:endParaRPr lang="en-US" sz="6000" dirty="0"/>
          </a:p>
        </p:txBody>
      </p:sp>
      <p:sp>
        <p:nvSpPr>
          <p:cNvPr id="6" name="Content Placeholder 2"/>
          <p:cNvSpPr>
            <a:spLocks noGrp="1"/>
          </p:cNvSpPr>
          <p:nvPr>
            <p:ph sz="half" idx="10"/>
          </p:nvPr>
        </p:nvSpPr>
        <p:spPr>
          <a:xfrm>
            <a:off x="1158239" y="1812126"/>
            <a:ext cx="10356427" cy="4042574"/>
          </a:xfrm>
          <a:prstGeom prst="rect">
            <a:avLst/>
          </a:prstGeom>
        </p:spPr>
        <p:txBody>
          <a:bodyPr/>
          <a:lstStyle/>
          <a:p>
            <a:pPr marL="457200" indent="-457200">
              <a:spcAft>
                <a:spcPts val="1600"/>
              </a:spcAft>
              <a:buClrTx/>
              <a:buSzPct val="100000"/>
              <a:buFont typeface="+mj-lt"/>
              <a:buAutoNum type="arabicPeriod" startAt="5"/>
            </a:pPr>
            <a:r>
              <a:rPr lang="en-US" dirty="0"/>
              <a:t>If an organization demanded that an enrolling party or claimant needed to present themselves in person at an enrolling agent to authenticate their assertion to their identity, what level of assurance would they be providing according to NIST SP 800-63-3?</a:t>
            </a:r>
          </a:p>
          <a:p>
            <a:pPr marL="623888" indent="-623888">
              <a:buClrTx/>
              <a:buSzPct val="100000"/>
              <a:buFont typeface="+mj-lt"/>
              <a:buAutoNum type="alphaUcPeriod"/>
            </a:pPr>
            <a:r>
              <a:rPr lang="en-US" dirty="0"/>
              <a:t>IAL1</a:t>
            </a:r>
          </a:p>
          <a:p>
            <a:pPr marL="623888" indent="-623888">
              <a:buClrTx/>
              <a:buSzPct val="100000"/>
              <a:buFont typeface="+mj-lt"/>
              <a:buAutoNum type="alphaUcPeriod"/>
            </a:pPr>
            <a:r>
              <a:rPr lang="en-US" dirty="0"/>
              <a:t>IAL 2</a:t>
            </a:r>
          </a:p>
          <a:p>
            <a:pPr marL="623888" indent="-623888">
              <a:buClrTx/>
              <a:buSzPct val="100000"/>
              <a:buFont typeface="+mj-lt"/>
              <a:buAutoNum type="alphaUcPeriod"/>
            </a:pPr>
            <a:r>
              <a:rPr lang="en-US" dirty="0"/>
              <a:t>IAL 3</a:t>
            </a:r>
          </a:p>
          <a:p>
            <a:pPr marL="623888" indent="-623888">
              <a:buClrTx/>
              <a:buSzPct val="100000"/>
              <a:buFont typeface="+mj-lt"/>
              <a:buAutoNum type="alphaUcPeriod"/>
            </a:pPr>
            <a:r>
              <a:rPr lang="en-US" dirty="0"/>
              <a:t>None of the above</a:t>
            </a:r>
          </a:p>
        </p:txBody>
      </p:sp>
    </p:spTree>
    <p:extLst>
      <p:ext uri="{BB962C8B-B14F-4D97-AF65-F5344CB8AC3E}">
        <p14:creationId xmlns:p14="http://schemas.microsoft.com/office/powerpoint/2010/main" val="23890048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6000" dirty="0"/>
              <a:t>Answer</a:t>
            </a:r>
          </a:p>
        </p:txBody>
      </p:sp>
      <p:sp>
        <p:nvSpPr>
          <p:cNvPr id="5" name="Content Placeholder 2"/>
          <p:cNvSpPr>
            <a:spLocks noGrp="1"/>
          </p:cNvSpPr>
          <p:nvPr>
            <p:ph sz="half" idx="10"/>
          </p:nvPr>
        </p:nvSpPr>
        <p:spPr>
          <a:xfrm>
            <a:off x="1158240" y="1812126"/>
            <a:ext cx="8912227" cy="4080674"/>
          </a:xfrm>
          <a:prstGeom prst="rect">
            <a:avLst/>
          </a:prstGeom>
        </p:spPr>
        <p:txBody>
          <a:bodyPr/>
          <a:lstStyle/>
          <a:p>
            <a:pPr marL="0" indent="0">
              <a:buNone/>
            </a:pPr>
            <a:r>
              <a:rPr lang="en-US" dirty="0"/>
              <a:t>The correct answer is B. </a:t>
            </a:r>
          </a:p>
          <a:p>
            <a:pPr marL="0" indent="0">
              <a:buNone/>
            </a:pPr>
            <a:endParaRPr lang="en-US" sz="2400" dirty="0"/>
          </a:p>
          <a:p>
            <a:pPr marL="0" indent="0">
              <a:buNone/>
            </a:pPr>
            <a:r>
              <a:rPr lang="en-US" dirty="0"/>
              <a:t>IAL 2 is remote or in-person authentication of an identity. IAL 1 is self-assertion. IAL 3 is assertion verified by a credential service provider.</a:t>
            </a:r>
          </a:p>
        </p:txBody>
      </p:sp>
    </p:spTree>
    <p:extLst>
      <p:ext uri="{BB962C8B-B14F-4D97-AF65-F5344CB8AC3E}">
        <p14:creationId xmlns:p14="http://schemas.microsoft.com/office/powerpoint/2010/main" val="23501788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95201" y="559553"/>
            <a:ext cx="10150132" cy="1143000"/>
          </a:xfrm>
        </p:spPr>
        <p:txBody>
          <a:bodyPr>
            <a:normAutofit/>
          </a:bodyPr>
          <a:lstStyle/>
          <a:p>
            <a:r>
              <a:rPr lang="en-US" dirty="0"/>
              <a:t>Domain Review Questions</a:t>
            </a:r>
            <a:endParaRPr lang="en-US" sz="6000" dirty="0"/>
          </a:p>
        </p:txBody>
      </p:sp>
      <p:sp>
        <p:nvSpPr>
          <p:cNvPr id="6" name="Content Placeholder 2"/>
          <p:cNvSpPr>
            <a:spLocks noGrp="1"/>
          </p:cNvSpPr>
          <p:nvPr>
            <p:ph sz="half" idx="10"/>
          </p:nvPr>
        </p:nvSpPr>
        <p:spPr>
          <a:xfrm>
            <a:off x="1158239" y="1812126"/>
            <a:ext cx="10356427" cy="4042574"/>
          </a:xfrm>
          <a:prstGeom prst="rect">
            <a:avLst/>
          </a:prstGeom>
        </p:spPr>
        <p:txBody>
          <a:bodyPr/>
          <a:lstStyle/>
          <a:p>
            <a:pPr marL="457200" indent="-457200">
              <a:spcAft>
                <a:spcPts val="1600"/>
              </a:spcAft>
              <a:buClrTx/>
              <a:buSzPct val="100000"/>
              <a:buFont typeface="+mj-lt"/>
              <a:buAutoNum type="arabicPeriod" startAt="6"/>
            </a:pPr>
            <a:r>
              <a:rPr lang="en-US" dirty="0"/>
              <a:t>What provides assurance that a user of a system is consuming resources as intended?</a:t>
            </a:r>
          </a:p>
          <a:p>
            <a:pPr marL="623888" indent="-623888">
              <a:buClrTx/>
              <a:buSzPct val="100000"/>
              <a:buFont typeface="+mj-lt"/>
              <a:buAutoNum type="alphaUcPeriod"/>
            </a:pPr>
            <a:r>
              <a:rPr lang="en-US" dirty="0"/>
              <a:t>Accountability</a:t>
            </a:r>
          </a:p>
          <a:p>
            <a:pPr marL="623888" indent="-623888">
              <a:buClrTx/>
              <a:buSzPct val="100000"/>
              <a:buFont typeface="+mj-lt"/>
              <a:buAutoNum type="alphaUcPeriod"/>
            </a:pPr>
            <a:r>
              <a:rPr lang="en-US" dirty="0"/>
              <a:t>Noninterference</a:t>
            </a:r>
          </a:p>
          <a:p>
            <a:pPr marL="623888" indent="-623888">
              <a:buClrTx/>
              <a:buSzPct val="100000"/>
              <a:buFont typeface="+mj-lt"/>
              <a:buAutoNum type="alphaUcPeriod"/>
            </a:pPr>
            <a:r>
              <a:rPr lang="en-US" dirty="0"/>
              <a:t>Spoliation</a:t>
            </a:r>
          </a:p>
          <a:p>
            <a:pPr marL="623888" indent="-623888">
              <a:buClrTx/>
              <a:buSzPct val="100000"/>
              <a:buFont typeface="+mj-lt"/>
              <a:buAutoNum type="alphaUcPeriod"/>
            </a:pPr>
            <a:r>
              <a:rPr lang="en-US" dirty="0"/>
              <a:t>Subsystem </a:t>
            </a:r>
          </a:p>
        </p:txBody>
      </p:sp>
    </p:spTree>
    <p:extLst>
      <p:ext uri="{BB962C8B-B14F-4D97-AF65-F5344CB8AC3E}">
        <p14:creationId xmlns:p14="http://schemas.microsoft.com/office/powerpoint/2010/main" val="38195982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6000" dirty="0"/>
              <a:t>Answer</a:t>
            </a:r>
          </a:p>
        </p:txBody>
      </p:sp>
      <p:sp>
        <p:nvSpPr>
          <p:cNvPr id="5" name="Content Placeholder 2"/>
          <p:cNvSpPr>
            <a:spLocks noGrp="1"/>
          </p:cNvSpPr>
          <p:nvPr>
            <p:ph sz="half" idx="10"/>
          </p:nvPr>
        </p:nvSpPr>
        <p:spPr>
          <a:xfrm>
            <a:off x="1158240" y="1812126"/>
            <a:ext cx="10038080" cy="4080674"/>
          </a:xfrm>
          <a:prstGeom prst="rect">
            <a:avLst/>
          </a:prstGeom>
        </p:spPr>
        <p:txBody>
          <a:bodyPr/>
          <a:lstStyle/>
          <a:p>
            <a:pPr marL="0" indent="0">
              <a:buNone/>
            </a:pPr>
            <a:r>
              <a:rPr lang="en-US" dirty="0"/>
              <a:t>The correct answer is A. </a:t>
            </a:r>
          </a:p>
          <a:p>
            <a:pPr marL="0" indent="0">
              <a:buNone/>
            </a:pPr>
            <a:endParaRPr lang="en-US" sz="2400" dirty="0"/>
          </a:p>
          <a:p>
            <a:pPr marL="0" indent="0">
              <a:buNone/>
            </a:pPr>
            <a:r>
              <a:rPr lang="en-US" dirty="0"/>
              <a:t>Noninterference is a security model. Spoliation is the destruction, concealment, or damaging of information. Subsystems are low level systems that support operating systems.</a:t>
            </a:r>
          </a:p>
        </p:txBody>
      </p:sp>
    </p:spTree>
    <p:extLst>
      <p:ext uri="{BB962C8B-B14F-4D97-AF65-F5344CB8AC3E}">
        <p14:creationId xmlns:p14="http://schemas.microsoft.com/office/powerpoint/2010/main" val="34399146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95201" y="559553"/>
            <a:ext cx="10150132" cy="1143000"/>
          </a:xfrm>
        </p:spPr>
        <p:txBody>
          <a:bodyPr>
            <a:normAutofit/>
          </a:bodyPr>
          <a:lstStyle/>
          <a:p>
            <a:r>
              <a:rPr lang="en-US" dirty="0"/>
              <a:t>Domain Review Questions</a:t>
            </a:r>
            <a:endParaRPr lang="en-US" sz="6000" dirty="0"/>
          </a:p>
        </p:txBody>
      </p:sp>
      <p:sp>
        <p:nvSpPr>
          <p:cNvPr id="6" name="Content Placeholder 2"/>
          <p:cNvSpPr>
            <a:spLocks noGrp="1"/>
          </p:cNvSpPr>
          <p:nvPr>
            <p:ph sz="half" idx="10"/>
          </p:nvPr>
        </p:nvSpPr>
        <p:spPr>
          <a:xfrm>
            <a:off x="1158239" y="1812126"/>
            <a:ext cx="10490148" cy="4042574"/>
          </a:xfrm>
          <a:prstGeom prst="rect">
            <a:avLst/>
          </a:prstGeom>
        </p:spPr>
        <p:txBody>
          <a:bodyPr/>
          <a:lstStyle/>
          <a:p>
            <a:pPr marL="457200" indent="-457200">
              <a:spcAft>
                <a:spcPts val="1600"/>
              </a:spcAft>
              <a:buClrTx/>
              <a:buSzPct val="100000"/>
              <a:buFont typeface="+mj-lt"/>
              <a:buAutoNum type="arabicPeriod" startAt="7"/>
            </a:pPr>
            <a:r>
              <a:rPr lang="en-US" dirty="0"/>
              <a:t>How does system account review differ from user account review?</a:t>
            </a:r>
          </a:p>
          <a:p>
            <a:pPr marL="623888" indent="-623888">
              <a:buClrTx/>
              <a:buSzPct val="100000"/>
              <a:buFont typeface="+mj-lt"/>
              <a:buAutoNum type="alphaUcPeriod"/>
            </a:pPr>
            <a:r>
              <a:rPr lang="en-US" dirty="0"/>
              <a:t>User account review is connected to systems and system account review is connected to users</a:t>
            </a:r>
          </a:p>
          <a:p>
            <a:pPr marL="623888" indent="-623888">
              <a:buClrTx/>
              <a:buSzPct val="100000"/>
              <a:buFont typeface="+mj-lt"/>
              <a:buAutoNum type="alphaUcPeriod"/>
            </a:pPr>
            <a:r>
              <a:rPr lang="en-US" dirty="0"/>
              <a:t>User account and system account review are the same </a:t>
            </a:r>
          </a:p>
          <a:p>
            <a:pPr marL="623888" indent="-623888">
              <a:buClrTx/>
              <a:buSzPct val="100000"/>
              <a:buFont typeface="+mj-lt"/>
              <a:buAutoNum type="alphaUcPeriod"/>
            </a:pPr>
            <a:r>
              <a:rPr lang="en-US" dirty="0"/>
              <a:t>User account review targets user IDs and system account review targets built-in administrative and other non-user ID accounts</a:t>
            </a:r>
          </a:p>
          <a:p>
            <a:pPr marL="623888" indent="-623888">
              <a:buClrTx/>
              <a:buSzPct val="100000"/>
              <a:buFont typeface="+mj-lt"/>
              <a:buAutoNum type="alphaUcPeriod"/>
            </a:pPr>
            <a:r>
              <a:rPr lang="en-US" dirty="0"/>
              <a:t>None of the above</a:t>
            </a:r>
          </a:p>
        </p:txBody>
      </p:sp>
    </p:spTree>
    <p:extLst>
      <p:ext uri="{BB962C8B-B14F-4D97-AF65-F5344CB8AC3E}">
        <p14:creationId xmlns:p14="http://schemas.microsoft.com/office/powerpoint/2010/main" val="5052137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6000" dirty="0"/>
              <a:t>Answer</a:t>
            </a:r>
          </a:p>
        </p:txBody>
      </p:sp>
      <p:sp>
        <p:nvSpPr>
          <p:cNvPr id="5" name="Content Placeholder 2"/>
          <p:cNvSpPr>
            <a:spLocks noGrp="1"/>
          </p:cNvSpPr>
          <p:nvPr>
            <p:ph sz="half" idx="10"/>
          </p:nvPr>
        </p:nvSpPr>
        <p:spPr>
          <a:xfrm>
            <a:off x="1158240" y="1812126"/>
            <a:ext cx="10038080" cy="4080674"/>
          </a:xfrm>
          <a:prstGeom prst="rect">
            <a:avLst/>
          </a:prstGeom>
        </p:spPr>
        <p:txBody>
          <a:bodyPr/>
          <a:lstStyle/>
          <a:p>
            <a:pPr marL="0" indent="0">
              <a:buNone/>
            </a:pPr>
            <a:r>
              <a:rPr lang="en-US" dirty="0"/>
              <a:t>The correct answer is C. </a:t>
            </a:r>
          </a:p>
          <a:p>
            <a:pPr marL="0" indent="0">
              <a:buNone/>
            </a:pPr>
            <a:endParaRPr lang="en-US" sz="2400" dirty="0"/>
          </a:p>
          <a:p>
            <a:pPr marL="0" indent="0">
              <a:buNone/>
            </a:pPr>
            <a:r>
              <a:rPr lang="en-US" dirty="0"/>
              <a:t>User account reviews are related to regular IDs and system account reviews are connected to administrator IDs and non-user IDs. Answer A is the inverse of the correct answer. Answers B and D are not true.</a:t>
            </a:r>
          </a:p>
        </p:txBody>
      </p:sp>
    </p:spTree>
    <p:extLst>
      <p:ext uri="{BB962C8B-B14F-4D97-AF65-F5344CB8AC3E}">
        <p14:creationId xmlns:p14="http://schemas.microsoft.com/office/powerpoint/2010/main" val="34169886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95201" y="559553"/>
            <a:ext cx="10150132" cy="1143000"/>
          </a:xfrm>
        </p:spPr>
        <p:txBody>
          <a:bodyPr>
            <a:normAutofit/>
          </a:bodyPr>
          <a:lstStyle/>
          <a:p>
            <a:r>
              <a:rPr lang="en-US" dirty="0"/>
              <a:t>Domain Review Questions</a:t>
            </a:r>
            <a:endParaRPr lang="en-US" sz="6000" dirty="0"/>
          </a:p>
        </p:txBody>
      </p:sp>
      <p:sp>
        <p:nvSpPr>
          <p:cNvPr id="6" name="Content Placeholder 2"/>
          <p:cNvSpPr>
            <a:spLocks noGrp="1"/>
          </p:cNvSpPr>
          <p:nvPr>
            <p:ph sz="half" idx="10"/>
          </p:nvPr>
        </p:nvSpPr>
        <p:spPr>
          <a:xfrm>
            <a:off x="1158239" y="1812126"/>
            <a:ext cx="10356427" cy="4042574"/>
          </a:xfrm>
          <a:prstGeom prst="rect">
            <a:avLst/>
          </a:prstGeom>
        </p:spPr>
        <p:txBody>
          <a:bodyPr/>
          <a:lstStyle/>
          <a:p>
            <a:pPr marL="457200" indent="-457200">
              <a:spcAft>
                <a:spcPts val="1600"/>
              </a:spcAft>
              <a:buClrTx/>
              <a:buSzPct val="100000"/>
              <a:buFont typeface="+mj-lt"/>
              <a:buAutoNum type="arabicPeriod" startAt="8"/>
            </a:pPr>
            <a:r>
              <a:rPr lang="en-US" dirty="0"/>
              <a:t>Special Publications 800-53r4 defines physical access control as an automated system that manages the passage of people or assets through an opening(s) in a secure perimeter(s) based on (a)</a:t>
            </a:r>
          </a:p>
          <a:p>
            <a:pPr marL="623888" indent="-623888">
              <a:buClrTx/>
              <a:buSzPct val="100000"/>
              <a:buFont typeface="+mj-lt"/>
              <a:buAutoNum type="alphaUcPeriod"/>
            </a:pPr>
            <a:r>
              <a:rPr lang="en-US" dirty="0"/>
              <a:t>Audit and assurance</a:t>
            </a:r>
          </a:p>
          <a:p>
            <a:pPr marL="623888" indent="-623888">
              <a:buClrTx/>
              <a:buSzPct val="100000"/>
              <a:buFont typeface="+mj-lt"/>
              <a:buAutoNum type="alphaUcPeriod"/>
            </a:pPr>
            <a:r>
              <a:rPr lang="en-US" dirty="0"/>
              <a:t>Scoping and tailoring</a:t>
            </a:r>
          </a:p>
          <a:p>
            <a:pPr marL="623888" indent="-623888">
              <a:buClrTx/>
              <a:buSzPct val="100000"/>
              <a:buFont typeface="+mj-lt"/>
              <a:buAutoNum type="alphaUcPeriod"/>
            </a:pPr>
            <a:r>
              <a:rPr lang="en-US" dirty="0"/>
              <a:t>Guidelines and tailoring</a:t>
            </a:r>
          </a:p>
          <a:p>
            <a:pPr marL="623888" indent="-623888">
              <a:buClrTx/>
              <a:buSzPct val="100000"/>
              <a:buFont typeface="+mj-lt"/>
              <a:buAutoNum type="alphaUcPeriod"/>
            </a:pPr>
            <a:r>
              <a:rPr lang="en-US" dirty="0"/>
              <a:t>Set of authorization rules </a:t>
            </a:r>
          </a:p>
        </p:txBody>
      </p:sp>
    </p:spTree>
    <p:extLst>
      <p:ext uri="{BB962C8B-B14F-4D97-AF65-F5344CB8AC3E}">
        <p14:creationId xmlns:p14="http://schemas.microsoft.com/office/powerpoint/2010/main" val="7890106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6000" dirty="0"/>
              <a:t>Answer</a:t>
            </a:r>
          </a:p>
        </p:txBody>
      </p:sp>
      <p:sp>
        <p:nvSpPr>
          <p:cNvPr id="5" name="Content Placeholder 2"/>
          <p:cNvSpPr>
            <a:spLocks noGrp="1"/>
          </p:cNvSpPr>
          <p:nvPr>
            <p:ph sz="half" idx="10"/>
          </p:nvPr>
        </p:nvSpPr>
        <p:spPr>
          <a:xfrm>
            <a:off x="1158240" y="1812126"/>
            <a:ext cx="10038080" cy="4080674"/>
          </a:xfrm>
          <a:prstGeom prst="rect">
            <a:avLst/>
          </a:prstGeom>
        </p:spPr>
        <p:txBody>
          <a:bodyPr/>
          <a:lstStyle/>
          <a:p>
            <a:pPr marL="0" indent="0">
              <a:buNone/>
            </a:pPr>
            <a:r>
              <a:rPr lang="en-US" dirty="0"/>
              <a:t>The correct answer is D. </a:t>
            </a:r>
          </a:p>
          <a:p>
            <a:pPr marL="0" indent="0">
              <a:buNone/>
            </a:pPr>
            <a:endParaRPr lang="en-US" sz="2400" dirty="0"/>
          </a:p>
          <a:p>
            <a:pPr marL="0" indent="0">
              <a:buNone/>
            </a:pPr>
            <a:r>
              <a:rPr lang="en-US" dirty="0"/>
              <a:t>Tailoring and scoping are used to apply a set of controls within an environment that fit the internal requirement utilizing specific controls. Auditing the controls would provide assurance about the effectiveness of the controls.</a:t>
            </a:r>
          </a:p>
        </p:txBody>
      </p:sp>
    </p:spTree>
    <p:extLst>
      <p:ext uri="{BB962C8B-B14F-4D97-AF65-F5344CB8AC3E}">
        <p14:creationId xmlns:p14="http://schemas.microsoft.com/office/powerpoint/2010/main" val="29689277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95201" y="559553"/>
            <a:ext cx="10150132" cy="1143000"/>
          </a:xfrm>
        </p:spPr>
        <p:txBody>
          <a:bodyPr>
            <a:normAutofit/>
          </a:bodyPr>
          <a:lstStyle/>
          <a:p>
            <a:r>
              <a:rPr lang="en-US" dirty="0"/>
              <a:t>Domain Review Questions</a:t>
            </a:r>
            <a:endParaRPr lang="en-US" sz="6000" dirty="0"/>
          </a:p>
        </p:txBody>
      </p:sp>
      <p:sp>
        <p:nvSpPr>
          <p:cNvPr id="6" name="Content Placeholder 2"/>
          <p:cNvSpPr>
            <a:spLocks noGrp="1"/>
          </p:cNvSpPr>
          <p:nvPr>
            <p:ph sz="half" idx="10"/>
          </p:nvPr>
        </p:nvSpPr>
        <p:spPr>
          <a:xfrm>
            <a:off x="1158239" y="1812126"/>
            <a:ext cx="10356427" cy="4042574"/>
          </a:xfrm>
          <a:prstGeom prst="rect">
            <a:avLst/>
          </a:prstGeom>
        </p:spPr>
        <p:txBody>
          <a:bodyPr/>
          <a:lstStyle/>
          <a:p>
            <a:pPr marL="457200" indent="-457200">
              <a:spcAft>
                <a:spcPts val="1600"/>
              </a:spcAft>
              <a:buClrTx/>
              <a:buSzPct val="100000"/>
              <a:buFont typeface="+mj-lt"/>
              <a:buAutoNum type="arabicPeriod" startAt="9"/>
            </a:pPr>
            <a:r>
              <a:rPr lang="en-US" dirty="0"/>
              <a:t>What is an appropriate reason to disable or revoke a user account after a review?</a:t>
            </a:r>
          </a:p>
          <a:p>
            <a:pPr marL="623888" indent="-623888">
              <a:buClrTx/>
              <a:buSzPct val="100000"/>
              <a:buFont typeface="+mj-lt"/>
              <a:buAutoNum type="alphaUcPeriod"/>
            </a:pPr>
            <a:r>
              <a:rPr lang="en-US" dirty="0"/>
              <a:t>A user is voluntarily terminated from an organization</a:t>
            </a:r>
          </a:p>
          <a:p>
            <a:pPr marL="623888" indent="-623888">
              <a:buClrTx/>
              <a:buSzPct val="100000"/>
              <a:buFont typeface="+mj-lt"/>
              <a:buAutoNum type="alphaUcPeriod"/>
            </a:pPr>
            <a:r>
              <a:rPr lang="en-US" dirty="0"/>
              <a:t>An account has been inactive for a period that surpasses the organizational policy</a:t>
            </a:r>
          </a:p>
          <a:p>
            <a:pPr marL="623888" indent="-623888">
              <a:buClrTx/>
              <a:buSzPct val="100000"/>
              <a:buFont typeface="+mj-lt"/>
              <a:buAutoNum type="alphaUcPeriod"/>
            </a:pPr>
            <a:r>
              <a:rPr lang="en-US" dirty="0"/>
              <a:t>The user account is no longer appropriate for the job description or role</a:t>
            </a:r>
          </a:p>
          <a:p>
            <a:pPr marL="623888" indent="-623888">
              <a:buClrTx/>
              <a:buSzPct val="100000"/>
              <a:buFont typeface="+mj-lt"/>
              <a:buAutoNum type="alphaUcPeriod"/>
            </a:pPr>
            <a:r>
              <a:rPr lang="en-US" dirty="0"/>
              <a:t>All of the above</a:t>
            </a:r>
          </a:p>
        </p:txBody>
      </p:sp>
    </p:spTree>
    <p:extLst>
      <p:ext uri="{BB962C8B-B14F-4D97-AF65-F5344CB8AC3E}">
        <p14:creationId xmlns:p14="http://schemas.microsoft.com/office/powerpoint/2010/main" val="322890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58876" y="706964"/>
            <a:ext cx="8718187" cy="842991"/>
          </a:xfrm>
          <a:prstGeom prst="rect">
            <a:avLst/>
          </a:prstGeom>
          <a:noFill/>
        </p:spPr>
        <p:txBody>
          <a:bodyPr lIns="91415" tIns="45708" rIns="91415" bIns="45708" anchor="ctr" anchorCtr="0"/>
          <a:lstStyle>
            <a:lvl1pPr algn="l" defTabSz="457200" rtl="0" eaLnBrk="1" latinLnBrk="0" hangingPunct="1">
              <a:spcBef>
                <a:spcPct val="0"/>
              </a:spcBef>
              <a:buNone/>
              <a:defRPr sz="4400" kern="1200">
                <a:solidFill>
                  <a:schemeClr val="tx2"/>
                </a:solidFill>
                <a:latin typeface="+mj-lt"/>
                <a:ea typeface="+mj-ea"/>
                <a:cs typeface="+mj-cs"/>
              </a:defRPr>
            </a:lvl1pPr>
          </a:lstStyle>
          <a:p>
            <a:pPr lvl="0">
              <a:defRPr/>
            </a:pPr>
            <a:r>
              <a:rPr lang="en-US" sz="6000" u="sng" baseline="12000" dirty="0">
                <a:solidFill>
                  <a:srgbClr val="006F53"/>
                </a:solidFill>
                <a:uFill>
                  <a:solidFill>
                    <a:srgbClr val="95D600"/>
                  </a:solidFill>
                </a:uFill>
                <a:latin typeface="Open Sans Semibold"/>
                <a:cs typeface="Open Sans Semibold"/>
              </a:rPr>
              <a:t>Domain Objectives (continued)</a:t>
            </a:r>
          </a:p>
        </p:txBody>
      </p:sp>
      <p:sp>
        <p:nvSpPr>
          <p:cNvPr id="13" name="Content Placeholder 5"/>
          <p:cNvSpPr>
            <a:spLocks noGrp="1"/>
          </p:cNvSpPr>
          <p:nvPr>
            <p:ph sz="half" idx="10"/>
          </p:nvPr>
        </p:nvSpPr>
        <p:spPr>
          <a:xfrm>
            <a:off x="1158240" y="1812127"/>
            <a:ext cx="9419558" cy="4067973"/>
          </a:xfrm>
          <a:prstGeom prst="rect">
            <a:avLst/>
          </a:prstGeom>
        </p:spPr>
        <p:txBody>
          <a:bodyPr/>
          <a:lstStyle/>
          <a:p>
            <a:pPr marL="541338" indent="-541338">
              <a:buClrTx/>
              <a:buSzPct val="100000"/>
              <a:buFont typeface="+mj-lt"/>
              <a:buAutoNum type="arabicPeriod" startAt="6"/>
            </a:pPr>
            <a:r>
              <a:rPr lang="en-US" dirty="0"/>
              <a:t>Differentiate the languages and protocols that are related </a:t>
            </a:r>
            <a:br>
              <a:rPr lang="en-US" dirty="0"/>
            </a:br>
            <a:r>
              <a:rPr lang="en-US" dirty="0"/>
              <a:t>to roles and systems that support federation. </a:t>
            </a:r>
          </a:p>
          <a:p>
            <a:pPr marL="541338" indent="-541338">
              <a:buClrTx/>
              <a:buSzPct val="100000"/>
              <a:buFont typeface="+mj-lt"/>
              <a:buAutoNum type="arabicPeriod" startAt="6"/>
            </a:pPr>
            <a:r>
              <a:rPr lang="en-US" dirty="0"/>
              <a:t>Select the appropriate technologies and protocols for establishing a federated environment that satisfies business requirements.</a:t>
            </a:r>
          </a:p>
          <a:p>
            <a:pPr marL="541338" indent="-541338">
              <a:buClrTx/>
              <a:buSzPct val="100000"/>
              <a:buFont typeface="+mj-lt"/>
              <a:buAutoNum type="arabicPeriod" startAt="6"/>
            </a:pPr>
            <a:r>
              <a:rPr lang="en-US" dirty="0"/>
              <a:t>Appraise various access control models to meet business security requirements.</a:t>
            </a:r>
          </a:p>
          <a:p>
            <a:pPr marL="541338" indent="-541338">
              <a:buClrTx/>
              <a:buSzPct val="100000"/>
              <a:buFont typeface="+mj-lt"/>
              <a:buAutoNum type="arabicPeriod" startAt="6"/>
            </a:pPr>
            <a:r>
              <a:rPr lang="en-US" dirty="0"/>
              <a:t>Name the significance of accountability in relationship </a:t>
            </a:r>
            <a:br>
              <a:rPr lang="en-US" dirty="0"/>
            </a:br>
            <a:r>
              <a:rPr lang="en-US" dirty="0"/>
              <a:t>to identification, authentication, and auditing. </a:t>
            </a:r>
          </a:p>
        </p:txBody>
      </p:sp>
    </p:spTree>
    <p:extLst>
      <p:ext uri="{BB962C8B-B14F-4D97-AF65-F5344CB8AC3E}">
        <p14:creationId xmlns:p14="http://schemas.microsoft.com/office/powerpoint/2010/main" val="1043552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6000" dirty="0"/>
              <a:t>Answer</a:t>
            </a:r>
          </a:p>
        </p:txBody>
      </p:sp>
      <p:sp>
        <p:nvSpPr>
          <p:cNvPr id="5" name="Content Placeholder 2"/>
          <p:cNvSpPr>
            <a:spLocks noGrp="1"/>
          </p:cNvSpPr>
          <p:nvPr>
            <p:ph sz="half" idx="10"/>
          </p:nvPr>
        </p:nvSpPr>
        <p:spPr>
          <a:xfrm>
            <a:off x="1158240" y="1812126"/>
            <a:ext cx="10038080" cy="4080674"/>
          </a:xfrm>
          <a:prstGeom prst="rect">
            <a:avLst/>
          </a:prstGeom>
        </p:spPr>
        <p:txBody>
          <a:bodyPr/>
          <a:lstStyle/>
          <a:p>
            <a:pPr marL="0" indent="0">
              <a:buNone/>
            </a:pPr>
            <a:r>
              <a:rPr lang="en-US" dirty="0"/>
              <a:t>The correct answer is D. </a:t>
            </a:r>
          </a:p>
          <a:p>
            <a:pPr marL="0" indent="0">
              <a:buNone/>
            </a:pPr>
            <a:endParaRPr lang="en-US" sz="2400" dirty="0"/>
          </a:p>
          <a:p>
            <a:pPr marL="0" indent="0">
              <a:buNone/>
            </a:pPr>
            <a:r>
              <a:rPr lang="en-US" dirty="0"/>
              <a:t>Answers A through C are all correct because these are appropriate reasons to disable or revoke a user account.</a:t>
            </a:r>
          </a:p>
        </p:txBody>
      </p:sp>
    </p:spTree>
    <p:extLst>
      <p:ext uri="{BB962C8B-B14F-4D97-AF65-F5344CB8AC3E}">
        <p14:creationId xmlns:p14="http://schemas.microsoft.com/office/powerpoint/2010/main" val="17773766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95201" y="559553"/>
            <a:ext cx="10282390" cy="1143000"/>
          </a:xfrm>
        </p:spPr>
        <p:txBody>
          <a:bodyPr>
            <a:normAutofit/>
          </a:bodyPr>
          <a:lstStyle/>
          <a:p>
            <a:r>
              <a:rPr lang="en-US" dirty="0"/>
              <a:t>Domain Review Questions</a:t>
            </a:r>
            <a:endParaRPr lang="en-US" sz="6000" dirty="0"/>
          </a:p>
        </p:txBody>
      </p:sp>
      <p:sp>
        <p:nvSpPr>
          <p:cNvPr id="6" name="Content Placeholder 2"/>
          <p:cNvSpPr>
            <a:spLocks noGrp="1"/>
          </p:cNvSpPr>
          <p:nvPr>
            <p:ph sz="half" idx="10"/>
          </p:nvPr>
        </p:nvSpPr>
        <p:spPr>
          <a:xfrm>
            <a:off x="1158239" y="1812126"/>
            <a:ext cx="10207919" cy="4042574"/>
          </a:xfrm>
          <a:prstGeom prst="rect">
            <a:avLst/>
          </a:prstGeom>
        </p:spPr>
        <p:txBody>
          <a:bodyPr/>
          <a:lstStyle/>
          <a:p>
            <a:pPr marL="623888" indent="-623888">
              <a:spcAft>
                <a:spcPts val="1600"/>
              </a:spcAft>
              <a:buClrTx/>
              <a:buSzPct val="100000"/>
              <a:buFont typeface="+mj-lt"/>
              <a:buAutoNum type="arabicPeriod" startAt="10"/>
            </a:pPr>
            <a:r>
              <a:rPr lang="en-US" dirty="0"/>
              <a:t>Your organization shares a customer base with another organization that you partner with to provide a more complete solution. You will not be sharing the customer user IDs or passwords with your partner, so how will your partner allow your customers to access their resources in a secure fashion? </a:t>
            </a:r>
          </a:p>
          <a:p>
            <a:pPr marL="623888" indent="-623888">
              <a:buClrTx/>
              <a:buSzPct val="100000"/>
              <a:buFont typeface="+mj-lt"/>
              <a:buAutoNum type="alphaUcPeriod"/>
            </a:pPr>
            <a:r>
              <a:rPr lang="en-US" dirty="0"/>
              <a:t>They will not allow it because it is not ethical</a:t>
            </a:r>
          </a:p>
          <a:p>
            <a:pPr marL="623888" indent="-623888">
              <a:buClrTx/>
              <a:buSzPct val="100000"/>
              <a:buFont typeface="+mj-lt"/>
              <a:buAutoNum type="alphaUcPeriod"/>
            </a:pPr>
            <a:r>
              <a:rPr lang="en-US" dirty="0"/>
              <a:t>Your organizations will use </a:t>
            </a:r>
            <a:r>
              <a:rPr lang="en-US" dirty="0" err="1"/>
              <a:t>Oauth</a:t>
            </a:r>
            <a:endParaRPr lang="en-US" dirty="0"/>
          </a:p>
          <a:p>
            <a:pPr marL="623888" indent="-623888">
              <a:buClrTx/>
              <a:buSzPct val="100000"/>
              <a:buFont typeface="+mj-lt"/>
              <a:buAutoNum type="alphaUcPeriod"/>
            </a:pPr>
            <a:r>
              <a:rPr lang="en-US" dirty="0"/>
              <a:t>XML will solve the needs related to the requirements</a:t>
            </a:r>
          </a:p>
          <a:p>
            <a:pPr marL="623888" indent="-623888">
              <a:buClrTx/>
              <a:buSzPct val="100000"/>
              <a:buFont typeface="+mj-lt"/>
              <a:buAutoNum type="alphaUcPeriod"/>
            </a:pPr>
            <a:r>
              <a:rPr lang="en-US" dirty="0"/>
              <a:t>Set up two servers and exchange information in a sanitized fashion</a:t>
            </a:r>
          </a:p>
        </p:txBody>
      </p:sp>
    </p:spTree>
    <p:extLst>
      <p:ext uri="{BB962C8B-B14F-4D97-AF65-F5344CB8AC3E}">
        <p14:creationId xmlns:p14="http://schemas.microsoft.com/office/powerpoint/2010/main" val="31747215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6000" dirty="0"/>
              <a:t>Answer</a:t>
            </a:r>
          </a:p>
        </p:txBody>
      </p:sp>
      <p:sp>
        <p:nvSpPr>
          <p:cNvPr id="5" name="Content Placeholder 2"/>
          <p:cNvSpPr>
            <a:spLocks noGrp="1"/>
          </p:cNvSpPr>
          <p:nvPr>
            <p:ph sz="half" idx="10"/>
          </p:nvPr>
        </p:nvSpPr>
        <p:spPr>
          <a:xfrm>
            <a:off x="1158240" y="1812126"/>
            <a:ext cx="10038080" cy="4080674"/>
          </a:xfrm>
          <a:prstGeom prst="rect">
            <a:avLst/>
          </a:prstGeom>
        </p:spPr>
        <p:txBody>
          <a:bodyPr/>
          <a:lstStyle/>
          <a:p>
            <a:pPr marL="0" indent="0">
              <a:buNone/>
            </a:pPr>
            <a:r>
              <a:rPr lang="en-US" dirty="0"/>
              <a:t>The only correct answer is B.</a:t>
            </a:r>
          </a:p>
          <a:p>
            <a:pPr marL="0" indent="0">
              <a:buNone/>
            </a:pPr>
            <a:endParaRPr lang="en-US" sz="2400" dirty="0"/>
          </a:p>
          <a:p>
            <a:pPr marL="0" indent="0">
              <a:buNone/>
            </a:pPr>
            <a:r>
              <a:rPr lang="en-US" dirty="0"/>
              <a:t>Answers A and D are illogical, incorrect, and don’t solve the requirements. XML is the underlying language used by SAML and while SAML answers to the needs for federated security, SAML wasn’t mentioned.</a:t>
            </a:r>
          </a:p>
        </p:txBody>
      </p:sp>
    </p:spTree>
    <p:extLst>
      <p:ext uri="{BB962C8B-B14F-4D97-AF65-F5344CB8AC3E}">
        <p14:creationId xmlns:p14="http://schemas.microsoft.com/office/powerpoint/2010/main" val="269979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092569" y="559553"/>
            <a:ext cx="8666723" cy="1143000"/>
          </a:xfrm>
        </p:spPr>
        <p:txBody>
          <a:bodyPr>
            <a:normAutofit/>
          </a:bodyPr>
          <a:lstStyle/>
          <a:p>
            <a:r>
              <a:rPr lang="en-US" sz="6000" dirty="0"/>
              <a:t>Domain Agenda </a:t>
            </a:r>
          </a:p>
        </p:txBody>
      </p:sp>
      <p:graphicFrame>
        <p:nvGraphicFramePr>
          <p:cNvPr id="21" name="Content Placeholder 3"/>
          <p:cNvGraphicFramePr>
            <a:graphicFrameLocks noGrp="1"/>
          </p:cNvGraphicFramePr>
          <p:nvPr>
            <p:ph sz="half" idx="10"/>
            <p:extLst>
              <p:ext uri="{D42A27DB-BD31-4B8C-83A1-F6EECF244321}">
                <p14:modId xmlns:p14="http://schemas.microsoft.com/office/powerpoint/2010/main" val="1413540769"/>
              </p:ext>
            </p:extLst>
          </p:nvPr>
        </p:nvGraphicFramePr>
        <p:xfrm>
          <a:off x="1158875" y="1926790"/>
          <a:ext cx="10037763" cy="4208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982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079740" y="559553"/>
            <a:ext cx="8666723" cy="1143000"/>
          </a:xfrm>
        </p:spPr>
        <p:txBody>
          <a:bodyPr>
            <a:normAutofit/>
          </a:bodyPr>
          <a:lstStyle/>
          <a:p>
            <a:pPr lvl="0"/>
            <a:r>
              <a:rPr lang="en-US" sz="6000" dirty="0"/>
              <a:t>Domain Agenda </a:t>
            </a:r>
            <a:r>
              <a:rPr lang="en-US" dirty="0"/>
              <a:t>(continued)</a:t>
            </a:r>
            <a:endParaRPr lang="en-US" sz="6000" dirty="0"/>
          </a:p>
        </p:txBody>
      </p:sp>
      <p:graphicFrame>
        <p:nvGraphicFramePr>
          <p:cNvPr id="21" name="Content Placeholder 3"/>
          <p:cNvGraphicFramePr>
            <a:graphicFrameLocks noGrp="1"/>
          </p:cNvGraphicFramePr>
          <p:nvPr>
            <p:ph sz="half" idx="10"/>
            <p:extLst>
              <p:ext uri="{D42A27DB-BD31-4B8C-83A1-F6EECF244321}">
                <p14:modId xmlns:p14="http://schemas.microsoft.com/office/powerpoint/2010/main" val="2390729272"/>
              </p:ext>
            </p:extLst>
          </p:nvPr>
        </p:nvGraphicFramePr>
        <p:xfrm>
          <a:off x="1158875" y="1926790"/>
          <a:ext cx="10037763" cy="4208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6745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21" y="3132209"/>
            <a:ext cx="9055359" cy="1362075"/>
          </a:xfrm>
        </p:spPr>
        <p:txBody>
          <a:bodyPr/>
          <a:lstStyle/>
          <a:p>
            <a:r>
              <a:rPr lang="en-US" dirty="0"/>
              <a:t>Control Physical and Logical Access to Assets</a:t>
            </a:r>
            <a:endParaRPr lang="en-US" dirty="0">
              <a:solidFill>
                <a:srgbClr val="000000"/>
              </a:solidFill>
            </a:endParaRPr>
          </a:p>
        </p:txBody>
      </p:sp>
      <p:sp>
        <p:nvSpPr>
          <p:cNvPr id="3" name="Text Placeholder 2"/>
          <p:cNvSpPr>
            <a:spLocks noGrp="1"/>
          </p:cNvSpPr>
          <p:nvPr>
            <p:ph type="body" idx="1"/>
          </p:nvPr>
        </p:nvSpPr>
        <p:spPr>
          <a:xfrm>
            <a:off x="707650" y="1530350"/>
            <a:ext cx="8428039" cy="1500188"/>
          </a:xfrm>
        </p:spPr>
        <p:txBody>
          <a:bodyPr/>
          <a:lstStyle/>
          <a:p>
            <a:r>
              <a:rPr lang="en-US" sz="4600" dirty="0">
                <a:solidFill>
                  <a:srgbClr val="006F53"/>
                </a:solidFill>
              </a:rPr>
              <a:t>Module 1</a:t>
            </a:r>
          </a:p>
        </p:txBody>
      </p:sp>
    </p:spTree>
    <p:extLst>
      <p:ext uri="{BB962C8B-B14F-4D97-AF65-F5344CB8AC3E}">
        <p14:creationId xmlns:p14="http://schemas.microsoft.com/office/powerpoint/2010/main" val="1098127386"/>
      </p:ext>
    </p:extLst>
  </p:cSld>
  <p:clrMapOvr>
    <a:masterClrMapping/>
  </p:clrMapOvr>
</p:sld>
</file>

<file path=ppt/theme/theme1.xml><?xml version="1.0" encoding="utf-8"?>
<a:theme xmlns:a="http://schemas.openxmlformats.org/drawingml/2006/main" name="ISC-PPT_Sample_EH_Widescreen(11-11)">
  <a:themeElements>
    <a:clrScheme name="Custom 3">
      <a:dk1>
        <a:sysClr val="windowText" lastClr="000000"/>
      </a:dk1>
      <a:lt1>
        <a:sysClr val="window" lastClr="FFFFFF"/>
      </a:lt1>
      <a:dk2>
        <a:srgbClr val="253E50"/>
      </a:dk2>
      <a:lt2>
        <a:srgbClr val="BECDD1"/>
      </a:lt2>
      <a:accent1>
        <a:srgbClr val="4E7FAC"/>
      </a:accent1>
      <a:accent2>
        <a:srgbClr val="F9BE00"/>
      </a:accent2>
      <a:accent3>
        <a:srgbClr val="59595B"/>
      </a:accent3>
      <a:accent4>
        <a:srgbClr val="FF8500"/>
      </a:accent4>
      <a:accent5>
        <a:srgbClr val="006F53"/>
      </a:accent5>
      <a:accent6>
        <a:srgbClr val="CEC9BA"/>
      </a:accent6>
      <a:hlink>
        <a:srgbClr val="006F53"/>
      </a:hlink>
      <a:folHlink>
        <a:srgbClr val="006F53"/>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3" id="{8F48BD80-8718-48E2-8335-AE52C0C33627}" vid="{E3D74D73-10C6-4F8B-B9DB-389F3B05812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A97382334C464D8EE582CEB1472E9A" ma:contentTypeVersion="0" ma:contentTypeDescription="Create a new document." ma:contentTypeScope="" ma:versionID="8bb1a5c7f312fed43c4009e72924cc4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1CB9A9-4042-4A29-A043-5E4FD72209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219CEA87-2DFF-4700-8709-DDF08BB74F7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19D4B71-43A1-416A-9891-E36B9D54B51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44518</TotalTime>
  <Words>2285</Words>
  <Application>Microsoft Office PowerPoint</Application>
  <PresentationFormat>Widescreen</PresentationFormat>
  <Paragraphs>311</Paragraphs>
  <Slides>62</Slides>
  <Notes>42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62</vt:i4>
      </vt:variant>
    </vt:vector>
  </HeadingPairs>
  <TitlesOfParts>
    <vt:vector size="71" baseType="lpstr">
      <vt:lpstr>Arial</vt:lpstr>
      <vt:lpstr>Calibri</vt:lpstr>
      <vt:lpstr>Courier New</vt:lpstr>
      <vt:lpstr>Electra LT Std</vt:lpstr>
      <vt:lpstr>Franklin Gothic Book</vt:lpstr>
      <vt:lpstr>Gill Sans Light</vt:lpstr>
      <vt:lpstr>Open Sans</vt:lpstr>
      <vt:lpstr>Open Sans Semibold</vt:lpstr>
      <vt:lpstr>ISC-PPT_Sample_EH_Widescreen(11-11)</vt:lpstr>
      <vt:lpstr>PowerPoint Presentation</vt:lpstr>
      <vt:lpstr>Course Agenda</vt:lpstr>
      <vt:lpstr>Course Agenda (continued)</vt:lpstr>
      <vt:lpstr>Identity and Access Management (IAM)</vt:lpstr>
      <vt:lpstr>PowerPoint Presentation</vt:lpstr>
      <vt:lpstr>PowerPoint Presentation</vt:lpstr>
      <vt:lpstr>Domain Agenda </vt:lpstr>
      <vt:lpstr>Domain Agenda (continued)</vt:lpstr>
      <vt:lpstr>Control Physical and Logical Access to Assets</vt:lpstr>
      <vt:lpstr>Module Objectives</vt:lpstr>
      <vt:lpstr>Systems</vt:lpstr>
      <vt:lpstr>Logical and Physical Access Control Systems </vt:lpstr>
      <vt:lpstr>Devices</vt:lpstr>
      <vt:lpstr>PowerPoint Presentation</vt:lpstr>
      <vt:lpstr>Identity and Access Provisioning Lifecycle</vt:lpstr>
      <vt:lpstr>Module Objectives</vt:lpstr>
      <vt:lpstr>User Access Review</vt:lpstr>
      <vt:lpstr>System Account Access Review</vt:lpstr>
      <vt:lpstr>Provisioning and Deprovisioning</vt:lpstr>
      <vt:lpstr>PowerPoint Presentation</vt:lpstr>
      <vt:lpstr>Identification and Authentication of People, Devices,  and Services</vt:lpstr>
      <vt:lpstr>Module Objectives</vt:lpstr>
      <vt:lpstr>Identity Management Implementation</vt:lpstr>
      <vt:lpstr>Session Management </vt:lpstr>
      <vt:lpstr>Registration and Proofing of Identity</vt:lpstr>
      <vt:lpstr>Identity Management Implementation</vt:lpstr>
      <vt:lpstr>Module Objectives</vt:lpstr>
      <vt:lpstr>Federated Identity Management (FIM) </vt:lpstr>
      <vt:lpstr>Security Assertion Markup Language (SAML) Roles</vt:lpstr>
      <vt:lpstr>Security Assertion Markup Language (SAML) Components</vt:lpstr>
      <vt:lpstr>Open Authentication </vt:lpstr>
      <vt:lpstr>Integrate Identity Management as a Third-Party Service </vt:lpstr>
      <vt:lpstr>PowerPoint Presentation</vt:lpstr>
      <vt:lpstr>Implement and Manage Authorization Mechanisms</vt:lpstr>
      <vt:lpstr>Module Objectives</vt:lpstr>
      <vt:lpstr>Types of Access Control</vt:lpstr>
      <vt:lpstr>PowerPoint Presentation</vt:lpstr>
      <vt:lpstr>Accountability</vt:lpstr>
      <vt:lpstr>Module Objectives</vt:lpstr>
      <vt:lpstr>Accountability</vt:lpstr>
      <vt:lpstr>Domain Review</vt:lpstr>
      <vt:lpstr>Domain Summary</vt:lpstr>
      <vt:lpstr>Domain Review Questions</vt:lpstr>
      <vt:lpstr>Answer</vt:lpstr>
      <vt:lpstr>Domain Review Questions</vt:lpstr>
      <vt:lpstr>Answer</vt:lpstr>
      <vt:lpstr>Domain Review Questions</vt:lpstr>
      <vt:lpstr>Answer</vt:lpstr>
      <vt:lpstr>Domain Review Questions</vt:lpstr>
      <vt:lpstr>Answer</vt:lpstr>
      <vt:lpstr>Domain Review Questions</vt:lpstr>
      <vt:lpstr>Answer</vt:lpstr>
      <vt:lpstr>Domain Review Questions</vt:lpstr>
      <vt:lpstr>Answer</vt:lpstr>
      <vt:lpstr>Domain Review Questions</vt:lpstr>
      <vt:lpstr>Answer</vt:lpstr>
      <vt:lpstr>Domain Review Questions</vt:lpstr>
      <vt:lpstr>Answer</vt:lpstr>
      <vt:lpstr>Domain Review Questions</vt:lpstr>
      <vt:lpstr>Answer</vt:lpstr>
      <vt:lpstr>Domain Review Questions</vt:lpstr>
      <vt:lpstr>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Elaine Hester</dc:creator>
  <cp:lastModifiedBy>Michael Adegunwa</cp:lastModifiedBy>
  <cp:revision>593</cp:revision>
  <cp:lastPrinted>2017-02-17T18:55:59Z</cp:lastPrinted>
  <dcterms:created xsi:type="dcterms:W3CDTF">2017-11-14T22:01:41Z</dcterms:created>
  <dcterms:modified xsi:type="dcterms:W3CDTF">2018-06-11T19:14:49Z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0x01010058A97382334C464D8EE582CEB1472E9A</vt:lpwstr>
  </property>
</Properties>
</file>