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inabou Barry" initials="JB" lastIdx="8" clrIdx="0">
    <p:extLst>
      <p:ext uri="{19B8F6BF-5375-455C-9EA6-DF929625EA0E}">
        <p15:presenceInfo xmlns:p15="http://schemas.microsoft.com/office/powerpoint/2012/main" userId="6487a5cea2dae8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4660"/>
  </p:normalViewPr>
  <p:slideViewPr>
    <p:cSldViewPr snapToGrid="0">
      <p:cViewPr>
        <p:scale>
          <a:sx n="65" d="100"/>
          <a:sy n="65" d="100"/>
        </p:scale>
        <p:origin x="466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 Rank Only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Logistic Regression</c:v>
                </c:pt>
                <c:pt idx="1">
                  <c:v>Gradient Boosing Classifier</c:v>
                </c:pt>
                <c:pt idx="2">
                  <c:v>Random Forest Classifier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0.5</c:v>
                </c:pt>
                <c:pt idx="1">
                  <c:v>0.51</c:v>
                </c:pt>
                <c:pt idx="2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24-4F6D-A4A5-48C151D6B5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All Features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Logistic Regression</c:v>
                </c:pt>
                <c:pt idx="1">
                  <c:v>Gradient Boosing Classifier</c:v>
                </c:pt>
                <c:pt idx="2">
                  <c:v>Random Forest Classifier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0.64</c:v>
                </c:pt>
                <c:pt idx="1">
                  <c:v>0.95</c:v>
                </c:pt>
                <c:pt idx="2">
                  <c:v>0.93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24-4F6D-A4A5-48C151D6B57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6636464"/>
        <c:axId val="521039864"/>
      </c:barChart>
      <c:catAx>
        <c:axId val="286636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039864"/>
        <c:crosses val="autoZero"/>
        <c:auto val="1"/>
        <c:lblAlgn val="ctr"/>
        <c:lblOffset val="100"/>
        <c:noMultiLvlLbl val="0"/>
      </c:catAx>
      <c:valAx>
        <c:axId val="521039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AUC ROC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636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 Rank Only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Logistic Regression</c:v>
                </c:pt>
                <c:pt idx="1">
                  <c:v>Gradient Boosing Classifier</c:v>
                </c:pt>
                <c:pt idx="2">
                  <c:v>Random Forest Classifier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0.66</c:v>
                </c:pt>
                <c:pt idx="1">
                  <c:v>0.67</c:v>
                </c:pt>
                <c:pt idx="2">
                  <c:v>0.57999999999999996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09-4E47-A789-9BF10F3020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All Features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Logistic Regression</c:v>
                </c:pt>
                <c:pt idx="1">
                  <c:v>Gradient Boosing Classifier</c:v>
                </c:pt>
                <c:pt idx="2">
                  <c:v>Random Forest Classifier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0.73</c:v>
                </c:pt>
                <c:pt idx="1">
                  <c:v>0.95</c:v>
                </c:pt>
                <c:pt idx="2">
                  <c:v>0.93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09-4E47-A789-9BF10F3020F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6636464"/>
        <c:axId val="521039864"/>
      </c:barChart>
      <c:catAx>
        <c:axId val="286636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039864"/>
        <c:crosses val="autoZero"/>
        <c:auto val="1"/>
        <c:lblAlgn val="ctr"/>
        <c:lblOffset val="100"/>
        <c:noMultiLvlLbl val="0"/>
      </c:catAx>
      <c:valAx>
        <c:axId val="521039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636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19T11:08:09.428" idx="8">
    <p:pos x="10" y="10"/>
    <p:text>SalesRank has power law tendencies</p:text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7003D1-6C23-4136-BB58-9C6F1C3F0C58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2493E9-E558-4A49-A82E-1A34107AF8A9}">
      <dgm:prSet phldrT="[Text]"/>
      <dgm:spPr/>
      <dgm:t>
        <a:bodyPr/>
        <a:lstStyle/>
        <a:p>
          <a:r>
            <a:rPr lang="en-US" dirty="0" err="1"/>
            <a:t>DataSet</a:t>
          </a:r>
          <a:endParaRPr lang="en-US" dirty="0"/>
        </a:p>
      </dgm:t>
    </dgm:pt>
    <dgm:pt modelId="{AE581A7B-6988-4577-A192-6F9BE07274CC}" type="parTrans" cxnId="{4CE9B7A4-5D05-4E3C-867B-F21F6CF39E77}">
      <dgm:prSet/>
      <dgm:spPr/>
      <dgm:t>
        <a:bodyPr/>
        <a:lstStyle/>
        <a:p>
          <a:endParaRPr lang="en-US"/>
        </a:p>
      </dgm:t>
    </dgm:pt>
    <dgm:pt modelId="{40EA5D66-E6B4-495A-AD9A-F28684ECA64B}" type="sibTrans" cxnId="{4CE9B7A4-5D05-4E3C-867B-F21F6CF39E77}">
      <dgm:prSet/>
      <dgm:spPr/>
      <dgm:t>
        <a:bodyPr/>
        <a:lstStyle/>
        <a:p>
          <a:endParaRPr lang="en-US"/>
        </a:p>
      </dgm:t>
    </dgm:pt>
    <dgm:pt modelId="{86F956E6-7CF5-4B14-B9CB-B4DE7201D437}">
      <dgm:prSet phldrT="[Text]"/>
      <dgm:spPr/>
      <dgm:t>
        <a:bodyPr/>
        <a:lstStyle/>
        <a:p>
          <a:r>
            <a:rPr lang="en-US" dirty="0"/>
            <a:t>1.4 mill pairs of items</a:t>
          </a:r>
        </a:p>
      </dgm:t>
    </dgm:pt>
    <dgm:pt modelId="{FE1B4BCD-2503-4ED9-9665-7B1FB2945950}" type="sibTrans" cxnId="{34CD3806-F57F-4EA0-ABCD-7EAA897BD5F7}">
      <dgm:prSet/>
      <dgm:spPr/>
      <dgm:t>
        <a:bodyPr/>
        <a:lstStyle/>
        <a:p>
          <a:endParaRPr lang="en-US"/>
        </a:p>
      </dgm:t>
    </dgm:pt>
    <dgm:pt modelId="{D965EE65-9BA7-4D06-9855-57FA6515A4D4}" type="parTrans" cxnId="{34CD3806-F57F-4EA0-ABCD-7EAA897BD5F7}">
      <dgm:prSet/>
      <dgm:spPr/>
      <dgm:t>
        <a:bodyPr/>
        <a:lstStyle/>
        <a:p>
          <a:endParaRPr lang="en-US"/>
        </a:p>
      </dgm:t>
    </dgm:pt>
    <dgm:pt modelId="{309FB68F-F1E4-472A-866E-1724EBE12DE8}">
      <dgm:prSet phldrT="[Text]"/>
      <dgm:spPr/>
      <dgm:t>
        <a:bodyPr/>
        <a:lstStyle/>
        <a:p>
          <a:r>
            <a:rPr lang="en-US" dirty="0"/>
            <a:t>987k co-purchased</a:t>
          </a:r>
        </a:p>
      </dgm:t>
    </dgm:pt>
    <dgm:pt modelId="{C44DF5AD-545C-4486-9E2F-5D0D66D15BC5}" type="sibTrans" cxnId="{F8FBD999-52A5-4C98-A5F2-406344E6919A}">
      <dgm:prSet/>
      <dgm:spPr/>
      <dgm:t>
        <a:bodyPr/>
        <a:lstStyle/>
        <a:p>
          <a:endParaRPr lang="en-US"/>
        </a:p>
      </dgm:t>
    </dgm:pt>
    <dgm:pt modelId="{F54CB8D4-B40F-48D1-B048-73DD10D75A56}" type="parTrans" cxnId="{F8FBD999-52A5-4C98-A5F2-406344E6919A}">
      <dgm:prSet/>
      <dgm:spPr/>
      <dgm:t>
        <a:bodyPr/>
        <a:lstStyle/>
        <a:p>
          <a:endParaRPr lang="en-US"/>
        </a:p>
      </dgm:t>
    </dgm:pt>
    <dgm:pt modelId="{1EBCD048-469C-4168-AA6A-82FEF8CF468A}">
      <dgm:prSet phldrT="[Text]"/>
      <dgm:spPr/>
      <dgm:t>
        <a:bodyPr/>
        <a:lstStyle/>
        <a:p>
          <a:r>
            <a:rPr lang="en-US" dirty="0"/>
            <a:t>500k non-co-purchased</a:t>
          </a:r>
        </a:p>
      </dgm:t>
    </dgm:pt>
    <dgm:pt modelId="{476FDA22-5071-4220-AB05-6E5C0DE9177F}" type="sibTrans" cxnId="{4C3E5FEA-47D3-4B29-A41B-E5759014ABB0}">
      <dgm:prSet/>
      <dgm:spPr/>
      <dgm:t>
        <a:bodyPr/>
        <a:lstStyle/>
        <a:p>
          <a:endParaRPr lang="en-US"/>
        </a:p>
      </dgm:t>
    </dgm:pt>
    <dgm:pt modelId="{9ECE311C-72BC-472F-ADA1-3F3A39912B58}" type="parTrans" cxnId="{4C3E5FEA-47D3-4B29-A41B-E5759014ABB0}">
      <dgm:prSet/>
      <dgm:spPr/>
      <dgm:t>
        <a:bodyPr/>
        <a:lstStyle/>
        <a:p>
          <a:endParaRPr lang="en-US"/>
        </a:p>
      </dgm:t>
    </dgm:pt>
    <dgm:pt modelId="{80F14929-A8C9-48B2-945D-67205494C4C5}">
      <dgm:prSet phldrT="[Text]"/>
      <dgm:spPr/>
      <dgm:t>
        <a:bodyPr/>
        <a:lstStyle/>
        <a:p>
          <a:r>
            <a:rPr lang="en-US" dirty="0"/>
            <a:t>Test-Train Split</a:t>
          </a:r>
        </a:p>
      </dgm:t>
    </dgm:pt>
    <dgm:pt modelId="{ED832C50-3441-4B8B-AAD8-7C3B8367C0F5}" type="sibTrans" cxnId="{CA975372-C18A-4EC2-8C7B-FC6D0F52CB9D}">
      <dgm:prSet/>
      <dgm:spPr/>
      <dgm:t>
        <a:bodyPr/>
        <a:lstStyle/>
        <a:p>
          <a:endParaRPr lang="en-US"/>
        </a:p>
      </dgm:t>
    </dgm:pt>
    <dgm:pt modelId="{25FA7279-7783-4D1E-BA4A-E932F79392AA}" type="parTrans" cxnId="{CA975372-C18A-4EC2-8C7B-FC6D0F52CB9D}">
      <dgm:prSet/>
      <dgm:spPr/>
      <dgm:t>
        <a:bodyPr/>
        <a:lstStyle/>
        <a:p>
          <a:endParaRPr lang="en-US"/>
        </a:p>
      </dgm:t>
    </dgm:pt>
    <dgm:pt modelId="{A12C1C5D-18D9-4857-A9E5-A023F0BDF7B1}">
      <dgm:prSet phldrT="[Text]"/>
      <dgm:spPr/>
      <dgm:t>
        <a:bodyPr/>
        <a:lstStyle/>
        <a:p>
          <a:r>
            <a:rPr lang="en-US" dirty="0"/>
            <a:t>80/20 stratified spilt</a:t>
          </a:r>
        </a:p>
      </dgm:t>
    </dgm:pt>
    <dgm:pt modelId="{5380B6BA-FE74-4F4A-B50B-DEF533D7E94E}" type="sibTrans" cxnId="{391AD279-E843-4D45-AFD8-CD36D8C527A9}">
      <dgm:prSet/>
      <dgm:spPr/>
      <dgm:t>
        <a:bodyPr/>
        <a:lstStyle/>
        <a:p>
          <a:endParaRPr lang="en-US"/>
        </a:p>
      </dgm:t>
    </dgm:pt>
    <dgm:pt modelId="{37285538-7F3A-4216-AA07-D43D747FC575}" type="parTrans" cxnId="{391AD279-E843-4D45-AFD8-CD36D8C527A9}">
      <dgm:prSet/>
      <dgm:spPr/>
      <dgm:t>
        <a:bodyPr/>
        <a:lstStyle/>
        <a:p>
          <a:endParaRPr lang="en-US"/>
        </a:p>
      </dgm:t>
    </dgm:pt>
    <dgm:pt modelId="{79E8E87C-493A-4B4A-B3B6-72943B7BD83E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65DFE80-B1CC-4E96-B2BE-C09C6A82B7B0}" type="sibTrans" cxnId="{81B9CCD6-0846-4918-B368-97CBAB97E66B}">
      <dgm:prSet/>
      <dgm:spPr/>
      <dgm:t>
        <a:bodyPr/>
        <a:lstStyle/>
        <a:p>
          <a:endParaRPr lang="en-US"/>
        </a:p>
      </dgm:t>
    </dgm:pt>
    <dgm:pt modelId="{09FD994E-87E6-4BDA-A182-5535026DAB18}" type="parTrans" cxnId="{81B9CCD6-0846-4918-B368-97CBAB97E66B}">
      <dgm:prSet/>
      <dgm:spPr/>
      <dgm:t>
        <a:bodyPr/>
        <a:lstStyle/>
        <a:p>
          <a:endParaRPr lang="en-US"/>
        </a:p>
      </dgm:t>
    </dgm:pt>
    <dgm:pt modelId="{E48E9567-ADB8-4B97-A8BB-9B8F17E0A671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2D4DB60A-6BF3-4264-8202-D12E7846E08C}" type="sibTrans" cxnId="{77737B56-F05E-486C-84BF-5941F19B25F9}">
      <dgm:prSet/>
      <dgm:spPr/>
      <dgm:t>
        <a:bodyPr/>
        <a:lstStyle/>
        <a:p>
          <a:endParaRPr lang="en-US"/>
        </a:p>
      </dgm:t>
    </dgm:pt>
    <dgm:pt modelId="{6DBDFD29-2E36-485A-B9C3-023970494AB8}" type="parTrans" cxnId="{77737B56-F05E-486C-84BF-5941F19B25F9}">
      <dgm:prSet/>
      <dgm:spPr/>
      <dgm:t>
        <a:bodyPr/>
        <a:lstStyle/>
        <a:p>
          <a:endParaRPr lang="en-US"/>
        </a:p>
      </dgm:t>
    </dgm:pt>
    <dgm:pt modelId="{85A5CAC4-D4C8-48BF-A536-1E85BF1D2476}">
      <dgm:prSet phldrT="[Text]"/>
      <dgm:spPr/>
      <dgm:t>
        <a:bodyPr/>
        <a:lstStyle/>
        <a:p>
          <a:r>
            <a:rPr lang="en-US" dirty="0"/>
            <a:t>Gradient Boosting Classifier</a:t>
          </a:r>
        </a:p>
      </dgm:t>
    </dgm:pt>
    <dgm:pt modelId="{5044CA14-07BE-4250-A148-DB4D6546D151}" type="sibTrans" cxnId="{8A4CF0C8-904E-4C9C-923C-09D0AA644CE4}">
      <dgm:prSet/>
      <dgm:spPr/>
      <dgm:t>
        <a:bodyPr/>
        <a:lstStyle/>
        <a:p>
          <a:endParaRPr lang="en-US"/>
        </a:p>
      </dgm:t>
    </dgm:pt>
    <dgm:pt modelId="{54C7CE50-60B0-4879-834F-3F9D5A46CF66}" type="parTrans" cxnId="{8A4CF0C8-904E-4C9C-923C-09D0AA644CE4}">
      <dgm:prSet/>
      <dgm:spPr/>
      <dgm:t>
        <a:bodyPr/>
        <a:lstStyle/>
        <a:p>
          <a:endParaRPr lang="en-US"/>
        </a:p>
      </dgm:t>
    </dgm:pt>
    <dgm:pt modelId="{228C168E-ED7C-4C20-B888-6A414BED0E79}">
      <dgm:prSet phldrT="[Text]"/>
      <dgm:spPr/>
      <dgm:t>
        <a:bodyPr/>
        <a:lstStyle/>
        <a:p>
          <a:r>
            <a:rPr lang="en-US" dirty="0"/>
            <a:t>Random Forest Classifier</a:t>
          </a:r>
        </a:p>
      </dgm:t>
    </dgm:pt>
    <dgm:pt modelId="{AB367F0C-0EFA-4A0B-B12A-4197B4469A66}" type="sibTrans" cxnId="{2E938B96-2BC2-44B3-B83C-EA0DC308BBEB}">
      <dgm:prSet/>
      <dgm:spPr/>
      <dgm:t>
        <a:bodyPr/>
        <a:lstStyle/>
        <a:p>
          <a:endParaRPr lang="en-US"/>
        </a:p>
      </dgm:t>
    </dgm:pt>
    <dgm:pt modelId="{258D1FB4-E943-4E55-906C-B42A6A34CD99}" type="parTrans" cxnId="{2E938B96-2BC2-44B3-B83C-EA0DC308BBEB}">
      <dgm:prSet/>
      <dgm:spPr/>
      <dgm:t>
        <a:bodyPr/>
        <a:lstStyle/>
        <a:p>
          <a:endParaRPr lang="en-US"/>
        </a:p>
      </dgm:t>
    </dgm:pt>
    <dgm:pt modelId="{23F19AD3-863D-4C03-84AD-155C15D0DAFF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8266B9EE-0421-4595-AB62-FD44AFE23735}" type="sibTrans" cxnId="{D5705744-4346-47D0-89E3-488209BA6448}">
      <dgm:prSet/>
      <dgm:spPr/>
      <dgm:t>
        <a:bodyPr/>
        <a:lstStyle/>
        <a:p>
          <a:endParaRPr lang="en-US"/>
        </a:p>
      </dgm:t>
    </dgm:pt>
    <dgm:pt modelId="{8E70F967-85ED-4B61-A8A1-C29E0D095EB7}" type="parTrans" cxnId="{D5705744-4346-47D0-89E3-488209BA6448}">
      <dgm:prSet/>
      <dgm:spPr/>
      <dgm:t>
        <a:bodyPr/>
        <a:lstStyle/>
        <a:p>
          <a:endParaRPr lang="en-US"/>
        </a:p>
      </dgm:t>
    </dgm:pt>
    <dgm:pt modelId="{CDF53807-14D7-42C3-9666-7805C5C9B053}">
      <dgm:prSet phldrT="[Text]"/>
      <dgm:spPr/>
      <dgm:t>
        <a:bodyPr/>
        <a:lstStyle/>
        <a:p>
          <a:r>
            <a:rPr lang="en-US" dirty="0"/>
            <a:t>AUC ROC</a:t>
          </a:r>
        </a:p>
      </dgm:t>
    </dgm:pt>
    <dgm:pt modelId="{146F4E41-A475-4CCA-8CF7-384D83D7DD44}" type="parTrans" cxnId="{87193926-1F3F-4D08-A66D-12601741E9E6}">
      <dgm:prSet/>
      <dgm:spPr/>
      <dgm:t>
        <a:bodyPr/>
        <a:lstStyle/>
        <a:p>
          <a:endParaRPr lang="en-US"/>
        </a:p>
      </dgm:t>
    </dgm:pt>
    <dgm:pt modelId="{1D065D3D-989D-4701-B2A1-75C7B1BA30F1}" type="sibTrans" cxnId="{87193926-1F3F-4D08-A66D-12601741E9E6}">
      <dgm:prSet/>
      <dgm:spPr/>
      <dgm:t>
        <a:bodyPr/>
        <a:lstStyle/>
        <a:p>
          <a:endParaRPr lang="en-US"/>
        </a:p>
      </dgm:t>
    </dgm:pt>
    <dgm:pt modelId="{4C1F5102-9443-4449-9017-32EC0D3F9DB8}">
      <dgm:prSet phldrT="[Text]"/>
      <dgm:spPr/>
      <dgm:t>
        <a:bodyPr/>
        <a:lstStyle/>
        <a:p>
          <a:r>
            <a:rPr lang="en-US" dirty="0"/>
            <a:t>Accuracy</a:t>
          </a:r>
        </a:p>
      </dgm:t>
    </dgm:pt>
    <dgm:pt modelId="{0CF50CFB-88AC-42FB-9BB6-2790871741A5}" type="parTrans" cxnId="{89AC2967-BA5B-4CFF-8379-EE0CAFEF390C}">
      <dgm:prSet/>
      <dgm:spPr/>
      <dgm:t>
        <a:bodyPr/>
        <a:lstStyle/>
        <a:p>
          <a:endParaRPr lang="en-US"/>
        </a:p>
      </dgm:t>
    </dgm:pt>
    <dgm:pt modelId="{3DFFFE39-F02F-45A9-BDD6-223B4143C58A}" type="sibTrans" cxnId="{89AC2967-BA5B-4CFF-8379-EE0CAFEF390C}">
      <dgm:prSet/>
      <dgm:spPr/>
      <dgm:t>
        <a:bodyPr/>
        <a:lstStyle/>
        <a:p>
          <a:endParaRPr lang="en-US"/>
        </a:p>
      </dgm:t>
    </dgm:pt>
    <dgm:pt modelId="{AB2BB9E8-CE8F-4F46-9394-25F9C1840712}" type="pres">
      <dgm:prSet presAssocID="{D77003D1-6C23-4136-BB58-9C6F1C3F0C58}" presName="Name0" presStyleCnt="0">
        <dgm:presLayoutVars>
          <dgm:dir/>
          <dgm:animLvl val="lvl"/>
          <dgm:resizeHandles val="exact"/>
        </dgm:presLayoutVars>
      </dgm:prSet>
      <dgm:spPr/>
    </dgm:pt>
    <dgm:pt modelId="{9E4FD56D-976E-4486-9FB3-9798BD6071D0}" type="pres">
      <dgm:prSet presAssocID="{D77003D1-6C23-4136-BB58-9C6F1C3F0C58}" presName="tSp" presStyleCnt="0"/>
      <dgm:spPr/>
    </dgm:pt>
    <dgm:pt modelId="{A1BCAF42-B2D0-46F5-9AB6-6057F0D11C04}" type="pres">
      <dgm:prSet presAssocID="{D77003D1-6C23-4136-BB58-9C6F1C3F0C58}" presName="bSp" presStyleCnt="0"/>
      <dgm:spPr/>
    </dgm:pt>
    <dgm:pt modelId="{4047EDBD-852C-4FAF-AC2C-EB44E310953D}" type="pres">
      <dgm:prSet presAssocID="{D77003D1-6C23-4136-BB58-9C6F1C3F0C58}" presName="process" presStyleCnt="0"/>
      <dgm:spPr/>
    </dgm:pt>
    <dgm:pt modelId="{1C42DD07-3B06-43D8-8CE3-5241321560A1}" type="pres">
      <dgm:prSet presAssocID="{992493E9-E558-4A49-A82E-1A34107AF8A9}" presName="composite1" presStyleCnt="0"/>
      <dgm:spPr/>
    </dgm:pt>
    <dgm:pt modelId="{A26E4EB0-86A5-4D49-893A-2943C64A81DB}" type="pres">
      <dgm:prSet presAssocID="{992493E9-E558-4A49-A82E-1A34107AF8A9}" presName="dummyNode1" presStyleLbl="node1" presStyleIdx="0" presStyleCnt="4"/>
      <dgm:spPr/>
    </dgm:pt>
    <dgm:pt modelId="{2CCFCCF8-E562-4D43-9276-51B89E5B6EBD}" type="pres">
      <dgm:prSet presAssocID="{992493E9-E558-4A49-A82E-1A34107AF8A9}" presName="childNode1" presStyleLbl="bgAcc1" presStyleIdx="0" presStyleCnt="4">
        <dgm:presLayoutVars>
          <dgm:bulletEnabled val="1"/>
        </dgm:presLayoutVars>
      </dgm:prSet>
      <dgm:spPr/>
    </dgm:pt>
    <dgm:pt modelId="{18FBB16C-57CB-41EF-B586-7715B3743220}" type="pres">
      <dgm:prSet presAssocID="{992493E9-E558-4A49-A82E-1A34107AF8A9}" presName="childNode1tx" presStyleLbl="bgAcc1" presStyleIdx="0" presStyleCnt="4">
        <dgm:presLayoutVars>
          <dgm:bulletEnabled val="1"/>
        </dgm:presLayoutVars>
      </dgm:prSet>
      <dgm:spPr/>
    </dgm:pt>
    <dgm:pt modelId="{21CE47BB-394A-427A-9A37-0482C95EB7C5}" type="pres">
      <dgm:prSet presAssocID="{992493E9-E558-4A49-A82E-1A34107AF8A9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02896900-A27C-482E-9122-1D7D9C3046EC}" type="pres">
      <dgm:prSet presAssocID="{992493E9-E558-4A49-A82E-1A34107AF8A9}" presName="connSite1" presStyleCnt="0"/>
      <dgm:spPr/>
    </dgm:pt>
    <dgm:pt modelId="{5E4C4156-6CFE-4BAD-BD19-6DEB1B377087}" type="pres">
      <dgm:prSet presAssocID="{40EA5D66-E6B4-495A-AD9A-F28684ECA64B}" presName="Name9" presStyleLbl="sibTrans2D1" presStyleIdx="0" presStyleCnt="3"/>
      <dgm:spPr/>
    </dgm:pt>
    <dgm:pt modelId="{307D938F-411C-4C5D-859D-5B218EF1AB69}" type="pres">
      <dgm:prSet presAssocID="{80F14929-A8C9-48B2-945D-67205494C4C5}" presName="composite2" presStyleCnt="0"/>
      <dgm:spPr/>
    </dgm:pt>
    <dgm:pt modelId="{A3808068-2FB4-420A-B6FE-CDA496110F64}" type="pres">
      <dgm:prSet presAssocID="{80F14929-A8C9-48B2-945D-67205494C4C5}" presName="dummyNode2" presStyleLbl="node1" presStyleIdx="0" presStyleCnt="4"/>
      <dgm:spPr/>
    </dgm:pt>
    <dgm:pt modelId="{672F6035-020E-4ACE-AE14-9D5BF8E4480B}" type="pres">
      <dgm:prSet presAssocID="{80F14929-A8C9-48B2-945D-67205494C4C5}" presName="childNode2" presStyleLbl="bgAcc1" presStyleIdx="1" presStyleCnt="4">
        <dgm:presLayoutVars>
          <dgm:bulletEnabled val="1"/>
        </dgm:presLayoutVars>
      </dgm:prSet>
      <dgm:spPr/>
    </dgm:pt>
    <dgm:pt modelId="{88A72522-BD80-4F6F-A744-77D86794BA62}" type="pres">
      <dgm:prSet presAssocID="{80F14929-A8C9-48B2-945D-67205494C4C5}" presName="childNode2tx" presStyleLbl="bgAcc1" presStyleIdx="1" presStyleCnt="4">
        <dgm:presLayoutVars>
          <dgm:bulletEnabled val="1"/>
        </dgm:presLayoutVars>
      </dgm:prSet>
      <dgm:spPr/>
    </dgm:pt>
    <dgm:pt modelId="{0B64AC50-8D52-4E57-B56F-B5AF380C9C53}" type="pres">
      <dgm:prSet presAssocID="{80F14929-A8C9-48B2-945D-67205494C4C5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11D20E5D-6240-4475-BC09-0FE300D5F8A1}" type="pres">
      <dgm:prSet presAssocID="{80F14929-A8C9-48B2-945D-67205494C4C5}" presName="connSite2" presStyleCnt="0"/>
      <dgm:spPr/>
    </dgm:pt>
    <dgm:pt modelId="{DAF5580B-4D1A-4896-ACEB-8316583F0245}" type="pres">
      <dgm:prSet presAssocID="{ED832C50-3441-4B8B-AAD8-7C3B8367C0F5}" presName="Name18" presStyleLbl="sibTrans2D1" presStyleIdx="1" presStyleCnt="3"/>
      <dgm:spPr/>
    </dgm:pt>
    <dgm:pt modelId="{90CC9654-FA3A-43AF-A56C-7705716021CC}" type="pres">
      <dgm:prSet presAssocID="{79E8E87C-493A-4B4A-B3B6-72943B7BD83E}" presName="composite1" presStyleCnt="0"/>
      <dgm:spPr/>
    </dgm:pt>
    <dgm:pt modelId="{E5D57292-C6E4-45E4-B5E0-F01770102814}" type="pres">
      <dgm:prSet presAssocID="{79E8E87C-493A-4B4A-B3B6-72943B7BD83E}" presName="dummyNode1" presStyleLbl="node1" presStyleIdx="1" presStyleCnt="4"/>
      <dgm:spPr/>
    </dgm:pt>
    <dgm:pt modelId="{B3115516-4A7A-4B63-9878-9DB522E52349}" type="pres">
      <dgm:prSet presAssocID="{79E8E87C-493A-4B4A-B3B6-72943B7BD83E}" presName="childNode1" presStyleLbl="bgAcc1" presStyleIdx="2" presStyleCnt="4">
        <dgm:presLayoutVars>
          <dgm:bulletEnabled val="1"/>
        </dgm:presLayoutVars>
      </dgm:prSet>
      <dgm:spPr/>
    </dgm:pt>
    <dgm:pt modelId="{94633DD2-EE94-424C-A83C-019BE9781F88}" type="pres">
      <dgm:prSet presAssocID="{79E8E87C-493A-4B4A-B3B6-72943B7BD83E}" presName="childNode1tx" presStyleLbl="bgAcc1" presStyleIdx="2" presStyleCnt="4">
        <dgm:presLayoutVars>
          <dgm:bulletEnabled val="1"/>
        </dgm:presLayoutVars>
      </dgm:prSet>
      <dgm:spPr/>
    </dgm:pt>
    <dgm:pt modelId="{62597BE9-A71D-40F3-84BC-0AD85D44D10F}" type="pres">
      <dgm:prSet presAssocID="{79E8E87C-493A-4B4A-B3B6-72943B7BD83E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1442B68A-A099-4393-A345-5F6D1B91B2E2}" type="pres">
      <dgm:prSet presAssocID="{79E8E87C-493A-4B4A-B3B6-72943B7BD83E}" presName="connSite1" presStyleCnt="0"/>
      <dgm:spPr/>
    </dgm:pt>
    <dgm:pt modelId="{25C8E0F3-E16C-4C0D-AC35-54C25AE7AAEA}" type="pres">
      <dgm:prSet presAssocID="{865DFE80-B1CC-4E96-B2BE-C09C6A82B7B0}" presName="Name9" presStyleLbl="sibTrans2D1" presStyleIdx="2" presStyleCnt="3"/>
      <dgm:spPr/>
    </dgm:pt>
    <dgm:pt modelId="{D15EDB87-95CE-405C-AEBC-B28714D96EB9}" type="pres">
      <dgm:prSet presAssocID="{23F19AD3-863D-4C03-84AD-155C15D0DAFF}" presName="composite2" presStyleCnt="0"/>
      <dgm:spPr/>
    </dgm:pt>
    <dgm:pt modelId="{2E55F2DD-4896-4CF9-B10D-BB4AF92CDE26}" type="pres">
      <dgm:prSet presAssocID="{23F19AD3-863D-4C03-84AD-155C15D0DAFF}" presName="dummyNode2" presStyleLbl="node1" presStyleIdx="2" presStyleCnt="4"/>
      <dgm:spPr/>
    </dgm:pt>
    <dgm:pt modelId="{5B2E8DA0-AAB7-4215-B0D1-967F181C694A}" type="pres">
      <dgm:prSet presAssocID="{23F19AD3-863D-4C03-84AD-155C15D0DAFF}" presName="childNode2" presStyleLbl="bgAcc1" presStyleIdx="3" presStyleCnt="4">
        <dgm:presLayoutVars>
          <dgm:bulletEnabled val="1"/>
        </dgm:presLayoutVars>
      </dgm:prSet>
      <dgm:spPr/>
    </dgm:pt>
    <dgm:pt modelId="{1D70BD9B-FE02-4597-9692-D6B737333820}" type="pres">
      <dgm:prSet presAssocID="{23F19AD3-863D-4C03-84AD-155C15D0DAFF}" presName="childNode2tx" presStyleLbl="bgAcc1" presStyleIdx="3" presStyleCnt="4">
        <dgm:presLayoutVars>
          <dgm:bulletEnabled val="1"/>
        </dgm:presLayoutVars>
      </dgm:prSet>
      <dgm:spPr/>
    </dgm:pt>
    <dgm:pt modelId="{FEC85F18-2C88-4160-8434-A607A45DD071}" type="pres">
      <dgm:prSet presAssocID="{23F19AD3-863D-4C03-84AD-155C15D0DAFF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4F4FA44A-B9EA-4FED-8132-BA218B773F55}" type="pres">
      <dgm:prSet presAssocID="{23F19AD3-863D-4C03-84AD-155C15D0DAFF}" presName="connSite2" presStyleCnt="0"/>
      <dgm:spPr/>
    </dgm:pt>
  </dgm:ptLst>
  <dgm:cxnLst>
    <dgm:cxn modelId="{EFF33B03-A4E7-4D3C-BD18-197313303B6C}" type="presOf" srcId="{309FB68F-F1E4-472A-866E-1724EBE12DE8}" destId="{18FBB16C-57CB-41EF-B586-7715B3743220}" srcOrd="1" destOrd="1" presId="urn:microsoft.com/office/officeart/2005/8/layout/hProcess4"/>
    <dgm:cxn modelId="{34B33704-79B2-4EAC-91A0-56C828D8C439}" type="presOf" srcId="{85A5CAC4-D4C8-48BF-A536-1E85BF1D2476}" destId="{94633DD2-EE94-424C-A83C-019BE9781F88}" srcOrd="1" destOrd="1" presId="urn:microsoft.com/office/officeart/2005/8/layout/hProcess4"/>
    <dgm:cxn modelId="{34CD3806-F57F-4EA0-ABCD-7EAA897BD5F7}" srcId="{992493E9-E558-4A49-A82E-1A34107AF8A9}" destId="{86F956E6-7CF5-4B14-B9CB-B4DE7201D437}" srcOrd="0" destOrd="0" parTransId="{D965EE65-9BA7-4D06-9855-57FA6515A4D4}" sibTransId="{FE1B4BCD-2503-4ED9-9665-7B1FB2945950}"/>
    <dgm:cxn modelId="{9AF1A20A-7480-41A0-9580-7F7926B599E4}" type="presOf" srcId="{228C168E-ED7C-4C20-B888-6A414BED0E79}" destId="{94633DD2-EE94-424C-A83C-019BE9781F88}" srcOrd="1" destOrd="2" presId="urn:microsoft.com/office/officeart/2005/8/layout/hProcess4"/>
    <dgm:cxn modelId="{26399B0B-4CE2-4BF8-94F0-8489D3843498}" type="presOf" srcId="{40EA5D66-E6B4-495A-AD9A-F28684ECA64B}" destId="{5E4C4156-6CFE-4BAD-BD19-6DEB1B377087}" srcOrd="0" destOrd="0" presId="urn:microsoft.com/office/officeart/2005/8/layout/hProcess4"/>
    <dgm:cxn modelId="{5B48150C-5D08-4E46-84AC-BBE0994CC193}" type="presOf" srcId="{CDF53807-14D7-42C3-9666-7805C5C9B053}" destId="{5B2E8DA0-AAB7-4215-B0D1-967F181C694A}" srcOrd="0" destOrd="0" presId="urn:microsoft.com/office/officeart/2005/8/layout/hProcess4"/>
    <dgm:cxn modelId="{9B936813-F9BC-4509-88B9-A399677D6AB9}" type="presOf" srcId="{A12C1C5D-18D9-4857-A9E5-A023F0BDF7B1}" destId="{88A72522-BD80-4F6F-A744-77D86794BA62}" srcOrd="1" destOrd="0" presId="urn:microsoft.com/office/officeart/2005/8/layout/hProcess4"/>
    <dgm:cxn modelId="{F9933F15-BCFA-446C-85BE-FBC99897D21E}" type="presOf" srcId="{79E8E87C-493A-4B4A-B3B6-72943B7BD83E}" destId="{62597BE9-A71D-40F3-84BC-0AD85D44D10F}" srcOrd="0" destOrd="0" presId="urn:microsoft.com/office/officeart/2005/8/layout/hProcess4"/>
    <dgm:cxn modelId="{004EB920-5013-4900-8D30-55BA2200E850}" type="presOf" srcId="{992493E9-E558-4A49-A82E-1A34107AF8A9}" destId="{21CE47BB-394A-427A-9A37-0482C95EB7C5}" srcOrd="0" destOrd="0" presId="urn:microsoft.com/office/officeart/2005/8/layout/hProcess4"/>
    <dgm:cxn modelId="{87193926-1F3F-4D08-A66D-12601741E9E6}" srcId="{23F19AD3-863D-4C03-84AD-155C15D0DAFF}" destId="{CDF53807-14D7-42C3-9666-7805C5C9B053}" srcOrd="0" destOrd="0" parTransId="{146F4E41-A475-4CCA-8CF7-384D83D7DD44}" sibTransId="{1D065D3D-989D-4701-B2A1-75C7B1BA30F1}"/>
    <dgm:cxn modelId="{C23D4834-B4BC-404F-A449-BD5ED04E48D8}" type="presOf" srcId="{E48E9567-ADB8-4B97-A8BB-9B8F17E0A671}" destId="{B3115516-4A7A-4B63-9878-9DB522E52349}" srcOrd="0" destOrd="0" presId="urn:microsoft.com/office/officeart/2005/8/layout/hProcess4"/>
    <dgm:cxn modelId="{A8AB8334-9BAA-45CA-AD1A-805EBD20DE7A}" type="presOf" srcId="{E48E9567-ADB8-4B97-A8BB-9B8F17E0A671}" destId="{94633DD2-EE94-424C-A83C-019BE9781F88}" srcOrd="1" destOrd="0" presId="urn:microsoft.com/office/officeart/2005/8/layout/hProcess4"/>
    <dgm:cxn modelId="{0F7BB340-76EE-4CB1-A921-2B3003D5868D}" type="presOf" srcId="{4C1F5102-9443-4449-9017-32EC0D3F9DB8}" destId="{5B2E8DA0-AAB7-4215-B0D1-967F181C694A}" srcOrd="0" destOrd="1" presId="urn:microsoft.com/office/officeart/2005/8/layout/hProcess4"/>
    <dgm:cxn modelId="{D5705744-4346-47D0-89E3-488209BA6448}" srcId="{D77003D1-6C23-4136-BB58-9C6F1C3F0C58}" destId="{23F19AD3-863D-4C03-84AD-155C15D0DAFF}" srcOrd="3" destOrd="0" parTransId="{8E70F967-85ED-4B61-A8A1-C29E0D095EB7}" sibTransId="{8266B9EE-0421-4595-AB62-FD44AFE23735}"/>
    <dgm:cxn modelId="{89AC2967-BA5B-4CFF-8379-EE0CAFEF390C}" srcId="{23F19AD3-863D-4C03-84AD-155C15D0DAFF}" destId="{4C1F5102-9443-4449-9017-32EC0D3F9DB8}" srcOrd="1" destOrd="0" parTransId="{0CF50CFB-88AC-42FB-9BB6-2790871741A5}" sibTransId="{3DFFFE39-F02F-45A9-BDD6-223B4143C58A}"/>
    <dgm:cxn modelId="{08CCAF47-AED0-415C-8D22-DB66BC746716}" type="presOf" srcId="{86F956E6-7CF5-4B14-B9CB-B4DE7201D437}" destId="{18FBB16C-57CB-41EF-B586-7715B3743220}" srcOrd="1" destOrd="0" presId="urn:microsoft.com/office/officeart/2005/8/layout/hProcess4"/>
    <dgm:cxn modelId="{CA975372-C18A-4EC2-8C7B-FC6D0F52CB9D}" srcId="{D77003D1-6C23-4136-BB58-9C6F1C3F0C58}" destId="{80F14929-A8C9-48B2-945D-67205494C4C5}" srcOrd="1" destOrd="0" parTransId="{25FA7279-7783-4D1E-BA4A-E932F79392AA}" sibTransId="{ED832C50-3441-4B8B-AAD8-7C3B8367C0F5}"/>
    <dgm:cxn modelId="{77737B56-F05E-486C-84BF-5941F19B25F9}" srcId="{79E8E87C-493A-4B4A-B3B6-72943B7BD83E}" destId="{E48E9567-ADB8-4B97-A8BB-9B8F17E0A671}" srcOrd="0" destOrd="0" parTransId="{6DBDFD29-2E36-485A-B9C3-023970494AB8}" sibTransId="{2D4DB60A-6BF3-4264-8202-D12E7846E08C}"/>
    <dgm:cxn modelId="{391AD279-E843-4D45-AFD8-CD36D8C527A9}" srcId="{80F14929-A8C9-48B2-945D-67205494C4C5}" destId="{A12C1C5D-18D9-4857-A9E5-A023F0BDF7B1}" srcOrd="0" destOrd="0" parTransId="{37285538-7F3A-4216-AA07-D43D747FC575}" sibTransId="{5380B6BA-FE74-4F4A-B50B-DEF533D7E94E}"/>
    <dgm:cxn modelId="{2C29867B-C64D-4521-859D-017C9886DD7D}" type="presOf" srcId="{86F956E6-7CF5-4B14-B9CB-B4DE7201D437}" destId="{2CCFCCF8-E562-4D43-9276-51B89E5B6EBD}" srcOrd="0" destOrd="0" presId="urn:microsoft.com/office/officeart/2005/8/layout/hProcess4"/>
    <dgm:cxn modelId="{E138137E-DBBA-4D9A-AAC3-58C47D11FDD6}" type="presOf" srcId="{D77003D1-6C23-4136-BB58-9C6F1C3F0C58}" destId="{AB2BB9E8-CE8F-4F46-9394-25F9C1840712}" srcOrd="0" destOrd="0" presId="urn:microsoft.com/office/officeart/2005/8/layout/hProcess4"/>
    <dgm:cxn modelId="{B1863782-8B86-45DF-A54A-8317F050C7B9}" type="presOf" srcId="{ED832C50-3441-4B8B-AAD8-7C3B8367C0F5}" destId="{DAF5580B-4D1A-4896-ACEB-8316583F0245}" srcOrd="0" destOrd="0" presId="urn:microsoft.com/office/officeart/2005/8/layout/hProcess4"/>
    <dgm:cxn modelId="{084D7A8E-250B-4477-A461-6BA4B722C678}" type="presOf" srcId="{1EBCD048-469C-4168-AA6A-82FEF8CF468A}" destId="{18FBB16C-57CB-41EF-B586-7715B3743220}" srcOrd="1" destOrd="2" presId="urn:microsoft.com/office/officeart/2005/8/layout/hProcess4"/>
    <dgm:cxn modelId="{2E938B96-2BC2-44B3-B83C-EA0DC308BBEB}" srcId="{79E8E87C-493A-4B4A-B3B6-72943B7BD83E}" destId="{228C168E-ED7C-4C20-B888-6A414BED0E79}" srcOrd="2" destOrd="0" parTransId="{258D1FB4-E943-4E55-906C-B42A6A34CD99}" sibTransId="{AB367F0C-0EFA-4A0B-B12A-4197B4469A66}"/>
    <dgm:cxn modelId="{9D027597-13F5-4018-B1DE-1CACAD84ACE0}" type="presOf" srcId="{4C1F5102-9443-4449-9017-32EC0D3F9DB8}" destId="{1D70BD9B-FE02-4597-9692-D6B737333820}" srcOrd="1" destOrd="1" presId="urn:microsoft.com/office/officeart/2005/8/layout/hProcess4"/>
    <dgm:cxn modelId="{F8FBD999-52A5-4C98-A5F2-406344E6919A}" srcId="{86F956E6-7CF5-4B14-B9CB-B4DE7201D437}" destId="{309FB68F-F1E4-472A-866E-1724EBE12DE8}" srcOrd="0" destOrd="0" parTransId="{F54CB8D4-B40F-48D1-B048-73DD10D75A56}" sibTransId="{C44DF5AD-545C-4486-9E2F-5D0D66D15BC5}"/>
    <dgm:cxn modelId="{01D67DA1-8667-4979-848A-2FCD17C65553}" type="presOf" srcId="{23F19AD3-863D-4C03-84AD-155C15D0DAFF}" destId="{FEC85F18-2C88-4160-8434-A607A45DD071}" srcOrd="0" destOrd="0" presId="urn:microsoft.com/office/officeart/2005/8/layout/hProcess4"/>
    <dgm:cxn modelId="{73A2D6A2-FA8F-4BB4-9977-31E1908428BC}" type="presOf" srcId="{1EBCD048-469C-4168-AA6A-82FEF8CF468A}" destId="{2CCFCCF8-E562-4D43-9276-51B89E5B6EBD}" srcOrd="0" destOrd="2" presId="urn:microsoft.com/office/officeart/2005/8/layout/hProcess4"/>
    <dgm:cxn modelId="{4CE9B7A4-5D05-4E3C-867B-F21F6CF39E77}" srcId="{D77003D1-6C23-4136-BB58-9C6F1C3F0C58}" destId="{992493E9-E558-4A49-A82E-1A34107AF8A9}" srcOrd="0" destOrd="0" parTransId="{AE581A7B-6988-4577-A192-6F9BE07274CC}" sibTransId="{40EA5D66-E6B4-495A-AD9A-F28684ECA64B}"/>
    <dgm:cxn modelId="{C809C1AA-593E-4701-BF2D-3939CC85C3CE}" type="presOf" srcId="{85A5CAC4-D4C8-48BF-A536-1E85BF1D2476}" destId="{B3115516-4A7A-4B63-9878-9DB522E52349}" srcOrd="0" destOrd="1" presId="urn:microsoft.com/office/officeart/2005/8/layout/hProcess4"/>
    <dgm:cxn modelId="{1EDB9BB7-D843-408C-867E-ADC54D5B1968}" type="presOf" srcId="{865DFE80-B1CC-4E96-B2BE-C09C6A82B7B0}" destId="{25C8E0F3-E16C-4C0D-AC35-54C25AE7AAEA}" srcOrd="0" destOrd="0" presId="urn:microsoft.com/office/officeart/2005/8/layout/hProcess4"/>
    <dgm:cxn modelId="{8A4CF0C8-904E-4C9C-923C-09D0AA644CE4}" srcId="{79E8E87C-493A-4B4A-B3B6-72943B7BD83E}" destId="{85A5CAC4-D4C8-48BF-A536-1E85BF1D2476}" srcOrd="1" destOrd="0" parTransId="{54C7CE50-60B0-4879-834F-3F9D5A46CF66}" sibTransId="{5044CA14-07BE-4250-A148-DB4D6546D151}"/>
    <dgm:cxn modelId="{738B71CB-0D98-4D60-8554-F974433BF219}" type="presOf" srcId="{80F14929-A8C9-48B2-945D-67205494C4C5}" destId="{0B64AC50-8D52-4E57-B56F-B5AF380C9C53}" srcOrd="0" destOrd="0" presId="urn:microsoft.com/office/officeart/2005/8/layout/hProcess4"/>
    <dgm:cxn modelId="{B9CF7ECE-0749-41B8-8466-EF3A78130D5B}" type="presOf" srcId="{309FB68F-F1E4-472A-866E-1724EBE12DE8}" destId="{2CCFCCF8-E562-4D43-9276-51B89E5B6EBD}" srcOrd="0" destOrd="1" presId="urn:microsoft.com/office/officeart/2005/8/layout/hProcess4"/>
    <dgm:cxn modelId="{81B9CCD6-0846-4918-B368-97CBAB97E66B}" srcId="{D77003D1-6C23-4136-BB58-9C6F1C3F0C58}" destId="{79E8E87C-493A-4B4A-B3B6-72943B7BD83E}" srcOrd="2" destOrd="0" parTransId="{09FD994E-87E6-4BDA-A182-5535026DAB18}" sibTransId="{865DFE80-B1CC-4E96-B2BE-C09C6A82B7B0}"/>
    <dgm:cxn modelId="{C5C4DBE9-BE83-46DC-BF85-297D056C4C3E}" type="presOf" srcId="{CDF53807-14D7-42C3-9666-7805C5C9B053}" destId="{1D70BD9B-FE02-4597-9692-D6B737333820}" srcOrd="1" destOrd="0" presId="urn:microsoft.com/office/officeart/2005/8/layout/hProcess4"/>
    <dgm:cxn modelId="{4C3E5FEA-47D3-4B29-A41B-E5759014ABB0}" srcId="{86F956E6-7CF5-4B14-B9CB-B4DE7201D437}" destId="{1EBCD048-469C-4168-AA6A-82FEF8CF468A}" srcOrd="1" destOrd="0" parTransId="{9ECE311C-72BC-472F-ADA1-3F3A39912B58}" sibTransId="{476FDA22-5071-4220-AB05-6E5C0DE9177F}"/>
    <dgm:cxn modelId="{30802BEE-9F8A-4265-9D80-9D3B9C2A0E25}" type="presOf" srcId="{A12C1C5D-18D9-4857-A9E5-A023F0BDF7B1}" destId="{672F6035-020E-4ACE-AE14-9D5BF8E4480B}" srcOrd="0" destOrd="0" presId="urn:microsoft.com/office/officeart/2005/8/layout/hProcess4"/>
    <dgm:cxn modelId="{D7733CFA-AB8A-4DD4-B841-266F5E176963}" type="presOf" srcId="{228C168E-ED7C-4C20-B888-6A414BED0E79}" destId="{B3115516-4A7A-4B63-9878-9DB522E52349}" srcOrd="0" destOrd="2" presId="urn:microsoft.com/office/officeart/2005/8/layout/hProcess4"/>
    <dgm:cxn modelId="{55080366-87BF-4929-B34E-EE84BD026329}" type="presParOf" srcId="{AB2BB9E8-CE8F-4F46-9394-25F9C1840712}" destId="{9E4FD56D-976E-4486-9FB3-9798BD6071D0}" srcOrd="0" destOrd="0" presId="urn:microsoft.com/office/officeart/2005/8/layout/hProcess4"/>
    <dgm:cxn modelId="{EFBFC180-EF68-4CC3-B848-8B2D04C93D7F}" type="presParOf" srcId="{AB2BB9E8-CE8F-4F46-9394-25F9C1840712}" destId="{A1BCAF42-B2D0-46F5-9AB6-6057F0D11C04}" srcOrd="1" destOrd="0" presId="urn:microsoft.com/office/officeart/2005/8/layout/hProcess4"/>
    <dgm:cxn modelId="{46FD9CF6-78B2-48D0-8F54-97B817F70F23}" type="presParOf" srcId="{AB2BB9E8-CE8F-4F46-9394-25F9C1840712}" destId="{4047EDBD-852C-4FAF-AC2C-EB44E310953D}" srcOrd="2" destOrd="0" presId="urn:microsoft.com/office/officeart/2005/8/layout/hProcess4"/>
    <dgm:cxn modelId="{261074B5-C5B8-476D-81B5-E6E756D1B3C5}" type="presParOf" srcId="{4047EDBD-852C-4FAF-AC2C-EB44E310953D}" destId="{1C42DD07-3B06-43D8-8CE3-5241321560A1}" srcOrd="0" destOrd="0" presId="urn:microsoft.com/office/officeart/2005/8/layout/hProcess4"/>
    <dgm:cxn modelId="{E0FAC792-3876-4BC7-82E4-9395F88471B0}" type="presParOf" srcId="{1C42DD07-3B06-43D8-8CE3-5241321560A1}" destId="{A26E4EB0-86A5-4D49-893A-2943C64A81DB}" srcOrd="0" destOrd="0" presId="urn:microsoft.com/office/officeart/2005/8/layout/hProcess4"/>
    <dgm:cxn modelId="{DDBCAB23-2528-4150-8328-1C32920DB123}" type="presParOf" srcId="{1C42DD07-3B06-43D8-8CE3-5241321560A1}" destId="{2CCFCCF8-E562-4D43-9276-51B89E5B6EBD}" srcOrd="1" destOrd="0" presId="urn:microsoft.com/office/officeart/2005/8/layout/hProcess4"/>
    <dgm:cxn modelId="{51EB8E25-DC3B-46A7-84BF-8355A68CA984}" type="presParOf" srcId="{1C42DD07-3B06-43D8-8CE3-5241321560A1}" destId="{18FBB16C-57CB-41EF-B586-7715B3743220}" srcOrd="2" destOrd="0" presId="urn:microsoft.com/office/officeart/2005/8/layout/hProcess4"/>
    <dgm:cxn modelId="{98468F11-8FBA-4860-BC16-5A1B5FCE39BF}" type="presParOf" srcId="{1C42DD07-3B06-43D8-8CE3-5241321560A1}" destId="{21CE47BB-394A-427A-9A37-0482C95EB7C5}" srcOrd="3" destOrd="0" presId="urn:microsoft.com/office/officeart/2005/8/layout/hProcess4"/>
    <dgm:cxn modelId="{4BFA5FBE-7D82-4D54-88B6-E22B47DA6010}" type="presParOf" srcId="{1C42DD07-3B06-43D8-8CE3-5241321560A1}" destId="{02896900-A27C-482E-9122-1D7D9C3046EC}" srcOrd="4" destOrd="0" presId="urn:microsoft.com/office/officeart/2005/8/layout/hProcess4"/>
    <dgm:cxn modelId="{0ADC7947-CEB3-4409-B0E7-24C5FDB42CE2}" type="presParOf" srcId="{4047EDBD-852C-4FAF-AC2C-EB44E310953D}" destId="{5E4C4156-6CFE-4BAD-BD19-6DEB1B377087}" srcOrd="1" destOrd="0" presId="urn:microsoft.com/office/officeart/2005/8/layout/hProcess4"/>
    <dgm:cxn modelId="{D1FBC4FD-F034-4D74-9283-5641786F169D}" type="presParOf" srcId="{4047EDBD-852C-4FAF-AC2C-EB44E310953D}" destId="{307D938F-411C-4C5D-859D-5B218EF1AB69}" srcOrd="2" destOrd="0" presId="urn:microsoft.com/office/officeart/2005/8/layout/hProcess4"/>
    <dgm:cxn modelId="{BECB3993-4253-4F97-882A-450E2C437401}" type="presParOf" srcId="{307D938F-411C-4C5D-859D-5B218EF1AB69}" destId="{A3808068-2FB4-420A-B6FE-CDA496110F64}" srcOrd="0" destOrd="0" presId="urn:microsoft.com/office/officeart/2005/8/layout/hProcess4"/>
    <dgm:cxn modelId="{FAEEFC7E-EA61-4336-982D-CC6F4FE5EF77}" type="presParOf" srcId="{307D938F-411C-4C5D-859D-5B218EF1AB69}" destId="{672F6035-020E-4ACE-AE14-9D5BF8E4480B}" srcOrd="1" destOrd="0" presId="urn:microsoft.com/office/officeart/2005/8/layout/hProcess4"/>
    <dgm:cxn modelId="{12DFD181-C179-4237-9133-2966038929E9}" type="presParOf" srcId="{307D938F-411C-4C5D-859D-5B218EF1AB69}" destId="{88A72522-BD80-4F6F-A744-77D86794BA62}" srcOrd="2" destOrd="0" presId="urn:microsoft.com/office/officeart/2005/8/layout/hProcess4"/>
    <dgm:cxn modelId="{E48075B9-B099-48DB-BD83-FC3393E56287}" type="presParOf" srcId="{307D938F-411C-4C5D-859D-5B218EF1AB69}" destId="{0B64AC50-8D52-4E57-B56F-B5AF380C9C53}" srcOrd="3" destOrd="0" presId="urn:microsoft.com/office/officeart/2005/8/layout/hProcess4"/>
    <dgm:cxn modelId="{2ECAE1B7-F370-487D-A4A7-F3C13F817CAF}" type="presParOf" srcId="{307D938F-411C-4C5D-859D-5B218EF1AB69}" destId="{11D20E5D-6240-4475-BC09-0FE300D5F8A1}" srcOrd="4" destOrd="0" presId="urn:microsoft.com/office/officeart/2005/8/layout/hProcess4"/>
    <dgm:cxn modelId="{137A2B83-2300-4980-B781-7192204AEC8D}" type="presParOf" srcId="{4047EDBD-852C-4FAF-AC2C-EB44E310953D}" destId="{DAF5580B-4D1A-4896-ACEB-8316583F0245}" srcOrd="3" destOrd="0" presId="urn:microsoft.com/office/officeart/2005/8/layout/hProcess4"/>
    <dgm:cxn modelId="{6BC21022-820C-4D05-9091-13520D900B36}" type="presParOf" srcId="{4047EDBD-852C-4FAF-AC2C-EB44E310953D}" destId="{90CC9654-FA3A-43AF-A56C-7705716021CC}" srcOrd="4" destOrd="0" presId="urn:microsoft.com/office/officeart/2005/8/layout/hProcess4"/>
    <dgm:cxn modelId="{62ED8CE3-EC52-469D-BE40-7A5F24B6DCD3}" type="presParOf" srcId="{90CC9654-FA3A-43AF-A56C-7705716021CC}" destId="{E5D57292-C6E4-45E4-B5E0-F01770102814}" srcOrd="0" destOrd="0" presId="urn:microsoft.com/office/officeart/2005/8/layout/hProcess4"/>
    <dgm:cxn modelId="{5460DD42-EC26-4193-A7B2-154BDB10CF5D}" type="presParOf" srcId="{90CC9654-FA3A-43AF-A56C-7705716021CC}" destId="{B3115516-4A7A-4B63-9878-9DB522E52349}" srcOrd="1" destOrd="0" presId="urn:microsoft.com/office/officeart/2005/8/layout/hProcess4"/>
    <dgm:cxn modelId="{1C2327BA-5DF2-43F2-B63B-8776DD16187D}" type="presParOf" srcId="{90CC9654-FA3A-43AF-A56C-7705716021CC}" destId="{94633DD2-EE94-424C-A83C-019BE9781F88}" srcOrd="2" destOrd="0" presId="urn:microsoft.com/office/officeart/2005/8/layout/hProcess4"/>
    <dgm:cxn modelId="{3E816416-7EBF-4A44-A671-5A834228099E}" type="presParOf" srcId="{90CC9654-FA3A-43AF-A56C-7705716021CC}" destId="{62597BE9-A71D-40F3-84BC-0AD85D44D10F}" srcOrd="3" destOrd="0" presId="urn:microsoft.com/office/officeart/2005/8/layout/hProcess4"/>
    <dgm:cxn modelId="{13FB407E-9103-4A1E-9C84-872B494CF550}" type="presParOf" srcId="{90CC9654-FA3A-43AF-A56C-7705716021CC}" destId="{1442B68A-A099-4393-A345-5F6D1B91B2E2}" srcOrd="4" destOrd="0" presId="urn:microsoft.com/office/officeart/2005/8/layout/hProcess4"/>
    <dgm:cxn modelId="{C2D12AC7-D5BB-4AE3-8FC7-2363C230FF87}" type="presParOf" srcId="{4047EDBD-852C-4FAF-AC2C-EB44E310953D}" destId="{25C8E0F3-E16C-4C0D-AC35-54C25AE7AAEA}" srcOrd="5" destOrd="0" presId="urn:microsoft.com/office/officeart/2005/8/layout/hProcess4"/>
    <dgm:cxn modelId="{C2BA9D68-B111-4C6B-A39E-53833A1DAE9B}" type="presParOf" srcId="{4047EDBD-852C-4FAF-AC2C-EB44E310953D}" destId="{D15EDB87-95CE-405C-AEBC-B28714D96EB9}" srcOrd="6" destOrd="0" presId="urn:microsoft.com/office/officeart/2005/8/layout/hProcess4"/>
    <dgm:cxn modelId="{B536CEDF-6948-44E1-B90A-1CF7AAC34C3D}" type="presParOf" srcId="{D15EDB87-95CE-405C-AEBC-B28714D96EB9}" destId="{2E55F2DD-4896-4CF9-B10D-BB4AF92CDE26}" srcOrd="0" destOrd="0" presId="urn:microsoft.com/office/officeart/2005/8/layout/hProcess4"/>
    <dgm:cxn modelId="{C801172E-3D3E-4465-9116-B3317435B881}" type="presParOf" srcId="{D15EDB87-95CE-405C-AEBC-B28714D96EB9}" destId="{5B2E8DA0-AAB7-4215-B0D1-967F181C694A}" srcOrd="1" destOrd="0" presId="urn:microsoft.com/office/officeart/2005/8/layout/hProcess4"/>
    <dgm:cxn modelId="{B40A337C-4BC2-4EF9-8718-1C55B9E1C11D}" type="presParOf" srcId="{D15EDB87-95CE-405C-AEBC-B28714D96EB9}" destId="{1D70BD9B-FE02-4597-9692-D6B737333820}" srcOrd="2" destOrd="0" presId="urn:microsoft.com/office/officeart/2005/8/layout/hProcess4"/>
    <dgm:cxn modelId="{A8260CC0-91A4-4643-88C7-6157942D66FA}" type="presParOf" srcId="{D15EDB87-95CE-405C-AEBC-B28714D96EB9}" destId="{FEC85F18-2C88-4160-8434-A607A45DD071}" srcOrd="3" destOrd="0" presId="urn:microsoft.com/office/officeart/2005/8/layout/hProcess4"/>
    <dgm:cxn modelId="{682CC1B2-B78C-4B56-B599-94A1A891BA4B}" type="presParOf" srcId="{D15EDB87-95CE-405C-AEBC-B28714D96EB9}" destId="{4F4FA44A-B9EA-4FED-8132-BA218B773F55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FCCF8-E562-4D43-9276-51B89E5B6EBD}">
      <dsp:nvSpPr>
        <dsp:cNvPr id="0" name=""/>
        <dsp:cNvSpPr/>
      </dsp:nvSpPr>
      <dsp:spPr>
        <a:xfrm>
          <a:off x="5191" y="1127371"/>
          <a:ext cx="1754755" cy="1447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1.4 mill pairs of items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987k co-purchased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500k non-co-purchased</a:t>
          </a:r>
        </a:p>
      </dsp:txBody>
      <dsp:txXfrm>
        <a:off x="38498" y="1160678"/>
        <a:ext cx="1688141" cy="1070554"/>
      </dsp:txXfrm>
    </dsp:sp>
    <dsp:sp modelId="{5E4C4156-6CFE-4BAD-BD19-6DEB1B377087}">
      <dsp:nvSpPr>
        <dsp:cNvPr id="0" name=""/>
        <dsp:cNvSpPr/>
      </dsp:nvSpPr>
      <dsp:spPr>
        <a:xfrm>
          <a:off x="972197" y="1403402"/>
          <a:ext cx="2036618" cy="2036618"/>
        </a:xfrm>
        <a:prstGeom prst="leftCircularArrow">
          <a:avLst>
            <a:gd name="adj1" fmla="val 3649"/>
            <a:gd name="adj2" fmla="val 454370"/>
            <a:gd name="adj3" fmla="val 2229881"/>
            <a:gd name="adj4" fmla="val 9024489"/>
            <a:gd name="adj5" fmla="val 425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E47BB-394A-427A-9A37-0482C95EB7C5}">
      <dsp:nvSpPr>
        <dsp:cNvPr id="0" name=""/>
        <dsp:cNvSpPr/>
      </dsp:nvSpPr>
      <dsp:spPr>
        <a:xfrm>
          <a:off x="395137" y="2264540"/>
          <a:ext cx="1559782" cy="620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DataSet</a:t>
          </a:r>
          <a:endParaRPr lang="en-US" sz="1900" kern="1200" dirty="0"/>
        </a:p>
      </dsp:txBody>
      <dsp:txXfrm>
        <a:off x="413304" y="2282707"/>
        <a:ext cx="1523448" cy="583939"/>
      </dsp:txXfrm>
    </dsp:sp>
    <dsp:sp modelId="{672F6035-020E-4ACE-AE14-9D5BF8E4480B}">
      <dsp:nvSpPr>
        <dsp:cNvPr id="0" name=""/>
        <dsp:cNvSpPr/>
      </dsp:nvSpPr>
      <dsp:spPr>
        <a:xfrm>
          <a:off x="2308804" y="1127371"/>
          <a:ext cx="1754755" cy="1447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80/20 stratified spilt</a:t>
          </a:r>
        </a:p>
      </dsp:txBody>
      <dsp:txXfrm>
        <a:off x="2342111" y="1470815"/>
        <a:ext cx="1688141" cy="1070554"/>
      </dsp:txXfrm>
    </dsp:sp>
    <dsp:sp modelId="{DAF5580B-4D1A-4896-ACEB-8316583F0245}">
      <dsp:nvSpPr>
        <dsp:cNvPr id="0" name=""/>
        <dsp:cNvSpPr/>
      </dsp:nvSpPr>
      <dsp:spPr>
        <a:xfrm>
          <a:off x="3261187" y="205280"/>
          <a:ext cx="2260836" cy="2260836"/>
        </a:xfrm>
        <a:prstGeom prst="circularArrow">
          <a:avLst>
            <a:gd name="adj1" fmla="val 3287"/>
            <a:gd name="adj2" fmla="val 405793"/>
            <a:gd name="adj3" fmla="val 19418696"/>
            <a:gd name="adj4" fmla="val 12575511"/>
            <a:gd name="adj5" fmla="val 38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4AC50-8D52-4E57-B56F-B5AF380C9C53}">
      <dsp:nvSpPr>
        <dsp:cNvPr id="0" name=""/>
        <dsp:cNvSpPr/>
      </dsp:nvSpPr>
      <dsp:spPr>
        <a:xfrm>
          <a:off x="2698750" y="817234"/>
          <a:ext cx="1559782" cy="620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Test-Train Split</a:t>
          </a:r>
        </a:p>
      </dsp:txBody>
      <dsp:txXfrm>
        <a:off x="2716917" y="835401"/>
        <a:ext cx="1523448" cy="583939"/>
      </dsp:txXfrm>
    </dsp:sp>
    <dsp:sp modelId="{B3115516-4A7A-4B63-9878-9DB522E52349}">
      <dsp:nvSpPr>
        <dsp:cNvPr id="0" name=""/>
        <dsp:cNvSpPr/>
      </dsp:nvSpPr>
      <dsp:spPr>
        <a:xfrm>
          <a:off x="4612417" y="1127371"/>
          <a:ext cx="1754755" cy="1447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Logistic Regression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Gradient Boosting Classifier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Random Forest Classifier</a:t>
          </a:r>
        </a:p>
      </dsp:txBody>
      <dsp:txXfrm>
        <a:off x="4645724" y="1160678"/>
        <a:ext cx="1688141" cy="1070554"/>
      </dsp:txXfrm>
    </dsp:sp>
    <dsp:sp modelId="{25C8E0F3-E16C-4C0D-AC35-54C25AE7AAEA}">
      <dsp:nvSpPr>
        <dsp:cNvPr id="0" name=""/>
        <dsp:cNvSpPr/>
      </dsp:nvSpPr>
      <dsp:spPr>
        <a:xfrm>
          <a:off x="5579423" y="1403402"/>
          <a:ext cx="2036618" cy="2036618"/>
        </a:xfrm>
        <a:prstGeom prst="leftCircularArrow">
          <a:avLst>
            <a:gd name="adj1" fmla="val 3649"/>
            <a:gd name="adj2" fmla="val 454370"/>
            <a:gd name="adj3" fmla="val 2229881"/>
            <a:gd name="adj4" fmla="val 9024489"/>
            <a:gd name="adj5" fmla="val 425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97BE9-A71D-40F3-84BC-0AD85D44D10F}">
      <dsp:nvSpPr>
        <dsp:cNvPr id="0" name=""/>
        <dsp:cNvSpPr/>
      </dsp:nvSpPr>
      <dsp:spPr>
        <a:xfrm>
          <a:off x="5002363" y="2264540"/>
          <a:ext cx="1559782" cy="620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Models</a:t>
          </a:r>
        </a:p>
      </dsp:txBody>
      <dsp:txXfrm>
        <a:off x="5020530" y="2282707"/>
        <a:ext cx="1523448" cy="583939"/>
      </dsp:txXfrm>
    </dsp:sp>
    <dsp:sp modelId="{5B2E8DA0-AAB7-4215-B0D1-967F181C694A}">
      <dsp:nvSpPr>
        <dsp:cNvPr id="0" name=""/>
        <dsp:cNvSpPr/>
      </dsp:nvSpPr>
      <dsp:spPr>
        <a:xfrm>
          <a:off x="6916030" y="1127371"/>
          <a:ext cx="1754755" cy="1447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AUC ROC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Accuracy</a:t>
          </a:r>
        </a:p>
      </dsp:txBody>
      <dsp:txXfrm>
        <a:off x="6949337" y="1470815"/>
        <a:ext cx="1688141" cy="1070554"/>
      </dsp:txXfrm>
    </dsp:sp>
    <dsp:sp modelId="{FEC85F18-2C88-4160-8434-A607A45DD071}">
      <dsp:nvSpPr>
        <dsp:cNvPr id="0" name=""/>
        <dsp:cNvSpPr/>
      </dsp:nvSpPr>
      <dsp:spPr>
        <a:xfrm>
          <a:off x="7305976" y="817234"/>
          <a:ext cx="1559782" cy="620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Testing</a:t>
          </a:r>
        </a:p>
      </dsp:txBody>
      <dsp:txXfrm>
        <a:off x="7324143" y="835401"/>
        <a:ext cx="1523448" cy="583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BB4CC-176F-4FB2-BE1E-FF95C013ED0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748D5-9580-4B69-81EE-39ADB019F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82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748D5-9580-4B69-81EE-39ADB019F3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5D9C-0293-4023-9FD9-AA555B020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0A865-A591-4DAE-886B-E4D42B102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F3430-15ED-4817-A441-ADDDA964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AB75-113A-470A-8D1B-AE127319C38C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FCA2C-E62D-4480-B3FD-9D862CA9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B0657-4B8E-430A-8562-05CB95FC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B9CD-5BD7-41E5-816F-84B74E95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26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C9F4-71EB-4ACA-8168-0465EEC3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247D1-516E-4A6D-B2C0-ECE87C8E5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FB2FA-7FB4-4FB4-A9E4-8550F5F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AB75-113A-470A-8D1B-AE127319C38C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65125-251A-42A7-9237-925C22EA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2B4CA-DE2C-4334-8AFF-3D49F68E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B9CD-5BD7-41E5-816F-84B74E95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3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F5E70-B9FD-416C-B5D5-8197728FE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84261-C6EE-4212-BFE3-E45411BA2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276E1-A51F-4184-B4C1-6E5BFA18A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AB75-113A-470A-8D1B-AE127319C38C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A1ABE-A489-439C-9317-062FB8FE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A71FB-2072-4930-819D-E1B4BBDF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B9CD-5BD7-41E5-816F-84B74E95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4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FA5A-0C1F-401F-A8AC-5E209AB3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C0630-4F17-447D-9E0A-A74E622F2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AFE81-5E5A-4B56-874F-609DF4F2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AB75-113A-470A-8D1B-AE127319C38C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9253E-5F04-4C63-B33D-46F5935F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C3470-9878-44F7-924A-678AE568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B9CD-5BD7-41E5-816F-84B74E95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3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E7F7-DD4A-4200-86B7-73F48518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097F9-5BA5-4D40-8C18-DFF3D451D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939A4-64B6-43E3-AC20-1405D47F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AB75-113A-470A-8D1B-AE127319C38C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F2617-6846-4A0C-AD5C-DF6A8276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CD26C-9E59-48C2-A104-39C76DA6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B9CD-5BD7-41E5-816F-84B74E95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5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F36AA-3AA9-4D1E-AAA6-073388F6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35C3-895A-429D-B49B-7C41CAE0A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8E1F0-82D6-4A17-98C2-2F64C1767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6B034-B380-4BB0-AE63-AF109859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AB75-113A-470A-8D1B-AE127319C38C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A9CFE-565D-40E9-89D4-96072956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82FC5-6C4B-4983-B46C-5BC62A00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B9CD-5BD7-41E5-816F-84B74E95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7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2E21-49F0-4E64-AA8A-F4AE1B631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50DB8-0FC3-4405-B67B-15B54A786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9E0C8-8EDB-4FA6-8A04-4D4ABC737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24B8CB-F0CE-4B08-BE87-84689592E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FEF82-D81E-4882-B3A0-B121F7A32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03425-E30F-473B-B2D3-8B1C42E4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AB75-113A-470A-8D1B-AE127319C38C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6D9D00-9605-4C9A-82E2-5DDA0079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FE395-B2E0-4F6B-8F1A-98E2323C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B9CD-5BD7-41E5-816F-84B74E95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4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30CB9-838D-4543-9218-10CE5D38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9AD04-4340-436F-80A2-427EEFA23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AB75-113A-470A-8D1B-AE127319C38C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0B9FB-7483-4D4E-A02E-263C99B74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7D95A-30D0-48A6-9909-38B86024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B9CD-5BD7-41E5-816F-84B74E95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0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804C9B-AC66-46B1-83FF-AB2C3628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AB75-113A-470A-8D1B-AE127319C38C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B0E9E8-0A6F-4A91-B23B-BD5A1B89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31FC9-2876-47B5-B4A2-EDA2941C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B9CD-5BD7-41E5-816F-84B74E95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2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58EC-9107-4C54-B192-4EE9CE672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4E73F-9D45-489A-BFD2-DEB4D89E1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FD662-9640-4476-9A68-3181B039C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EB4A4-49EE-4761-A2DB-6BC789DF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AB75-113A-470A-8D1B-AE127319C38C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9B04B-A176-4126-874C-221A063B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86316-1212-474F-9C9D-724F0ABF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B9CD-5BD7-41E5-816F-84B74E95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1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768F-FECB-4E89-89D7-D58166BAE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2CDFE-43C4-4501-92FF-79B52A6C5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2BC06-5C09-4A74-8DD1-2815EC19C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C2601-78DF-4CD1-B770-F988BB41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AB75-113A-470A-8D1B-AE127319C38C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3B81B-103A-4122-9984-F4B95873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66E64-E7E1-44C9-86B8-3E7460CC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B9CD-5BD7-41E5-816F-84B74E95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9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55B67-F413-477E-9155-FB4E9CBB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FA5C9-F351-443B-A4DA-F45F26E0E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E92DB-E7AE-4FC3-BB39-40192ABC0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CAB75-113A-470A-8D1B-AE127319C38C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FD808-2F75-40AB-8270-9966EF328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3155D-6587-4079-ACBA-C22DB06BB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FB9CD-5BD7-41E5-816F-84B74E959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1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indatalabs.com/blog/big-data-behind-recommender-systems" TargetMode="External"/><Relationship Id="rId4" Type="http://schemas.openxmlformats.org/officeDocument/2006/relationships/hyperlink" Target="https://www.researchgate.net/figure/Link-Prediction-an-example_fig7_28131996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68A8-F68C-405A-820D-5825E535A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SI 608 Midpoint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D5785-F25A-4BCE-9D8E-7AE1BB3D90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Jainabou Barry Danfa</a:t>
            </a:r>
          </a:p>
          <a:p>
            <a:r>
              <a:rPr lang="en-US" dirty="0"/>
              <a:t>November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5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43BB0-54A3-4451-B493-BAA0B89B9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7F002-53CC-448C-9820-E6A2B796D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saw the </a:t>
            </a:r>
            <a:r>
              <a:rPr lang="en-US" dirty="0">
                <a:solidFill>
                  <a:schemeClr val="accent2"/>
                </a:solidFill>
              </a:rPr>
              <a:t>predictive power that network attributes </a:t>
            </a:r>
            <a:r>
              <a:rPr lang="en-US" dirty="0"/>
              <a:t>can add to a machine learning model. </a:t>
            </a:r>
          </a:p>
          <a:p>
            <a:r>
              <a:rPr lang="en-US" dirty="0"/>
              <a:t>The most important features in predicting a link in this network was the category similarity of the two products and the Resource Allocation Index highlighting that </a:t>
            </a:r>
            <a:r>
              <a:rPr lang="en-US" dirty="0">
                <a:solidFill>
                  <a:schemeClr val="accent2"/>
                </a:solidFill>
              </a:rPr>
              <a:t>common neighbors and common categories are the most indicative features of two products being co-purchased together</a:t>
            </a:r>
          </a:p>
          <a:p>
            <a:r>
              <a:rPr lang="en-US" dirty="0"/>
              <a:t>Further analysis can add more attributes to improve accuracy score and use on different networks.</a:t>
            </a:r>
          </a:p>
        </p:txBody>
      </p:sp>
    </p:spTree>
    <p:extLst>
      <p:ext uri="{BB962C8B-B14F-4D97-AF65-F5344CB8AC3E}">
        <p14:creationId xmlns:p14="http://schemas.microsoft.com/office/powerpoint/2010/main" val="181562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50781-A826-4338-BBEA-7480A8764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600" y="604801"/>
            <a:ext cx="5442937" cy="152408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Research Question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4D424-DDA7-4AC5-B647-0B6881591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639" y="2462153"/>
            <a:ext cx="5988141" cy="2135586"/>
          </a:xfrm>
        </p:spPr>
        <p:txBody>
          <a:bodyPr anchor="t">
            <a:normAutofit/>
          </a:bodyPr>
          <a:lstStyle/>
          <a:p>
            <a:r>
              <a:rPr lang="en-US" sz="2000" dirty="0"/>
              <a:t>Recommending products based on previous order history </a:t>
            </a:r>
          </a:p>
          <a:p>
            <a:r>
              <a:rPr lang="en-US" sz="2000" dirty="0"/>
              <a:t>Helps customers find products they may be interested in</a:t>
            </a:r>
          </a:p>
          <a:p>
            <a:r>
              <a:rPr lang="en-US" sz="2000" dirty="0"/>
              <a:t>Helps companies increase revenue through targeted recommendations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A9B73FA-7111-48E8-8A62-0EF7AC1514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8" r="-3" b="-3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2A178F-CAA4-4F6D-935B-D459C57FAD6C}"/>
              </a:ext>
            </a:extLst>
          </p:cNvPr>
          <p:cNvSpPr txBox="1"/>
          <p:nvPr/>
        </p:nvSpPr>
        <p:spPr>
          <a:xfrm>
            <a:off x="389745" y="4850740"/>
            <a:ext cx="7749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Analyze Amazon co-purchasing data and create a model to predict the other products co-purchased with a product</a:t>
            </a:r>
          </a:p>
        </p:txBody>
      </p:sp>
    </p:spTree>
    <p:extLst>
      <p:ext uri="{BB962C8B-B14F-4D97-AF65-F5344CB8AC3E}">
        <p14:creationId xmlns:p14="http://schemas.microsoft.com/office/powerpoint/2010/main" val="506163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0DDEC-D9F6-4423-A558-87C57DED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Related Works </a:t>
            </a:r>
            <a:r>
              <a:rPr lang="en-US" sz="4000" b="1" dirty="0">
                <a:solidFill>
                  <a:schemeClr val="accent2"/>
                </a:solidFill>
              </a:rPr>
              <a:t>[Link Prediction]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close up of a clock&#10;&#10;Description automatically generated">
            <a:extLst>
              <a:ext uri="{FF2B5EF4-FFF2-40B4-BE49-F238E27FC236}">
                <a16:creationId xmlns:a16="http://schemas.microsoft.com/office/drawing/2014/main" id="{A59C2781-7E4D-4188-ACBB-F55079599D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140"/>
          <a:stretch/>
        </p:blipFill>
        <p:spPr>
          <a:xfrm>
            <a:off x="4025900" y="1883256"/>
            <a:ext cx="4260965" cy="1824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7FE5F1-A269-484B-891C-F8AFCB4CAE52}"/>
              </a:ext>
            </a:extLst>
          </p:cNvPr>
          <p:cNvSpPr txBox="1"/>
          <p:nvPr/>
        </p:nvSpPr>
        <p:spPr>
          <a:xfrm>
            <a:off x="614597" y="6607468"/>
            <a:ext cx="9930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https://www.researchgate.net/figure/Link-Prediction-an-example_fig7_281319964</a:t>
            </a:r>
            <a:r>
              <a:rPr lang="en-US" sz="1100" dirty="0"/>
              <a:t>, </a:t>
            </a:r>
            <a:r>
              <a:rPr lang="en-US" sz="1100" dirty="0">
                <a:hlinkClick r:id="rId5"/>
              </a:rPr>
              <a:t>https://indatalabs.com/blog/big-data-behind-recommender-systems</a:t>
            </a:r>
            <a:endParaRPr 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65125-EA82-42D6-B9B7-297C5E0889CD}"/>
              </a:ext>
            </a:extLst>
          </p:cNvPr>
          <p:cNvSpPr txBox="1"/>
          <p:nvPr/>
        </p:nvSpPr>
        <p:spPr>
          <a:xfrm>
            <a:off x="614597" y="4309196"/>
            <a:ext cx="10350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a network structure to predict the most likely links to form in the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similarity measures and link prediction functions that can be used to predict links in a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works saw prediction improvement when node neighborhood data was combined with node attributes in social networks </a:t>
            </a:r>
          </a:p>
        </p:txBody>
      </p:sp>
    </p:spTree>
    <p:extLst>
      <p:ext uri="{BB962C8B-B14F-4D97-AF65-F5344CB8AC3E}">
        <p14:creationId xmlns:p14="http://schemas.microsoft.com/office/powerpoint/2010/main" val="360506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9FDEF-A0ED-4419-AFDC-020BAAAC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b="1" dirty="0"/>
              <a:t>Datasets and Data Collection </a:t>
            </a:r>
            <a:r>
              <a:rPr lang="en-US" sz="3600" b="1" dirty="0">
                <a:solidFill>
                  <a:schemeClr val="accent2"/>
                </a:solidFill>
              </a:rPr>
              <a:t>[Amazon Product Meta-Data]</a:t>
            </a:r>
            <a:endParaRPr lang="en-US" sz="36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7ABAAB-90A0-48CA-B7CC-A5C33FA99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32" y="2728797"/>
            <a:ext cx="7016293" cy="2543406"/>
          </a:xfrm>
          <a:prstGeom prst="rect">
            <a:avLst/>
          </a:prstGeom>
        </p:spPr>
      </p:pic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8FC5B-4DE5-4246-A4E6-46347A584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altLang="en-US" sz="2200" dirty="0"/>
              <a:t>Stanford SNAP database</a:t>
            </a:r>
          </a:p>
          <a:p>
            <a:r>
              <a:rPr lang="en-US" altLang="en-US" sz="2200" dirty="0"/>
              <a:t>Product metadata for Books, Music, CDs, DVDs and VHS Tapes and other categories. </a:t>
            </a:r>
          </a:p>
          <a:p>
            <a:r>
              <a:rPr lang="en-US" sz="2200" dirty="0"/>
              <a:t>548,552 products represented in the file</a:t>
            </a:r>
          </a:p>
          <a:p>
            <a:r>
              <a:rPr lang="en-US" altLang="en-US" sz="2200" dirty="0"/>
              <a:t>Text file containing information from summer 2006</a:t>
            </a:r>
            <a:endParaRPr lang="en-US" altLang="en-US" sz="1800" dirty="0"/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9826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B5736-5002-467D-974F-E55A406A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Data Analysis </a:t>
            </a:r>
            <a:r>
              <a:rPr lang="en-US" sz="5400" b="1" dirty="0">
                <a:solidFill>
                  <a:schemeClr val="accent2"/>
                </a:solidFill>
              </a:rPr>
              <a:t>[Co-purchasing Network]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4BF032-F52B-4C0B-A844-EADD77C76A8B}"/>
              </a:ext>
            </a:extLst>
          </p:cNvPr>
          <p:cNvSpPr txBox="1"/>
          <p:nvPr/>
        </p:nvSpPr>
        <p:spPr>
          <a:xfrm>
            <a:off x="8587899" y="3590973"/>
            <a:ext cx="3164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Relationship between clustering coefficient and item popularity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B63830-A642-424C-BB64-4095C979EAAF}"/>
              </a:ext>
            </a:extLst>
          </p:cNvPr>
          <p:cNvSpPr txBox="1"/>
          <p:nvPr/>
        </p:nvSpPr>
        <p:spPr>
          <a:xfrm>
            <a:off x="4226861" y="3590973"/>
            <a:ext cx="3899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Relationship between item degree and average rating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267529-1B26-4093-8247-DA00DEC5113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30"/>
          <a:stretch/>
        </p:blipFill>
        <p:spPr bwMode="auto">
          <a:xfrm>
            <a:off x="683276" y="2889250"/>
            <a:ext cx="2850665" cy="810070"/>
          </a:xfrm>
          <a:prstGeom prst="rect">
            <a:avLst/>
          </a:prstGeom>
          <a:ln w="190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58F10D-49AA-4C8E-AFB5-1478B2E95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876" y="988517"/>
            <a:ext cx="3442648" cy="2183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78EA69-A623-4F74-A3C1-CC447C724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165" y="974790"/>
            <a:ext cx="3404134" cy="22199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0F5AAEC-FE46-4260-9DA1-5D92001389A2}"/>
              </a:ext>
            </a:extLst>
          </p:cNvPr>
          <p:cNvSpPr txBox="1"/>
          <p:nvPr/>
        </p:nvSpPr>
        <p:spPr>
          <a:xfrm>
            <a:off x="1045761" y="3814040"/>
            <a:ext cx="263079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latin typeface="Consolas" panose="020B0609020204030204" pitchFamily="49" charset="0"/>
              </a:rPr>
              <a:t>Undirected Graph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Consolas" panose="020B0609020204030204" pitchFamily="49" charset="0"/>
              </a:rPr>
              <a:t>Density: 0.0000146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5DCF6D-AFB2-4F7E-9973-180B756C4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058" y="583128"/>
            <a:ext cx="3425609" cy="22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9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91157-7400-490C-A126-ADEAD97B4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b="1" dirty="0"/>
              <a:t>Model Development </a:t>
            </a:r>
            <a:r>
              <a:rPr lang="en-US" b="1" dirty="0">
                <a:solidFill>
                  <a:schemeClr val="accent2"/>
                </a:solidFill>
              </a:rPr>
              <a:t>[Network Measures]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3AF38B8-36E8-4D55-B087-CA20C61E8A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647955"/>
              </p:ext>
            </p:extLst>
          </p:nvPr>
        </p:nvGraphicFramePr>
        <p:xfrm>
          <a:off x="838200" y="2005584"/>
          <a:ext cx="10515601" cy="4198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9610">
                  <a:extLst>
                    <a:ext uri="{9D8B030D-6E8A-4147-A177-3AD203B41FA5}">
                      <a16:colId xmlns:a16="http://schemas.microsoft.com/office/drawing/2014/main" val="2840105019"/>
                    </a:ext>
                  </a:extLst>
                </a:gridCol>
                <a:gridCol w="5755991">
                  <a:extLst>
                    <a:ext uri="{9D8B030D-6E8A-4147-A177-3AD203B41FA5}">
                      <a16:colId xmlns:a16="http://schemas.microsoft.com/office/drawing/2014/main" val="1178513769"/>
                    </a:ext>
                  </a:extLst>
                </a:gridCol>
              </a:tblGrid>
              <a:tr h="327573">
                <a:tc>
                  <a:txBody>
                    <a:bodyPr/>
                    <a:lstStyle/>
                    <a:p>
                      <a:r>
                        <a:rPr lang="en-US" sz="1500"/>
                        <a:t>Measure</a:t>
                      </a:r>
                    </a:p>
                  </a:txBody>
                  <a:tcPr marL="74448" marR="74448" marT="37224" marB="37224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Description</a:t>
                      </a:r>
                    </a:p>
                  </a:txBody>
                  <a:tcPr marL="74448" marR="74448" marT="37224" marB="37224"/>
                </a:tc>
                <a:extLst>
                  <a:ext uri="{0D108BD9-81ED-4DB2-BD59-A6C34878D82A}">
                    <a16:rowId xmlns:a16="http://schemas.microsoft.com/office/drawing/2014/main" val="298290120"/>
                  </a:ext>
                </a:extLst>
              </a:tr>
              <a:tr h="774263">
                <a:tc>
                  <a:txBody>
                    <a:bodyPr/>
                    <a:lstStyle/>
                    <a:p>
                      <a:r>
                        <a:rPr lang="en-US" sz="1500"/>
                        <a:t>Category Similarity</a:t>
                      </a:r>
                    </a:p>
                  </a:txBody>
                  <a:tcPr marL="74448" marR="74448" marT="37224" marB="37224"/>
                </a:tc>
                <a:tc>
                  <a:txBody>
                    <a:bodyPr/>
                    <a:lstStyle/>
                    <a:p>
                      <a:r>
                        <a:rPr lang="en-US" sz="15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 on the number of words that intersect between the two category descriptions over the union of all words in the category descriptions.</a:t>
                      </a:r>
                      <a:endParaRPr lang="en-US" sz="1500"/>
                    </a:p>
                  </a:txBody>
                  <a:tcPr marL="74448" marR="74448" marT="37224" marB="37224"/>
                </a:tc>
                <a:extLst>
                  <a:ext uri="{0D108BD9-81ED-4DB2-BD59-A6C34878D82A}">
                    <a16:rowId xmlns:a16="http://schemas.microsoft.com/office/drawing/2014/main" val="3667728572"/>
                  </a:ext>
                </a:extLst>
              </a:tr>
              <a:tr h="550918">
                <a:tc>
                  <a:txBody>
                    <a:bodyPr/>
                    <a:lstStyle/>
                    <a:p>
                      <a:r>
                        <a:rPr lang="en-US" sz="1500"/>
                        <a:t>SalesRank</a:t>
                      </a:r>
                    </a:p>
                  </a:txBody>
                  <a:tcPr marL="74448" marR="74448" marT="37224" marB="37224"/>
                </a:tc>
                <a:tc>
                  <a:txBody>
                    <a:bodyPr/>
                    <a:lstStyle/>
                    <a:p>
                      <a:r>
                        <a:rPr lang="en-US" sz="15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an indicator of the popularity of the item in the amazon purchasing network</a:t>
                      </a:r>
                      <a:endParaRPr lang="en-US" sz="1500"/>
                    </a:p>
                  </a:txBody>
                  <a:tcPr marL="74448" marR="74448" marT="37224" marB="37224"/>
                </a:tc>
                <a:extLst>
                  <a:ext uri="{0D108BD9-81ED-4DB2-BD59-A6C34878D82A}">
                    <a16:rowId xmlns:a16="http://schemas.microsoft.com/office/drawing/2014/main" val="4183821139"/>
                  </a:ext>
                </a:extLst>
              </a:tr>
              <a:tr h="774263">
                <a:tc>
                  <a:txBody>
                    <a:bodyPr/>
                    <a:lstStyle/>
                    <a:p>
                      <a:r>
                        <a:rPr lang="en-US" sz="1500"/>
                        <a:t>Jaccard Coefficient </a:t>
                      </a:r>
                    </a:p>
                  </a:txBody>
                  <a:tcPr marL="74448" marR="74448" marT="37224" marB="37224"/>
                </a:tc>
                <a:tc>
                  <a:txBody>
                    <a:bodyPr/>
                    <a:lstStyle/>
                    <a:p>
                      <a:r>
                        <a:rPr lang="en-US" sz="15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 of the neighborhood similarity of two nodes. It is an indicator of the relationships that may exist because they share the same neighborhoods</a:t>
                      </a:r>
                      <a:endParaRPr lang="en-US" sz="1500"/>
                    </a:p>
                  </a:txBody>
                  <a:tcPr marL="74448" marR="74448" marT="37224" marB="37224"/>
                </a:tc>
                <a:extLst>
                  <a:ext uri="{0D108BD9-81ED-4DB2-BD59-A6C34878D82A}">
                    <a16:rowId xmlns:a16="http://schemas.microsoft.com/office/drawing/2014/main" val="664428351"/>
                  </a:ext>
                </a:extLst>
              </a:tr>
              <a:tr h="997608">
                <a:tc>
                  <a:txBody>
                    <a:bodyPr/>
                    <a:lstStyle/>
                    <a:p>
                      <a:r>
                        <a:rPr lang="en-US" sz="1500"/>
                        <a:t>Resource Allocation Index</a:t>
                      </a:r>
                    </a:p>
                  </a:txBody>
                  <a:tcPr marL="74448" marR="74448" marT="37224" marB="37224"/>
                </a:tc>
                <a:tc>
                  <a:txBody>
                    <a:bodyPr/>
                    <a:lstStyle/>
                    <a:p>
                      <a:r>
                        <a:rPr lang="en-US" sz="15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 of common neighbors the two nodes have and the fraction of co-purchases that can occur using the common neighbors. This metric was calculated for the co-purchasing pairs and assumed zero for non-co-purchased pairs</a:t>
                      </a:r>
                      <a:endParaRPr lang="en-US" sz="1500"/>
                    </a:p>
                  </a:txBody>
                  <a:tcPr marL="74448" marR="74448" marT="37224" marB="37224"/>
                </a:tc>
                <a:extLst>
                  <a:ext uri="{0D108BD9-81ED-4DB2-BD59-A6C34878D82A}">
                    <a16:rowId xmlns:a16="http://schemas.microsoft.com/office/drawing/2014/main" val="3854772522"/>
                  </a:ext>
                </a:extLst>
              </a:tr>
              <a:tr h="774263">
                <a:tc>
                  <a:txBody>
                    <a:bodyPr/>
                    <a:lstStyle/>
                    <a:p>
                      <a:r>
                        <a:rPr lang="en-US" sz="1500"/>
                        <a:t>Preferential Attachment</a:t>
                      </a:r>
                    </a:p>
                  </a:txBody>
                  <a:tcPr marL="74448" marR="74448" marT="37224" marB="37224"/>
                </a:tc>
                <a:tc>
                  <a:txBody>
                    <a:bodyPr/>
                    <a:lstStyle/>
                    <a:p>
                      <a:r>
                        <a:rPr lang="en-US" sz="15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 of the degree correlation of the two nodes. It assumes that the a connection will be more likely given both nodes have higher degrees.</a:t>
                      </a:r>
                      <a:endParaRPr lang="en-US" sz="1500" dirty="0"/>
                    </a:p>
                  </a:txBody>
                  <a:tcPr marL="74448" marR="74448" marT="37224" marB="37224"/>
                </a:tc>
                <a:extLst>
                  <a:ext uri="{0D108BD9-81ED-4DB2-BD59-A6C34878D82A}">
                    <a16:rowId xmlns:a16="http://schemas.microsoft.com/office/drawing/2014/main" val="3205669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15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1157-7400-490C-A126-ADEAD97B4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Model Development </a:t>
            </a:r>
            <a:r>
              <a:rPr lang="en-US" b="1" dirty="0">
                <a:solidFill>
                  <a:schemeClr val="accent2"/>
                </a:solidFill>
              </a:rPr>
              <a:t>[Machine Learning]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9A6B03C-E08D-4BC0-9397-7F6A343A6B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1646565"/>
              </p:ext>
            </p:extLst>
          </p:nvPr>
        </p:nvGraphicFramePr>
        <p:xfrm>
          <a:off x="1460500" y="1803400"/>
          <a:ext cx="8870950" cy="3702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188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F5B57-1E3D-4E5A-938C-59018AF83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Model Performance </a:t>
            </a:r>
            <a:r>
              <a:rPr lang="en-US" sz="4800" b="1" dirty="0">
                <a:solidFill>
                  <a:schemeClr val="accent2"/>
                </a:solidFill>
              </a:rPr>
              <a:t>[Link Prediction]</a:t>
            </a:r>
          </a:p>
        </p:txBody>
      </p:sp>
      <p:graphicFrame>
        <p:nvGraphicFramePr>
          <p:cNvPr id="4" name="Chart 3" descr="Clustered column chart showing the values of 3 series for 4 categories">
            <a:extLst>
              <a:ext uri="{FF2B5EF4-FFF2-40B4-BE49-F238E27FC236}">
                <a16:creationId xmlns:a16="http://schemas.microsoft.com/office/drawing/2014/main" id="{2654E4CF-46FD-4E49-A861-1364AB3578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638346"/>
              </p:ext>
            </p:extLst>
          </p:nvPr>
        </p:nvGraphicFramePr>
        <p:xfrm>
          <a:off x="1098319" y="2197158"/>
          <a:ext cx="4356100" cy="4103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 descr="Clustered column chart showing the values of 3 series for 4 categories">
            <a:extLst>
              <a:ext uri="{FF2B5EF4-FFF2-40B4-BE49-F238E27FC236}">
                <a16:creationId xmlns:a16="http://schemas.microsoft.com/office/drawing/2014/main" id="{5A4E4987-B27B-47EB-B25E-17455130AD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3654549"/>
              </p:ext>
            </p:extLst>
          </p:nvPr>
        </p:nvGraphicFramePr>
        <p:xfrm>
          <a:off x="6346075" y="2197158"/>
          <a:ext cx="4171950" cy="4040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364024B7-5EF8-46A8-A461-B5CA219A3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EB265F9-6CAF-413D-9EE1-BC08466C5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468180-5CD5-4985-AC0B-880E16E0AFB3}"/>
              </a:ext>
            </a:extLst>
          </p:cNvPr>
          <p:cNvSpPr txBox="1"/>
          <p:nvPr/>
        </p:nvSpPr>
        <p:spPr>
          <a:xfrm>
            <a:off x="2394066" y="1609646"/>
            <a:ext cx="220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AUC ROC Score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9A2C83-4195-43EC-B63B-B31AC58BB4CD}"/>
              </a:ext>
            </a:extLst>
          </p:cNvPr>
          <p:cNvSpPr txBox="1"/>
          <p:nvPr/>
        </p:nvSpPr>
        <p:spPr>
          <a:xfrm>
            <a:off x="7597833" y="1609646"/>
            <a:ext cx="220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Accuracy Score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5E6A3A-B808-4478-AAAD-FEB5EDBF7104}"/>
              </a:ext>
            </a:extLst>
          </p:cNvPr>
          <p:cNvCxnSpPr>
            <a:cxnSpLocks/>
          </p:cNvCxnSpPr>
          <p:nvPr/>
        </p:nvCxnSpPr>
        <p:spPr>
          <a:xfrm flipV="1">
            <a:off x="1304365" y="5329518"/>
            <a:ext cx="788894" cy="8561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EB2B7AF-4280-40F1-B3A5-C9B1D34D2C50}"/>
              </a:ext>
            </a:extLst>
          </p:cNvPr>
          <p:cNvSpPr txBox="1"/>
          <p:nvPr/>
        </p:nvSpPr>
        <p:spPr>
          <a:xfrm>
            <a:off x="264949" y="6123543"/>
            <a:ext cx="2200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Baseline</a:t>
            </a:r>
          </a:p>
        </p:txBody>
      </p:sp>
    </p:spTree>
    <p:extLst>
      <p:ext uri="{BB962C8B-B14F-4D97-AF65-F5344CB8AC3E}">
        <p14:creationId xmlns:p14="http://schemas.microsoft.com/office/powerpoint/2010/main" val="2331277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F3B2-0F7F-4C07-90B7-CF2DB94FF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Performance </a:t>
            </a:r>
            <a:r>
              <a:rPr lang="en-US" sz="4600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[Feature Importance]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6D38A1-9A69-4C0E-AE00-FA8459D3B73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67" b="11533"/>
          <a:stretch/>
        </p:blipFill>
        <p:spPr bwMode="auto">
          <a:xfrm>
            <a:off x="2631914" y="1863801"/>
            <a:ext cx="6928170" cy="4440746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51314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478</Words>
  <Application>Microsoft Office PowerPoint</Application>
  <PresentationFormat>Widescreen</PresentationFormat>
  <Paragraphs>62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SI 608 Midpoint Report</vt:lpstr>
      <vt:lpstr>Research Question and Motivation</vt:lpstr>
      <vt:lpstr>Related Works [Link Prediction]</vt:lpstr>
      <vt:lpstr>Datasets and Data Collection [Amazon Product Meta-Data]</vt:lpstr>
      <vt:lpstr>Data Analysis [Co-purchasing Network]</vt:lpstr>
      <vt:lpstr>Model Development [Network Measures]</vt:lpstr>
      <vt:lpstr>Model Development [Machine Learning]</vt:lpstr>
      <vt:lpstr>Model Performance [Link Prediction]</vt:lpstr>
      <vt:lpstr>Model Performance [Feature Importance]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 608 Midpoint Report</dc:title>
  <dc:creator>Jainabou Barry</dc:creator>
  <cp:lastModifiedBy>Jainabou Barry</cp:lastModifiedBy>
  <cp:revision>2</cp:revision>
  <dcterms:created xsi:type="dcterms:W3CDTF">2019-12-10T08:38:39Z</dcterms:created>
  <dcterms:modified xsi:type="dcterms:W3CDTF">2019-12-10T08:47:15Z</dcterms:modified>
</cp:coreProperties>
</file>