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1" r:id="rId7"/>
    <p:sldId id="270" r:id="rId8"/>
    <p:sldId id="260" r:id="rId9"/>
    <p:sldId id="263" r:id="rId10"/>
    <p:sldId id="264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720E1-A198-440F-8CEE-36C209EA7850}" v="879" dt="2020-04-16T20:10:21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>
        <p:scale>
          <a:sx n="50" d="100"/>
          <a:sy n="50" d="100"/>
        </p:scale>
        <p:origin x="365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nabou Barry" userId="6487a5cea2dae826" providerId="LiveId" clId="{53A720E1-A198-440F-8CEE-36C209EA7850}"/>
    <pc:docChg chg="undo custSel mod addSld delSld modSld sldOrd">
      <pc:chgData name="Jainabou Barry" userId="6487a5cea2dae826" providerId="LiveId" clId="{53A720E1-A198-440F-8CEE-36C209EA7850}" dt="2020-04-16T20:10:49.582" v="2014" actId="27614"/>
      <pc:docMkLst>
        <pc:docMk/>
      </pc:docMkLst>
      <pc:sldChg chg="modSp">
        <pc:chgData name="Jainabou Barry" userId="6487a5cea2dae826" providerId="LiveId" clId="{53A720E1-A198-440F-8CEE-36C209EA7850}" dt="2020-04-16T19:25:30.387" v="1571" actId="313"/>
        <pc:sldMkLst>
          <pc:docMk/>
          <pc:sldMk cId="2122512865" sldId="257"/>
        </pc:sldMkLst>
        <pc:spChg chg="mod">
          <ac:chgData name="Jainabou Barry" userId="6487a5cea2dae826" providerId="LiveId" clId="{53A720E1-A198-440F-8CEE-36C209EA7850}" dt="2020-04-16T19:25:30.387" v="1571" actId="313"/>
          <ac:spMkLst>
            <pc:docMk/>
            <pc:sldMk cId="2122512865" sldId="257"/>
            <ac:spMk id="3" creationId="{7D4F85B7-A286-4CEF-9020-56E913E41997}"/>
          </ac:spMkLst>
        </pc:spChg>
      </pc:sldChg>
      <pc:sldChg chg="modSp">
        <pc:chgData name="Jainabou Barry" userId="6487a5cea2dae826" providerId="LiveId" clId="{53A720E1-A198-440F-8CEE-36C209EA7850}" dt="2020-04-16T20:06:56" v="1909" actId="20577"/>
        <pc:sldMkLst>
          <pc:docMk/>
          <pc:sldMk cId="1917405406" sldId="260"/>
        </pc:sldMkLst>
        <pc:spChg chg="mod">
          <ac:chgData name="Jainabou Barry" userId="6487a5cea2dae826" providerId="LiveId" clId="{53A720E1-A198-440F-8CEE-36C209EA7850}" dt="2020-04-16T20:06:56" v="1909" actId="20577"/>
          <ac:spMkLst>
            <pc:docMk/>
            <pc:sldMk cId="1917405406" sldId="260"/>
            <ac:spMk id="3" creationId="{509EC5C7-F1C7-4B14-8272-351A71E0F1D2}"/>
          </ac:spMkLst>
        </pc:spChg>
      </pc:sldChg>
      <pc:sldChg chg="addSp delSp modSp mod setBg">
        <pc:chgData name="Jainabou Barry" userId="6487a5cea2dae826" providerId="LiveId" clId="{53A720E1-A198-440F-8CEE-36C209EA7850}" dt="2020-04-16T19:24:50.111" v="1569" actId="20577"/>
        <pc:sldMkLst>
          <pc:docMk/>
          <pc:sldMk cId="40077134" sldId="264"/>
        </pc:sldMkLst>
        <pc:spChg chg="del">
          <ac:chgData name="Jainabou Barry" userId="6487a5cea2dae826" providerId="LiveId" clId="{53A720E1-A198-440F-8CEE-36C209EA7850}" dt="2020-04-16T19:02:55.982" v="851" actId="478"/>
          <ac:spMkLst>
            <pc:docMk/>
            <pc:sldMk cId="40077134" sldId="264"/>
            <ac:spMk id="2" creationId="{32A76AD6-3716-4574-9AC8-47CA7F934050}"/>
          </ac:spMkLst>
        </pc:spChg>
        <pc:spChg chg="del">
          <ac:chgData name="Jainabou Barry" userId="6487a5cea2dae826" providerId="LiveId" clId="{53A720E1-A198-440F-8CEE-36C209EA7850}" dt="2020-04-16T19:03:02.362" v="853" actId="478"/>
          <ac:spMkLst>
            <pc:docMk/>
            <pc:sldMk cId="40077134" sldId="264"/>
            <ac:spMk id="3" creationId="{D8EABF9E-A115-4752-BB97-9320FB2D00B2}"/>
          </ac:spMkLst>
        </pc:spChg>
        <pc:spChg chg="add del mod">
          <ac:chgData name="Jainabou Barry" userId="6487a5cea2dae826" providerId="LiveId" clId="{53A720E1-A198-440F-8CEE-36C209EA7850}" dt="2020-04-16T19:02:58.930" v="852" actId="478"/>
          <ac:spMkLst>
            <pc:docMk/>
            <pc:sldMk cId="40077134" sldId="264"/>
            <ac:spMk id="6" creationId="{78DCDCEC-488C-4BB4-96F9-C2DC2C52C51A}"/>
          </ac:spMkLst>
        </pc:spChg>
        <pc:spChg chg="add del">
          <ac:chgData name="Jainabou Barry" userId="6487a5cea2dae826" providerId="LiveId" clId="{53A720E1-A198-440F-8CEE-36C209EA7850}" dt="2020-04-16T19:06:13.389" v="1073" actId="26606"/>
          <ac:spMkLst>
            <pc:docMk/>
            <pc:sldMk cId="40077134" sldId="264"/>
            <ac:spMk id="7" creationId="{397464E8-E6BD-4C4E-BCD4-77B2DCE457A8}"/>
          </ac:spMkLst>
        </pc:spChg>
        <pc:spChg chg="add del mod">
          <ac:chgData name="Jainabou Barry" userId="6487a5cea2dae826" providerId="LiveId" clId="{53A720E1-A198-440F-8CEE-36C209EA7850}" dt="2020-04-16T19:03:09.299" v="854"/>
          <ac:spMkLst>
            <pc:docMk/>
            <pc:sldMk cId="40077134" sldId="264"/>
            <ac:spMk id="8" creationId="{DAA157D8-729F-4194-8A94-E3B0D75A389A}"/>
          </ac:spMkLst>
        </pc:spChg>
        <pc:spChg chg="add del">
          <ac:chgData name="Jainabou Barry" userId="6487a5cea2dae826" providerId="LiveId" clId="{53A720E1-A198-440F-8CEE-36C209EA7850}" dt="2020-04-16T19:03:22.998" v="856" actId="26606"/>
          <ac:spMkLst>
            <pc:docMk/>
            <pc:sldMk cId="40077134" sldId="264"/>
            <ac:spMk id="9" creationId="{397464E8-E6BD-4C4E-BCD4-77B2DCE457A8}"/>
          </ac:spMkLst>
        </pc:spChg>
        <pc:spChg chg="add del">
          <ac:chgData name="Jainabou Barry" userId="6487a5cea2dae826" providerId="LiveId" clId="{53A720E1-A198-440F-8CEE-36C209EA7850}" dt="2020-04-16T19:06:13.389" v="1073" actId="26606"/>
          <ac:spMkLst>
            <pc:docMk/>
            <pc:sldMk cId="40077134" sldId="264"/>
            <ac:spMk id="10" creationId="{51A1A102-DC42-48A8-BDDC-250C3317D490}"/>
          </ac:spMkLst>
        </pc:spChg>
        <pc:spChg chg="add del">
          <ac:chgData name="Jainabou Barry" userId="6487a5cea2dae826" providerId="LiveId" clId="{53A720E1-A198-440F-8CEE-36C209EA7850}" dt="2020-04-16T19:03:22.998" v="856" actId="26606"/>
          <ac:spMkLst>
            <pc:docMk/>
            <pc:sldMk cId="40077134" sldId="264"/>
            <ac:spMk id="11" creationId="{51A1A102-DC42-48A8-BDDC-250C3317D490}"/>
          </ac:spMkLst>
        </pc:spChg>
        <pc:spChg chg="add del">
          <ac:chgData name="Jainabou Barry" userId="6487a5cea2dae826" providerId="LiveId" clId="{53A720E1-A198-440F-8CEE-36C209EA7850}" dt="2020-04-16T19:15:13.712" v="1263" actId="26606"/>
          <ac:spMkLst>
            <pc:docMk/>
            <pc:sldMk cId="40077134" sldId="264"/>
            <ac:spMk id="14" creationId="{397464E8-E6BD-4C4E-BCD4-77B2DCE457A8}"/>
          </ac:spMkLst>
        </pc:spChg>
        <pc:spChg chg="add del">
          <ac:chgData name="Jainabou Barry" userId="6487a5cea2dae826" providerId="LiveId" clId="{53A720E1-A198-440F-8CEE-36C209EA7850}" dt="2020-04-16T19:15:13.712" v="1263" actId="26606"/>
          <ac:spMkLst>
            <pc:docMk/>
            <pc:sldMk cId="40077134" sldId="264"/>
            <ac:spMk id="15" creationId="{51A1A102-DC42-48A8-BDDC-250C3317D490}"/>
          </ac:spMkLst>
        </pc:spChg>
        <pc:spChg chg="add">
          <ac:chgData name="Jainabou Barry" userId="6487a5cea2dae826" providerId="LiveId" clId="{53A720E1-A198-440F-8CEE-36C209EA7850}" dt="2020-04-16T19:15:51.967" v="1272" actId="26606"/>
          <ac:spMkLst>
            <pc:docMk/>
            <pc:sldMk cId="40077134" sldId="264"/>
            <ac:spMk id="17" creationId="{8703EC7C-6902-4F27-A200-527BA6DDADBF}"/>
          </ac:spMkLst>
        </pc:spChg>
        <pc:spChg chg="add">
          <ac:chgData name="Jainabou Barry" userId="6487a5cea2dae826" providerId="LiveId" clId="{53A720E1-A198-440F-8CEE-36C209EA7850}" dt="2020-04-16T19:15:51.967" v="1272" actId="26606"/>
          <ac:spMkLst>
            <pc:docMk/>
            <pc:sldMk cId="40077134" sldId="264"/>
            <ac:spMk id="18" creationId="{397464E8-E6BD-4C4E-BCD4-77B2DCE457A8}"/>
          </ac:spMkLst>
        </pc:spChg>
        <pc:spChg chg="add">
          <ac:chgData name="Jainabou Barry" userId="6487a5cea2dae826" providerId="LiveId" clId="{53A720E1-A198-440F-8CEE-36C209EA7850}" dt="2020-04-16T19:15:51.967" v="1272" actId="26606"/>
          <ac:spMkLst>
            <pc:docMk/>
            <pc:sldMk cId="40077134" sldId="264"/>
            <ac:spMk id="19" creationId="{A34B1C72-351A-4E50-ADCF-6CA38D439A90}"/>
          </ac:spMkLst>
        </pc:spChg>
        <pc:spChg chg="add del mod ord">
          <ac:chgData name="Jainabou Barry" userId="6487a5cea2dae826" providerId="LiveId" clId="{53A720E1-A198-440F-8CEE-36C209EA7850}" dt="2020-04-16T19:15:11.394" v="1261"/>
          <ac:spMkLst>
            <pc:docMk/>
            <pc:sldMk cId="40077134" sldId="264"/>
            <ac:spMk id="20" creationId="{EA6E1E60-99CC-4A5C-9C49-61E489710948}"/>
          </ac:spMkLst>
        </pc:spChg>
        <pc:spChg chg="add del">
          <ac:chgData name="Jainabou Barry" userId="6487a5cea2dae826" providerId="LiveId" clId="{53A720E1-A198-440F-8CEE-36C209EA7850}" dt="2020-04-16T19:15:12.262" v="1262" actId="26606"/>
          <ac:spMkLst>
            <pc:docMk/>
            <pc:sldMk cId="40077134" sldId="264"/>
            <ac:spMk id="21" creationId="{397464E8-E6BD-4C4E-BCD4-77B2DCE457A8}"/>
          </ac:spMkLst>
        </pc:spChg>
        <pc:spChg chg="add del">
          <ac:chgData name="Jainabou Barry" userId="6487a5cea2dae826" providerId="LiveId" clId="{53A720E1-A198-440F-8CEE-36C209EA7850}" dt="2020-04-16T19:15:12.262" v="1262" actId="26606"/>
          <ac:spMkLst>
            <pc:docMk/>
            <pc:sldMk cId="40077134" sldId="264"/>
            <ac:spMk id="23" creationId="{51A1A102-DC42-48A8-BDDC-250C3317D490}"/>
          </ac:spMkLst>
        </pc:spChg>
        <pc:spChg chg="add">
          <ac:chgData name="Jainabou Barry" userId="6487a5cea2dae826" providerId="LiveId" clId="{53A720E1-A198-440F-8CEE-36C209EA7850}" dt="2020-04-16T19:15:51.967" v="1272" actId="26606"/>
          <ac:spMkLst>
            <pc:docMk/>
            <pc:sldMk cId="40077134" sldId="264"/>
            <ac:spMk id="24" creationId="{51A1A102-DC42-48A8-BDDC-250C3317D490}"/>
          </ac:spMkLst>
        </pc:spChg>
        <pc:spChg chg="add">
          <ac:chgData name="Jainabou Barry" userId="6487a5cea2dae826" providerId="LiveId" clId="{53A720E1-A198-440F-8CEE-36C209EA7850}" dt="2020-04-16T19:15:51.967" v="1272" actId="26606"/>
          <ac:spMkLst>
            <pc:docMk/>
            <pc:sldMk cId="40077134" sldId="264"/>
            <ac:spMk id="27" creationId="{7F117FFB-7D4E-4D52-B166-D05F95533AF5}"/>
          </ac:spMkLst>
        </pc:spChg>
        <pc:spChg chg="add mod">
          <ac:chgData name="Jainabou Barry" userId="6487a5cea2dae826" providerId="LiveId" clId="{53A720E1-A198-440F-8CEE-36C209EA7850}" dt="2020-04-16T19:22:37.803" v="1395" actId="14100"/>
          <ac:spMkLst>
            <pc:docMk/>
            <pc:sldMk cId="40077134" sldId="264"/>
            <ac:spMk id="28" creationId="{DC449E68-D035-4EFC-BA1F-EBC39D53D5C4}"/>
          </ac:spMkLst>
        </pc:spChg>
        <pc:spChg chg="add del">
          <ac:chgData name="Jainabou Barry" userId="6487a5cea2dae826" providerId="LiveId" clId="{53A720E1-A198-440F-8CEE-36C209EA7850}" dt="2020-04-16T19:15:03.032" v="1252" actId="26606"/>
          <ac:spMkLst>
            <pc:docMk/>
            <pc:sldMk cId="40077134" sldId="264"/>
            <ac:spMk id="30" creationId="{F1FBD9ED-634D-4A6C-B5FE-A2D45EC486E7}"/>
          </ac:spMkLst>
        </pc:spChg>
        <pc:spChg chg="add del">
          <ac:chgData name="Jainabou Barry" userId="6487a5cea2dae826" providerId="LiveId" clId="{53A720E1-A198-440F-8CEE-36C209EA7850}" dt="2020-04-16T19:15:03.032" v="1252" actId="26606"/>
          <ac:spMkLst>
            <pc:docMk/>
            <pc:sldMk cId="40077134" sldId="264"/>
            <ac:spMk id="32" creationId="{A78A33AE-58B7-4282-8E4F-48244115252C}"/>
          </ac:spMkLst>
        </pc:spChg>
        <pc:spChg chg="add del">
          <ac:chgData name="Jainabou Barry" userId="6487a5cea2dae826" providerId="LiveId" clId="{53A720E1-A198-440F-8CEE-36C209EA7850}" dt="2020-04-16T19:15:03.032" v="1252" actId="26606"/>
          <ac:spMkLst>
            <pc:docMk/>
            <pc:sldMk cId="40077134" sldId="264"/>
            <ac:spMk id="36" creationId="{2A7C97B8-2379-40E5-A95F-FB5E61A53047}"/>
          </ac:spMkLst>
        </pc:spChg>
        <pc:spChg chg="add del">
          <ac:chgData name="Jainabou Barry" userId="6487a5cea2dae826" providerId="LiveId" clId="{53A720E1-A198-440F-8CEE-36C209EA7850}" dt="2020-04-16T19:15:03.032" v="1252" actId="26606"/>
          <ac:spMkLst>
            <pc:docMk/>
            <pc:sldMk cId="40077134" sldId="264"/>
            <ac:spMk id="40" creationId="{863FF3CE-53DE-41A6-A8DF-EE8A85EDCF39}"/>
          </ac:spMkLst>
        </pc:spChg>
        <pc:spChg chg="add del">
          <ac:chgData name="Jainabou Barry" userId="6487a5cea2dae826" providerId="LiveId" clId="{53A720E1-A198-440F-8CEE-36C209EA7850}" dt="2020-04-16T19:15:03.032" v="1252" actId="26606"/>
          <ac:spMkLst>
            <pc:docMk/>
            <pc:sldMk cId="40077134" sldId="264"/>
            <ac:spMk id="42" creationId="{B0F0D992-B6E9-451D-A97E-B81C761D08DB}"/>
          </ac:spMkLst>
        </pc:spChg>
        <pc:spChg chg="add del mod">
          <ac:chgData name="Jainabou Barry" userId="6487a5cea2dae826" providerId="LiveId" clId="{53A720E1-A198-440F-8CEE-36C209EA7850}" dt="2020-04-16T19:22:40.339" v="1396" actId="478"/>
          <ac:spMkLst>
            <pc:docMk/>
            <pc:sldMk cId="40077134" sldId="264"/>
            <ac:spMk id="44" creationId="{9FDE6E8F-D494-4843-8C94-49664EE60B8D}"/>
          </ac:spMkLst>
        </pc:spChg>
        <pc:spChg chg="add mod">
          <ac:chgData name="Jainabou Barry" userId="6487a5cea2dae826" providerId="LiveId" clId="{53A720E1-A198-440F-8CEE-36C209EA7850}" dt="2020-04-16T19:24:20.178" v="1522" actId="1076"/>
          <ac:spMkLst>
            <pc:docMk/>
            <pc:sldMk cId="40077134" sldId="264"/>
            <ac:spMk id="45" creationId="{7D8C41FA-269F-457B-A27A-2174B40A628A}"/>
          </ac:spMkLst>
        </pc:spChg>
        <pc:spChg chg="add mod">
          <ac:chgData name="Jainabou Barry" userId="6487a5cea2dae826" providerId="LiveId" clId="{53A720E1-A198-440F-8CEE-36C209EA7850}" dt="2020-04-16T19:24:09.331" v="1521" actId="1076"/>
          <ac:spMkLst>
            <pc:docMk/>
            <pc:sldMk cId="40077134" sldId="264"/>
            <ac:spMk id="46" creationId="{5B611667-DAD0-4A8E-9620-F1D3A4383044}"/>
          </ac:spMkLst>
        </pc:spChg>
        <pc:spChg chg="add del">
          <ac:chgData name="Jainabou Barry" userId="6487a5cea2dae826" providerId="LiveId" clId="{53A720E1-A198-440F-8CEE-36C209EA7850}" dt="2020-04-16T19:15:02.222" v="1250" actId="26606"/>
          <ac:spMkLst>
            <pc:docMk/>
            <pc:sldMk cId="40077134" sldId="264"/>
            <ac:spMk id="47" creationId="{F1FBD9ED-634D-4A6C-B5FE-A2D45EC486E7}"/>
          </ac:spMkLst>
        </pc:spChg>
        <pc:spChg chg="add del">
          <ac:chgData name="Jainabou Barry" userId="6487a5cea2dae826" providerId="LiveId" clId="{53A720E1-A198-440F-8CEE-36C209EA7850}" dt="2020-04-16T19:15:02.222" v="1250" actId="26606"/>
          <ac:spMkLst>
            <pc:docMk/>
            <pc:sldMk cId="40077134" sldId="264"/>
            <ac:spMk id="49" creationId="{A78A33AE-58B7-4282-8E4F-48244115252C}"/>
          </ac:spMkLst>
        </pc:spChg>
        <pc:spChg chg="add del">
          <ac:chgData name="Jainabou Barry" userId="6487a5cea2dae826" providerId="LiveId" clId="{53A720E1-A198-440F-8CEE-36C209EA7850}" dt="2020-04-16T19:15:02.222" v="1250" actId="26606"/>
          <ac:spMkLst>
            <pc:docMk/>
            <pc:sldMk cId="40077134" sldId="264"/>
            <ac:spMk id="53" creationId="{2A7C97B8-2379-40E5-A95F-FB5E61A53047}"/>
          </ac:spMkLst>
        </pc:spChg>
        <pc:spChg chg="add del">
          <ac:chgData name="Jainabou Barry" userId="6487a5cea2dae826" providerId="LiveId" clId="{53A720E1-A198-440F-8CEE-36C209EA7850}" dt="2020-04-16T19:15:02.222" v="1250" actId="26606"/>
          <ac:spMkLst>
            <pc:docMk/>
            <pc:sldMk cId="40077134" sldId="264"/>
            <ac:spMk id="57" creationId="{863FF3CE-53DE-41A6-A8DF-EE8A85EDCF39}"/>
          </ac:spMkLst>
        </pc:spChg>
        <pc:spChg chg="add del">
          <ac:chgData name="Jainabou Barry" userId="6487a5cea2dae826" providerId="LiveId" clId="{53A720E1-A198-440F-8CEE-36C209EA7850}" dt="2020-04-16T19:15:02.222" v="1250" actId="26606"/>
          <ac:spMkLst>
            <pc:docMk/>
            <pc:sldMk cId="40077134" sldId="264"/>
            <ac:spMk id="59" creationId="{B0F0D992-B6E9-451D-A97E-B81C761D08DB}"/>
          </ac:spMkLst>
        </pc:spChg>
        <pc:graphicFrameChg chg="add mod ord modGraphic">
          <ac:chgData name="Jainabou Barry" userId="6487a5cea2dae826" providerId="LiveId" clId="{53A720E1-A198-440F-8CEE-36C209EA7850}" dt="2020-04-16T19:24:50.111" v="1569" actId="20577"/>
          <ac:graphicFrameMkLst>
            <pc:docMk/>
            <pc:sldMk cId="40077134" sldId="264"/>
            <ac:graphicFrameMk id="4" creationId="{68140C84-F69D-4853-81ED-9CEF99D15105}"/>
          </ac:graphicFrameMkLst>
        </pc:graphicFrameChg>
        <pc:picChg chg="add del mod">
          <ac:chgData name="Jainabou Barry" userId="6487a5cea2dae826" providerId="LiveId" clId="{53A720E1-A198-440F-8CEE-36C209EA7850}" dt="2020-04-16T19:15:03.822" v="1253"/>
          <ac:picMkLst>
            <pc:docMk/>
            <pc:sldMk cId="40077134" sldId="264"/>
            <ac:picMk id="22" creationId="{BD476B75-697C-4D3D-9B46-DB35625D0B8F}"/>
          </ac:picMkLst>
        </pc:picChg>
        <pc:picChg chg="add mod">
          <ac:chgData name="Jainabou Barry" userId="6487a5cea2dae826" providerId="LiveId" clId="{53A720E1-A198-440F-8CEE-36C209EA7850}" dt="2020-04-16T19:21:27.394" v="1386" actId="1076"/>
          <ac:picMkLst>
            <pc:docMk/>
            <pc:sldMk cId="40077134" sldId="264"/>
            <ac:picMk id="43" creationId="{260BEDA3-E52C-419A-AA1E-BE184EAA05A9}"/>
          </ac:picMkLst>
        </pc:picChg>
        <pc:cxnChg chg="add del">
          <ac:chgData name="Jainabou Barry" userId="6487a5cea2dae826" providerId="LiveId" clId="{53A720E1-A198-440F-8CEE-36C209EA7850}" dt="2020-04-16T19:06:13.389" v="1073" actId="26606"/>
          <ac:cxnSpMkLst>
            <pc:docMk/>
            <pc:sldMk cId="40077134" sldId="264"/>
            <ac:cxnSpMk id="12" creationId="{D7A4964E-33C0-4563-92BB-988B2C925F92}"/>
          </ac:cxnSpMkLst>
        </pc:cxnChg>
        <pc:cxnChg chg="add del">
          <ac:chgData name="Jainabou Barry" userId="6487a5cea2dae826" providerId="LiveId" clId="{53A720E1-A198-440F-8CEE-36C209EA7850}" dt="2020-04-16T19:03:22.998" v="856" actId="26606"/>
          <ac:cxnSpMkLst>
            <pc:docMk/>
            <pc:sldMk cId="40077134" sldId="264"/>
            <ac:cxnSpMk id="13" creationId="{D7A4964E-33C0-4563-92BB-988B2C925F92}"/>
          </ac:cxnSpMkLst>
        </pc:cxnChg>
        <pc:cxnChg chg="add del">
          <ac:chgData name="Jainabou Barry" userId="6487a5cea2dae826" providerId="LiveId" clId="{53A720E1-A198-440F-8CEE-36C209EA7850}" dt="2020-04-16T19:15:13.712" v="1263" actId="26606"/>
          <ac:cxnSpMkLst>
            <pc:docMk/>
            <pc:sldMk cId="40077134" sldId="264"/>
            <ac:cxnSpMk id="16" creationId="{D7A4964E-33C0-4563-92BB-988B2C925F92}"/>
          </ac:cxnSpMkLst>
        </pc:cxnChg>
        <pc:cxnChg chg="add del">
          <ac:chgData name="Jainabou Barry" userId="6487a5cea2dae826" providerId="LiveId" clId="{53A720E1-A198-440F-8CEE-36C209EA7850}" dt="2020-04-16T19:15:12.262" v="1262" actId="26606"/>
          <ac:cxnSpMkLst>
            <pc:docMk/>
            <pc:sldMk cId="40077134" sldId="264"/>
            <ac:cxnSpMk id="25" creationId="{D7A4964E-33C0-4563-92BB-988B2C925F92}"/>
          </ac:cxnSpMkLst>
        </pc:cxnChg>
        <pc:cxnChg chg="add">
          <ac:chgData name="Jainabou Barry" userId="6487a5cea2dae826" providerId="LiveId" clId="{53A720E1-A198-440F-8CEE-36C209EA7850}" dt="2020-04-16T19:15:51.967" v="1272" actId="26606"/>
          <ac:cxnSpMkLst>
            <pc:docMk/>
            <pc:sldMk cId="40077134" sldId="264"/>
            <ac:cxnSpMk id="26" creationId="{D7A4964E-33C0-4563-92BB-988B2C925F92}"/>
          </ac:cxnSpMkLst>
        </pc:cxnChg>
        <pc:cxnChg chg="add del">
          <ac:chgData name="Jainabou Barry" userId="6487a5cea2dae826" providerId="LiveId" clId="{53A720E1-A198-440F-8CEE-36C209EA7850}" dt="2020-04-16T19:15:03.032" v="1252" actId="26606"/>
          <ac:cxnSpMkLst>
            <pc:docMk/>
            <pc:sldMk cId="40077134" sldId="264"/>
            <ac:cxnSpMk id="34" creationId="{4D4D9825-BF05-4FC7-94DE-0E7C866993CE}"/>
          </ac:cxnSpMkLst>
        </pc:cxnChg>
        <pc:cxnChg chg="add del">
          <ac:chgData name="Jainabou Barry" userId="6487a5cea2dae826" providerId="LiveId" clId="{53A720E1-A198-440F-8CEE-36C209EA7850}" dt="2020-04-16T19:15:03.032" v="1252" actId="26606"/>
          <ac:cxnSpMkLst>
            <pc:docMk/>
            <pc:sldMk cId="40077134" sldId="264"/>
            <ac:cxnSpMk id="38" creationId="{AC29A6B1-EC94-4744-BE48-B764337E95BE}"/>
          </ac:cxnSpMkLst>
        </pc:cxnChg>
        <pc:cxnChg chg="add del">
          <ac:chgData name="Jainabou Barry" userId="6487a5cea2dae826" providerId="LiveId" clId="{53A720E1-A198-440F-8CEE-36C209EA7850}" dt="2020-04-16T19:15:02.222" v="1250" actId="26606"/>
          <ac:cxnSpMkLst>
            <pc:docMk/>
            <pc:sldMk cId="40077134" sldId="264"/>
            <ac:cxnSpMk id="51" creationId="{4D4D9825-BF05-4FC7-94DE-0E7C866993CE}"/>
          </ac:cxnSpMkLst>
        </pc:cxnChg>
        <pc:cxnChg chg="add del">
          <ac:chgData name="Jainabou Barry" userId="6487a5cea2dae826" providerId="LiveId" clId="{53A720E1-A198-440F-8CEE-36C209EA7850}" dt="2020-04-16T19:15:02.222" v="1250" actId="26606"/>
          <ac:cxnSpMkLst>
            <pc:docMk/>
            <pc:sldMk cId="40077134" sldId="264"/>
            <ac:cxnSpMk id="55" creationId="{AC29A6B1-EC94-4744-BE48-B764337E95BE}"/>
          </ac:cxnSpMkLst>
        </pc:cxnChg>
      </pc:sldChg>
      <pc:sldChg chg="add del">
        <pc:chgData name="Jainabou Barry" userId="6487a5cea2dae826" providerId="LiveId" clId="{53A720E1-A198-440F-8CEE-36C209EA7850}" dt="2020-04-16T19:19:18.875" v="1309" actId="2696"/>
        <pc:sldMkLst>
          <pc:docMk/>
          <pc:sldMk cId="3615301489" sldId="265"/>
        </pc:sldMkLst>
      </pc:sldChg>
      <pc:sldChg chg="del">
        <pc:chgData name="Jainabou Barry" userId="6487a5cea2dae826" providerId="LiveId" clId="{53A720E1-A198-440F-8CEE-36C209EA7850}" dt="2020-04-16T19:19:21.798" v="1310" actId="2696"/>
        <pc:sldMkLst>
          <pc:docMk/>
          <pc:sldMk cId="2591665157" sldId="266"/>
        </pc:sldMkLst>
      </pc:sldChg>
      <pc:sldChg chg="del">
        <pc:chgData name="Jainabou Barry" userId="6487a5cea2dae826" providerId="LiveId" clId="{53A720E1-A198-440F-8CEE-36C209EA7850}" dt="2020-04-16T19:25:00.350" v="1570" actId="2696"/>
        <pc:sldMkLst>
          <pc:docMk/>
          <pc:sldMk cId="698349956" sldId="267"/>
        </pc:sldMkLst>
      </pc:sldChg>
      <pc:sldChg chg="addSp delSp modSp mod setBg">
        <pc:chgData name="Jainabou Barry" userId="6487a5cea2dae826" providerId="LiveId" clId="{53A720E1-A198-440F-8CEE-36C209EA7850}" dt="2020-04-16T20:10:49.582" v="2014" actId="27614"/>
        <pc:sldMkLst>
          <pc:docMk/>
          <pc:sldMk cId="1656814415" sldId="269"/>
        </pc:sldMkLst>
        <pc:spChg chg="mod">
          <ac:chgData name="Jainabou Barry" userId="6487a5cea2dae826" providerId="LiveId" clId="{53A720E1-A198-440F-8CEE-36C209EA7850}" dt="2020-04-16T20:10:45.875" v="2013" actId="26606"/>
          <ac:spMkLst>
            <pc:docMk/>
            <pc:sldMk cId="1656814415" sldId="269"/>
            <ac:spMk id="2" creationId="{AFFF49E5-A27C-4BC6-8000-B1C0B2A60480}"/>
          </ac:spMkLst>
        </pc:spChg>
        <pc:spChg chg="add del">
          <ac:chgData name="Jainabou Barry" userId="6487a5cea2dae826" providerId="LiveId" clId="{53A720E1-A198-440F-8CEE-36C209EA7850}" dt="2020-04-16T19:51:01.828" v="1600" actId="26606"/>
          <ac:spMkLst>
            <pc:docMk/>
            <pc:sldMk cId="1656814415" sldId="269"/>
            <ac:spMk id="11" creationId="{68C5C844-9C03-41DD-A109-2631EE11223F}"/>
          </ac:spMkLst>
        </pc:spChg>
        <pc:spChg chg="add del">
          <ac:chgData name="Jainabou Barry" userId="6487a5cea2dae826" providerId="LiveId" clId="{53A720E1-A198-440F-8CEE-36C209EA7850}" dt="2020-04-16T19:51:01.828" v="1600" actId="26606"/>
          <ac:spMkLst>
            <pc:docMk/>
            <pc:sldMk cId="1656814415" sldId="269"/>
            <ac:spMk id="13" creationId="{FF8B2F3A-B73A-42B2-A138-9E48D6B46E33}"/>
          </ac:spMkLst>
        </pc:spChg>
        <pc:spChg chg="add del">
          <ac:chgData name="Jainabou Barry" userId="6487a5cea2dae826" providerId="LiveId" clId="{53A720E1-A198-440F-8CEE-36C209EA7850}" dt="2020-04-16T19:51:01.828" v="1600" actId="26606"/>
          <ac:spMkLst>
            <pc:docMk/>
            <pc:sldMk cId="1656814415" sldId="269"/>
            <ac:spMk id="17" creationId="{84934E18-9AF5-43F9-95B4-35DC34D323A0}"/>
          </ac:spMkLst>
        </pc:spChg>
        <pc:spChg chg="add del">
          <ac:chgData name="Jainabou Barry" userId="6487a5cea2dae826" providerId="LiveId" clId="{53A720E1-A198-440F-8CEE-36C209EA7850}" dt="2020-04-16T19:51:01.828" v="1600" actId="26606"/>
          <ac:spMkLst>
            <pc:docMk/>
            <pc:sldMk cId="1656814415" sldId="269"/>
            <ac:spMk id="19" creationId="{280958DA-917F-491C-84AC-8F1041872E7A}"/>
          </ac:spMkLst>
        </pc:spChg>
        <pc:spChg chg="add del">
          <ac:chgData name="Jainabou Barry" userId="6487a5cea2dae826" providerId="LiveId" clId="{53A720E1-A198-440F-8CEE-36C209EA7850}" dt="2020-04-16T19:51:01.828" v="1600" actId="26606"/>
          <ac:spMkLst>
            <pc:docMk/>
            <pc:sldMk cId="1656814415" sldId="269"/>
            <ac:spMk id="21" creationId="{19DBF0AA-2CC8-446B-8F18-99BBFC09086B}"/>
          </ac:spMkLst>
        </pc:spChg>
        <pc:spChg chg="add del">
          <ac:chgData name="Jainabou Barry" userId="6487a5cea2dae826" providerId="LiveId" clId="{53A720E1-A198-440F-8CEE-36C209EA7850}" dt="2020-04-16T19:51:01.828" v="1600" actId="26606"/>
          <ac:spMkLst>
            <pc:docMk/>
            <pc:sldMk cId="1656814415" sldId="269"/>
            <ac:spMk id="23" creationId="{AFD79139-CF2D-408F-BAC9-7BBC20F09A4A}"/>
          </ac:spMkLst>
        </pc:spChg>
        <pc:spChg chg="add del">
          <ac:chgData name="Jainabou Barry" userId="6487a5cea2dae826" providerId="LiveId" clId="{53A720E1-A198-440F-8CEE-36C209EA7850}" dt="2020-04-16T19:51:01.828" v="1600" actId="26606"/>
          <ac:spMkLst>
            <pc:docMk/>
            <pc:sldMk cId="1656814415" sldId="269"/>
            <ac:spMk id="25" creationId="{FB6901E5-2F9F-43E9-AD90-80B4B3D54808}"/>
          </ac:spMkLst>
        </pc:spChg>
        <pc:spChg chg="add mod">
          <ac:chgData name="Jainabou Barry" userId="6487a5cea2dae826" providerId="LiveId" clId="{53A720E1-A198-440F-8CEE-36C209EA7850}" dt="2020-04-16T20:10:45.875" v="2013" actId="26606"/>
          <ac:spMkLst>
            <pc:docMk/>
            <pc:sldMk cId="1656814415" sldId="269"/>
            <ac:spMk id="29" creationId="{B4350C5B-433E-47E7-AB92-CB876E83135E}"/>
          </ac:spMkLst>
        </pc:spChg>
        <pc:spChg chg="add del">
          <ac:chgData name="Jainabou Barry" userId="6487a5cea2dae826" providerId="LiveId" clId="{53A720E1-A198-440F-8CEE-36C209EA7850}" dt="2020-04-16T20:10:45.875" v="2013" actId="26606"/>
          <ac:spMkLst>
            <pc:docMk/>
            <pc:sldMk cId="1656814415" sldId="269"/>
            <ac:spMk id="32" creationId="{DCD64545-0E59-41ED-B17E-8A547BB51978}"/>
          </ac:spMkLst>
        </pc:spChg>
        <pc:spChg chg="add del">
          <ac:chgData name="Jainabou Barry" userId="6487a5cea2dae826" providerId="LiveId" clId="{53A720E1-A198-440F-8CEE-36C209EA7850}" dt="2020-04-16T20:10:45.875" v="2013" actId="26606"/>
          <ac:spMkLst>
            <pc:docMk/>
            <pc:sldMk cId="1656814415" sldId="269"/>
            <ac:spMk id="34" creationId="{6BEB49D2-040A-4FD9-98D4-299D8093CE78}"/>
          </ac:spMkLst>
        </pc:spChg>
        <pc:spChg chg="add del">
          <ac:chgData name="Jainabou Barry" userId="6487a5cea2dae826" providerId="LiveId" clId="{53A720E1-A198-440F-8CEE-36C209EA7850}" dt="2020-04-16T20:10:45.875" v="2013" actId="26606"/>
          <ac:spMkLst>
            <pc:docMk/>
            <pc:sldMk cId="1656814415" sldId="269"/>
            <ac:spMk id="36" creationId="{C7933777-3246-429B-B641-D80FF9376F3C}"/>
          </ac:spMkLst>
        </pc:spChg>
        <pc:spChg chg="add del">
          <ac:chgData name="Jainabou Barry" userId="6487a5cea2dae826" providerId="LiveId" clId="{53A720E1-A198-440F-8CEE-36C209EA7850}" dt="2020-04-16T20:10:45.875" v="2013" actId="26606"/>
          <ac:spMkLst>
            <pc:docMk/>
            <pc:sldMk cId="1656814415" sldId="269"/>
            <ac:spMk id="40" creationId="{0FE3D373-594E-41B1-91C1-803948124163}"/>
          </ac:spMkLst>
        </pc:spChg>
        <pc:spChg chg="add del">
          <ac:chgData name="Jainabou Barry" userId="6487a5cea2dae826" providerId="LiveId" clId="{53A720E1-A198-440F-8CEE-36C209EA7850}" dt="2020-04-16T20:10:45.875" v="2013" actId="26606"/>
          <ac:spMkLst>
            <pc:docMk/>
            <pc:sldMk cId="1656814415" sldId="269"/>
            <ac:spMk id="42" creationId="{A87FDE64-91F4-4C4F-B085-D6C4F1E3B45A}"/>
          </ac:spMkLst>
        </pc:spChg>
        <pc:spChg chg="add del">
          <ac:chgData name="Jainabou Barry" userId="6487a5cea2dae826" providerId="LiveId" clId="{53A720E1-A198-440F-8CEE-36C209EA7850}" dt="2020-04-16T20:10:45.875" v="2013" actId="26606"/>
          <ac:spMkLst>
            <pc:docMk/>
            <pc:sldMk cId="1656814415" sldId="269"/>
            <ac:spMk id="44" creationId="{672102A6-9740-4E91-9FEC-F257578AF35D}"/>
          </ac:spMkLst>
        </pc:spChg>
        <pc:spChg chg="add del">
          <ac:chgData name="Jainabou Barry" userId="6487a5cea2dae826" providerId="LiveId" clId="{53A720E1-A198-440F-8CEE-36C209EA7850}" dt="2020-04-16T20:10:45.875" v="2013" actId="26606"/>
          <ac:spMkLst>
            <pc:docMk/>
            <pc:sldMk cId="1656814415" sldId="269"/>
            <ac:spMk id="46" creationId="{63D8E00E-50B3-44DA-879E-966465432020}"/>
          </ac:spMkLst>
        </pc:spChg>
        <pc:spChg chg="add">
          <ac:chgData name="Jainabou Barry" userId="6487a5cea2dae826" providerId="LiveId" clId="{53A720E1-A198-440F-8CEE-36C209EA7850}" dt="2020-04-16T20:10:45.875" v="2013" actId="26606"/>
          <ac:spMkLst>
            <pc:docMk/>
            <pc:sldMk cId="1656814415" sldId="269"/>
            <ac:spMk id="51" creationId="{861E9D17-9010-4451-8D74-BFE2EB7E9813}"/>
          </ac:spMkLst>
        </pc:spChg>
        <pc:spChg chg="add">
          <ac:chgData name="Jainabou Barry" userId="6487a5cea2dae826" providerId="LiveId" clId="{53A720E1-A198-440F-8CEE-36C209EA7850}" dt="2020-04-16T20:10:45.875" v="2013" actId="26606"/>
          <ac:spMkLst>
            <pc:docMk/>
            <pc:sldMk cId="1656814415" sldId="269"/>
            <ac:spMk id="55" creationId="{4AC1F4CF-DF4F-4D87-9511-E9B2D45ED6E5}"/>
          </ac:spMkLst>
        </pc:spChg>
        <pc:spChg chg="add">
          <ac:chgData name="Jainabou Barry" userId="6487a5cea2dae826" providerId="LiveId" clId="{53A720E1-A198-440F-8CEE-36C209EA7850}" dt="2020-04-16T20:10:45.875" v="2013" actId="26606"/>
          <ac:spMkLst>
            <pc:docMk/>
            <pc:sldMk cId="1656814415" sldId="269"/>
            <ac:spMk id="57" creationId="{1A516659-6267-4127-AF71-955F1B05A78F}"/>
          </ac:spMkLst>
        </pc:spChg>
        <pc:spChg chg="add">
          <ac:chgData name="Jainabou Barry" userId="6487a5cea2dae826" providerId="LiveId" clId="{53A720E1-A198-440F-8CEE-36C209EA7850}" dt="2020-04-16T20:10:45.875" v="2013" actId="26606"/>
          <ac:spMkLst>
            <pc:docMk/>
            <pc:sldMk cId="1656814415" sldId="269"/>
            <ac:spMk id="59" creationId="{EFFA16C3-E94F-4599-9F06-41A377672494}"/>
          </ac:spMkLst>
        </pc:spChg>
        <pc:spChg chg="add">
          <ac:chgData name="Jainabou Barry" userId="6487a5cea2dae826" providerId="LiveId" clId="{53A720E1-A198-440F-8CEE-36C209EA7850}" dt="2020-04-16T20:10:45.875" v="2013" actId="26606"/>
          <ac:spMkLst>
            <pc:docMk/>
            <pc:sldMk cId="1656814415" sldId="269"/>
            <ac:spMk id="61" creationId="{1846056A-E5E4-481A-8E5C-C4821811342C}"/>
          </ac:spMkLst>
        </pc:spChg>
        <pc:spChg chg="add">
          <ac:chgData name="Jainabou Barry" userId="6487a5cea2dae826" providerId="LiveId" clId="{53A720E1-A198-440F-8CEE-36C209EA7850}" dt="2020-04-16T20:10:45.875" v="2013" actId="26606"/>
          <ac:spMkLst>
            <pc:docMk/>
            <pc:sldMk cId="1656814415" sldId="269"/>
            <ac:spMk id="63" creationId="{D6BD7A4B-7DBA-4BDC-8780-4F415F33C0AA}"/>
          </ac:spMkLst>
        </pc:spChg>
        <pc:spChg chg="add">
          <ac:chgData name="Jainabou Barry" userId="6487a5cea2dae826" providerId="LiveId" clId="{53A720E1-A198-440F-8CEE-36C209EA7850}" dt="2020-04-16T20:10:45.875" v="2013" actId="26606"/>
          <ac:spMkLst>
            <pc:docMk/>
            <pc:sldMk cId="1656814415" sldId="269"/>
            <ac:spMk id="65" creationId="{D1BFE22F-4A60-4CE1-98FF-A399F2976325}"/>
          </ac:spMkLst>
        </pc:spChg>
        <pc:picChg chg="mod ord">
          <ac:chgData name="Jainabou Barry" userId="6487a5cea2dae826" providerId="LiveId" clId="{53A720E1-A198-440F-8CEE-36C209EA7850}" dt="2020-04-16T20:10:45.875" v="2013" actId="26606"/>
          <ac:picMkLst>
            <pc:docMk/>
            <pc:sldMk cId="1656814415" sldId="269"/>
            <ac:picMk id="4" creationId="{BEEE31A7-8E95-4FC9-B4F5-978E37D0901D}"/>
          </ac:picMkLst>
        </pc:picChg>
        <pc:picChg chg="del mod">
          <ac:chgData name="Jainabou Barry" userId="6487a5cea2dae826" providerId="LiveId" clId="{53A720E1-A198-440F-8CEE-36C209EA7850}" dt="2020-04-16T20:10:38.627" v="2012" actId="478"/>
          <ac:picMkLst>
            <pc:docMk/>
            <pc:sldMk cId="1656814415" sldId="269"/>
            <ac:picMk id="5" creationId="{8206491C-D0EE-4836-94E1-348B0FA80C61}"/>
          </ac:picMkLst>
        </pc:picChg>
        <pc:picChg chg="add mod ord">
          <ac:chgData name="Jainabou Barry" userId="6487a5cea2dae826" providerId="LiveId" clId="{53A720E1-A198-440F-8CEE-36C209EA7850}" dt="2020-04-16T20:10:45.875" v="2013" actId="26606"/>
          <ac:picMkLst>
            <pc:docMk/>
            <pc:sldMk cId="1656814415" sldId="269"/>
            <ac:picMk id="6" creationId="{CF80D127-CED0-470D-90D8-122D1BF5B842}"/>
          </ac:picMkLst>
        </pc:picChg>
        <pc:picChg chg="add mod ord">
          <ac:chgData name="Jainabou Barry" userId="6487a5cea2dae826" providerId="LiveId" clId="{53A720E1-A198-440F-8CEE-36C209EA7850}" dt="2020-04-16T20:10:45.875" v="2013" actId="26606"/>
          <ac:picMkLst>
            <pc:docMk/>
            <pc:sldMk cId="1656814415" sldId="269"/>
            <ac:picMk id="7" creationId="{347B4281-6BF2-4BD9-857D-9F2B223992FB}"/>
          </ac:picMkLst>
        </pc:picChg>
        <pc:picChg chg="add mod">
          <ac:chgData name="Jainabou Barry" userId="6487a5cea2dae826" providerId="LiveId" clId="{53A720E1-A198-440F-8CEE-36C209EA7850}" dt="2020-04-16T20:10:49.582" v="2014" actId="27614"/>
          <ac:picMkLst>
            <pc:docMk/>
            <pc:sldMk cId="1656814415" sldId="269"/>
            <ac:picMk id="8" creationId="{54D769D1-C8A0-447F-989B-0382BA23711E}"/>
          </ac:picMkLst>
        </pc:picChg>
        <pc:cxnChg chg="add del">
          <ac:chgData name="Jainabou Barry" userId="6487a5cea2dae826" providerId="LiveId" clId="{53A720E1-A198-440F-8CEE-36C209EA7850}" dt="2020-04-16T19:51:01.828" v="1600" actId="26606"/>
          <ac:cxnSpMkLst>
            <pc:docMk/>
            <pc:sldMk cId="1656814415" sldId="269"/>
            <ac:cxnSpMk id="15" creationId="{BF9D1186-EB56-4164-84F2-7419CCDF0149}"/>
          </ac:cxnSpMkLst>
        </pc:cxnChg>
        <pc:cxnChg chg="add del">
          <ac:chgData name="Jainabou Barry" userId="6487a5cea2dae826" providerId="LiveId" clId="{53A720E1-A198-440F-8CEE-36C209EA7850}" dt="2020-04-16T20:10:45.875" v="2013" actId="26606"/>
          <ac:cxnSpMkLst>
            <pc:docMk/>
            <pc:sldMk cId="1656814415" sldId="269"/>
            <ac:cxnSpMk id="38" creationId="{BF992C11-12E0-4126-AA65-5F7B4F097A7E}"/>
          </ac:cxnSpMkLst>
        </pc:cxnChg>
        <pc:cxnChg chg="add">
          <ac:chgData name="Jainabou Barry" userId="6487a5cea2dae826" providerId="LiveId" clId="{53A720E1-A198-440F-8CEE-36C209EA7850}" dt="2020-04-16T20:10:45.875" v="2013" actId="26606"/>
          <ac:cxnSpMkLst>
            <pc:docMk/>
            <pc:sldMk cId="1656814415" sldId="269"/>
            <ac:cxnSpMk id="53" creationId="{983ECE5D-2541-4A24-9926-3FDA0819286F}"/>
          </ac:cxnSpMkLst>
        </pc:cxnChg>
      </pc:sldChg>
      <pc:sldChg chg="modSp mod">
        <pc:chgData name="Jainabou Barry" userId="6487a5cea2dae826" providerId="LiveId" clId="{53A720E1-A198-440F-8CEE-36C209EA7850}" dt="2020-04-16T19:33:14.462" v="1592" actId="207"/>
        <pc:sldMkLst>
          <pc:docMk/>
          <pc:sldMk cId="4255372107" sldId="270"/>
        </pc:sldMkLst>
        <pc:graphicFrameChg chg="mod">
          <ac:chgData name="Jainabou Barry" userId="6487a5cea2dae826" providerId="LiveId" clId="{53A720E1-A198-440F-8CEE-36C209EA7850}" dt="2020-04-16T19:33:14.462" v="1592" actId="207"/>
          <ac:graphicFrameMkLst>
            <pc:docMk/>
            <pc:sldMk cId="4255372107" sldId="270"/>
            <ac:graphicFrameMk id="6" creationId="{F586FFBE-06B8-44C6-95BD-AA8D6ABE9658}"/>
          </ac:graphicFrameMkLst>
        </pc:graphicFrameChg>
      </pc:sldChg>
      <pc:sldChg chg="modSp add ord">
        <pc:chgData name="Jainabou Barry" userId="6487a5cea2dae826" providerId="LiveId" clId="{53A720E1-A198-440F-8CEE-36C209EA7850}" dt="2020-04-16T20:07:14.993" v="1910"/>
        <pc:sldMkLst>
          <pc:docMk/>
          <pc:sldMk cId="3245387870" sldId="271"/>
        </pc:sldMkLst>
        <pc:graphicFrameChg chg="mod">
          <ac:chgData name="Jainabou Barry" userId="6487a5cea2dae826" providerId="LiveId" clId="{53A720E1-A198-440F-8CEE-36C209EA7850}" dt="2020-04-16T19:33:32.722" v="1595" actId="113"/>
          <ac:graphicFrameMkLst>
            <pc:docMk/>
            <pc:sldMk cId="3245387870" sldId="271"/>
            <ac:graphicFrameMk id="6" creationId="{F586FFBE-06B8-44C6-95BD-AA8D6ABE9658}"/>
          </ac:graphicFrameMkLst>
        </pc:graphicFrameChg>
      </pc:sldChg>
      <pc:sldChg chg="addSp modSp add">
        <pc:chgData name="Jainabou Barry" userId="6487a5cea2dae826" providerId="LiveId" clId="{53A720E1-A198-440F-8CEE-36C209EA7850}" dt="2020-04-16T20:07:54.430" v="1924" actId="20577"/>
        <pc:sldMkLst>
          <pc:docMk/>
          <pc:sldMk cId="1251665839" sldId="272"/>
        </pc:sldMkLst>
        <pc:spChg chg="add mod">
          <ac:chgData name="Jainabou Barry" userId="6487a5cea2dae826" providerId="LiveId" clId="{53A720E1-A198-440F-8CEE-36C209EA7850}" dt="2020-04-16T20:07:54.430" v="1924" actId="20577"/>
          <ac:spMkLst>
            <pc:docMk/>
            <pc:sldMk cId="1251665839" sldId="272"/>
            <ac:spMk id="2" creationId="{B9E3CCA3-BDD7-4E95-8DDD-F385262B71C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Predictive Value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0.18204400000000001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3C-470C-902A-E98688FB41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Citation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Predictive Value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0.181446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3C-470C-902A-E98688FB41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Average Publication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Predictive Value</c:v>
                </c:pt>
              </c:strCache>
            </c:strRef>
          </c:cat>
          <c:val>
            <c:numRef>
              <c:f>Sheet1!$D$2:$D$2</c:f>
              <c:numCache>
                <c:formatCode>General</c:formatCode>
                <c:ptCount val="1"/>
                <c:pt idx="0">
                  <c:v>0.18183299999999999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3C-470C-902A-E98688FB410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Estimated Citation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Predictive Value</c:v>
                </c:pt>
              </c:strCache>
            </c:strRef>
          </c:cat>
          <c:val>
            <c:numRef>
              <c:f>Sheet1!$E$2:$E$2</c:f>
              <c:numCache>
                <c:formatCode>General</c:formatCode>
                <c:ptCount val="1"/>
                <c:pt idx="0">
                  <c:v>0.18195700000000001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63C-470C-902A-E98688FB410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Max Publication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Predictive Value</c:v>
                </c:pt>
              </c:strCache>
            </c:strRef>
          </c:cat>
          <c:val>
            <c:numRef>
              <c:f>Sheet1!$F$2:$F$2</c:f>
              <c:numCache>
                <c:formatCode>General</c:formatCode>
                <c:ptCount val="1"/>
                <c:pt idx="0">
                  <c:v>0.18180199999999999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63C-470C-902A-E98688FB410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Max Citation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Predictive Value</c:v>
                </c:pt>
              </c:strCache>
            </c:strRef>
          </c:cat>
          <c:val>
            <c:numRef>
              <c:f>Sheet1!$G$2:$G$2</c:f>
              <c:numCache>
                <c:formatCode>General</c:formatCode>
                <c:ptCount val="1"/>
                <c:pt idx="0">
                  <c:v>0.18138799999999999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63C-470C-902A-E98688FB410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Max Estimated Citation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Predictive Value</c:v>
                </c:pt>
              </c:strCache>
            </c:strRef>
          </c:cat>
          <c:val>
            <c:numRef>
              <c:f>Sheet1!$H$2:$H$2</c:f>
              <c:numCache>
                <c:formatCode>General</c:formatCode>
                <c:ptCount val="1"/>
                <c:pt idx="0">
                  <c:v>0.181979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63C-470C-902A-E98688FB4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3012392"/>
        <c:axId val="573014360"/>
      </c:barChart>
      <c:catAx>
        <c:axId val="573012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014360"/>
        <c:crosses val="autoZero"/>
        <c:auto val="1"/>
        <c:lblAlgn val="ctr"/>
        <c:lblOffset val="100"/>
        <c:noMultiLvlLbl val="0"/>
      </c:catAx>
      <c:valAx>
        <c:axId val="573014360"/>
        <c:scaling>
          <c:orientation val="minMax"/>
          <c:max val="0.2"/>
          <c:min val="0.150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012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0.025 Confidence</c:v>
                </c:pt>
                <c:pt idx="1">
                  <c:v>0.975 confidence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-0.95799999999999996</c:v>
                </c:pt>
                <c:pt idx="1">
                  <c:v>0.108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3C-470C-902A-E98688FB41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Citation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0.025 Confidence</c:v>
                </c:pt>
                <c:pt idx="1">
                  <c:v>0.975 confidence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-8.9999999999999993E-3</c:v>
                </c:pt>
                <c:pt idx="1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3C-470C-902A-E98688FB41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Average Publication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0.025 Confidence</c:v>
                </c:pt>
                <c:pt idx="1">
                  <c:v>0.975 confidence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-2.1000000000000001E-2</c:v>
                </c:pt>
                <c:pt idx="1">
                  <c:v>1.6E-2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3C-470C-902A-E98688FB410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Estimated Citation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0.025 Confidence</c:v>
                </c:pt>
                <c:pt idx="1">
                  <c:v>0.975 confidence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-3.0000000000000001E-5</c:v>
                </c:pt>
                <c:pt idx="1">
                  <c:v>5.0000000000000002E-5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63C-470C-902A-E98688FB410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Max Publication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0.025 Confidence</c:v>
                </c:pt>
                <c:pt idx="1">
                  <c:v>0.975 confidence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-1.4E-2</c:v>
                </c:pt>
                <c:pt idx="1">
                  <c:v>3.0000000000000001E-3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63C-470C-902A-E98688FB410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Max Citation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0.025 Confidence</c:v>
                </c:pt>
                <c:pt idx="1">
                  <c:v>0.975 confidence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-3.0000000000000001E-3</c:v>
                </c:pt>
                <c:pt idx="1">
                  <c:v>2.0000000000000001E-4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63C-470C-902A-E98688FB410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Max Estimated Citation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0.025 Confidence</c:v>
                </c:pt>
                <c:pt idx="1">
                  <c:v>0.975 confidence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-2.0000000000000002E-5</c:v>
                </c:pt>
                <c:pt idx="1">
                  <c:v>2.0000000000000002E-5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63C-470C-902A-E98688FB410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Affiliation ranks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0.025 Confidence</c:v>
                </c:pt>
                <c:pt idx="1">
                  <c:v>0.975 confidence</c:v>
                </c:pt>
              </c:strCache>
            </c:strRef>
          </c:cat>
          <c:val>
            <c:numRef>
              <c:f>Sheet1!$I$2:$I$3</c:f>
              <c:numCache>
                <c:formatCode>General</c:formatCode>
                <c:ptCount val="2"/>
                <c:pt idx="0">
                  <c:v>-0.01</c:v>
                </c:pt>
                <c:pt idx="1">
                  <c:v>7.0000000000000001E-3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63C-470C-902A-E98688FB4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3012392"/>
        <c:axId val="573014360"/>
      </c:barChart>
      <c:catAx>
        <c:axId val="573012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014360"/>
        <c:crosses val="autoZero"/>
        <c:auto val="1"/>
        <c:lblAlgn val="ctr"/>
        <c:lblOffset val="100"/>
        <c:noMultiLvlLbl val="0"/>
      </c:catAx>
      <c:valAx>
        <c:axId val="573014360"/>
        <c:scaling>
          <c:orientation val="minMax"/>
          <c:max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012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62BD50-65AE-4640-A5A9-C180CDBA102B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9A951D-64E3-4188-B7FD-B7B227AFA7BF}">
      <dgm:prSet phldrT="[Text]"/>
      <dgm:spPr/>
      <dgm:t>
        <a:bodyPr/>
        <a:lstStyle/>
        <a:p>
          <a:r>
            <a:rPr lang="en-US" dirty="0"/>
            <a:t>Paper Submission</a:t>
          </a:r>
        </a:p>
      </dgm:t>
    </dgm:pt>
    <dgm:pt modelId="{9A63B4CF-09E1-4059-BBA8-962C4A693E8E}" type="parTrans" cxnId="{E718ED44-5D2E-4FC5-B7AD-391251F6193E}">
      <dgm:prSet/>
      <dgm:spPr/>
      <dgm:t>
        <a:bodyPr/>
        <a:lstStyle/>
        <a:p>
          <a:endParaRPr lang="en-US"/>
        </a:p>
      </dgm:t>
    </dgm:pt>
    <dgm:pt modelId="{FE313675-E015-4CF1-B968-28E03D44C563}" type="sibTrans" cxnId="{E718ED44-5D2E-4FC5-B7AD-391251F6193E}">
      <dgm:prSet/>
      <dgm:spPr/>
      <dgm:t>
        <a:bodyPr/>
        <a:lstStyle/>
        <a:p>
          <a:endParaRPr lang="en-US"/>
        </a:p>
      </dgm:t>
    </dgm:pt>
    <dgm:pt modelId="{4C676A50-4C2E-4454-B680-C187B0807EA2}">
      <dgm:prSet phldrT="[Text]"/>
      <dgm:spPr/>
      <dgm:t>
        <a:bodyPr/>
        <a:lstStyle/>
        <a:p>
          <a:r>
            <a:rPr lang="en-US" dirty="0"/>
            <a:t>Authors submit paper on public forum</a:t>
          </a:r>
        </a:p>
      </dgm:t>
    </dgm:pt>
    <dgm:pt modelId="{B97EE305-52A1-4AA1-8CFD-7BCB0A4784A6}" type="parTrans" cxnId="{691EB30E-6A3D-4BB7-BC33-85C756403120}">
      <dgm:prSet/>
      <dgm:spPr/>
      <dgm:t>
        <a:bodyPr/>
        <a:lstStyle/>
        <a:p>
          <a:endParaRPr lang="en-US"/>
        </a:p>
      </dgm:t>
    </dgm:pt>
    <dgm:pt modelId="{93CCC4BF-B941-406B-8B9F-BF64C756C739}" type="sibTrans" cxnId="{691EB30E-6A3D-4BB7-BC33-85C756403120}">
      <dgm:prSet/>
      <dgm:spPr/>
      <dgm:t>
        <a:bodyPr/>
        <a:lstStyle/>
        <a:p>
          <a:endParaRPr lang="en-US"/>
        </a:p>
      </dgm:t>
    </dgm:pt>
    <dgm:pt modelId="{FA8C75A4-68C5-4DA5-BA05-B5A2B3DD7FD6}">
      <dgm:prSet phldrT="[Text]"/>
      <dgm:spPr/>
      <dgm:t>
        <a:bodyPr/>
        <a:lstStyle/>
        <a:p>
          <a:r>
            <a:rPr lang="en-US" dirty="0"/>
            <a:t>Identities will be concealed if double-blind</a:t>
          </a:r>
        </a:p>
      </dgm:t>
    </dgm:pt>
    <dgm:pt modelId="{222B70DB-97BF-4F9D-8204-D5A2AACE0B16}" type="parTrans" cxnId="{78FE3D53-4A52-434C-AA75-892679852900}">
      <dgm:prSet/>
      <dgm:spPr/>
      <dgm:t>
        <a:bodyPr/>
        <a:lstStyle/>
        <a:p>
          <a:endParaRPr lang="en-US"/>
        </a:p>
      </dgm:t>
    </dgm:pt>
    <dgm:pt modelId="{7743F5BD-1133-4666-8481-AB7BE464CDC8}" type="sibTrans" cxnId="{78FE3D53-4A52-434C-AA75-892679852900}">
      <dgm:prSet/>
      <dgm:spPr/>
      <dgm:t>
        <a:bodyPr/>
        <a:lstStyle/>
        <a:p>
          <a:endParaRPr lang="en-US"/>
        </a:p>
      </dgm:t>
    </dgm:pt>
    <dgm:pt modelId="{55E6371C-9AD6-4D5C-B62F-91C83692D507}">
      <dgm:prSet phldrT="[Text]"/>
      <dgm:spPr/>
      <dgm:t>
        <a:bodyPr/>
        <a:lstStyle/>
        <a:p>
          <a:r>
            <a:rPr lang="en-US" dirty="0"/>
            <a:t>Reviewer Bidding</a:t>
          </a:r>
        </a:p>
      </dgm:t>
    </dgm:pt>
    <dgm:pt modelId="{3FD960F3-B8DA-4C66-BE6A-311C50A5C536}" type="parTrans" cxnId="{8289C54A-57BE-4E03-93C7-BCFE205BED06}">
      <dgm:prSet/>
      <dgm:spPr/>
      <dgm:t>
        <a:bodyPr/>
        <a:lstStyle/>
        <a:p>
          <a:endParaRPr lang="en-US"/>
        </a:p>
      </dgm:t>
    </dgm:pt>
    <dgm:pt modelId="{796703E0-AEBA-43B7-9EB3-DE99E4FEAD03}" type="sibTrans" cxnId="{8289C54A-57BE-4E03-93C7-BCFE205BED06}">
      <dgm:prSet/>
      <dgm:spPr/>
      <dgm:t>
        <a:bodyPr/>
        <a:lstStyle/>
        <a:p>
          <a:endParaRPr lang="en-US"/>
        </a:p>
      </dgm:t>
    </dgm:pt>
    <dgm:pt modelId="{AC8C0DEE-DA85-47BA-B7A6-82480E061763}">
      <dgm:prSet phldrT="[Text]"/>
      <dgm:spPr/>
      <dgm:t>
        <a:bodyPr/>
        <a:lstStyle/>
        <a:p>
          <a:r>
            <a:rPr lang="en-US" dirty="0"/>
            <a:t>Reviewers bid for papers to review</a:t>
          </a:r>
        </a:p>
      </dgm:t>
    </dgm:pt>
    <dgm:pt modelId="{FB1F6EE6-F2C1-4499-9327-F7C680E063E0}" type="parTrans" cxnId="{9F2F7A0D-13CC-4C60-9C96-53F56D9D49C5}">
      <dgm:prSet/>
      <dgm:spPr/>
      <dgm:t>
        <a:bodyPr/>
        <a:lstStyle/>
        <a:p>
          <a:endParaRPr lang="en-US"/>
        </a:p>
      </dgm:t>
    </dgm:pt>
    <dgm:pt modelId="{3B45F809-EE7E-4AF8-BD60-D45475082F73}" type="sibTrans" cxnId="{9F2F7A0D-13CC-4C60-9C96-53F56D9D49C5}">
      <dgm:prSet/>
      <dgm:spPr/>
      <dgm:t>
        <a:bodyPr/>
        <a:lstStyle/>
        <a:p>
          <a:endParaRPr lang="en-US"/>
        </a:p>
      </dgm:t>
    </dgm:pt>
    <dgm:pt modelId="{CEBA5B2D-4AB0-457A-A777-9B326D36D5C2}">
      <dgm:prSet phldrT="[Text]"/>
      <dgm:spPr/>
      <dgm:t>
        <a:bodyPr/>
        <a:lstStyle/>
        <a:p>
          <a:r>
            <a:rPr lang="en-US" dirty="0"/>
            <a:t>Author Discussion / Rebuttal Period</a:t>
          </a:r>
        </a:p>
      </dgm:t>
    </dgm:pt>
    <dgm:pt modelId="{6DFFD49D-6F91-4D49-A079-16534318D733}" type="parTrans" cxnId="{96BA57A7-317F-4468-8F96-F7737DC354A7}">
      <dgm:prSet/>
      <dgm:spPr/>
      <dgm:t>
        <a:bodyPr/>
        <a:lstStyle/>
        <a:p>
          <a:endParaRPr lang="en-US"/>
        </a:p>
      </dgm:t>
    </dgm:pt>
    <dgm:pt modelId="{82AAFF6A-B864-4FA1-BEF1-CDCB3216B463}" type="sibTrans" cxnId="{96BA57A7-317F-4468-8F96-F7737DC354A7}">
      <dgm:prSet/>
      <dgm:spPr/>
      <dgm:t>
        <a:bodyPr/>
        <a:lstStyle/>
        <a:p>
          <a:endParaRPr lang="en-US"/>
        </a:p>
      </dgm:t>
    </dgm:pt>
    <dgm:pt modelId="{9AB931AE-5935-4B7C-9D8F-AA8D082FF1EF}">
      <dgm:prSet phldrT="[Text]"/>
      <dgm:spPr/>
      <dgm:t>
        <a:bodyPr/>
        <a:lstStyle/>
        <a:p>
          <a:r>
            <a:rPr lang="en-US" dirty="0"/>
            <a:t>Reviewers post full review on public forum </a:t>
          </a:r>
        </a:p>
      </dgm:t>
    </dgm:pt>
    <dgm:pt modelId="{A93F3071-74E6-4902-8EF8-6B3FBCF615DC}" type="parTrans" cxnId="{FBF96975-1B7E-462E-A480-2FFAB98B6783}">
      <dgm:prSet/>
      <dgm:spPr/>
      <dgm:t>
        <a:bodyPr/>
        <a:lstStyle/>
        <a:p>
          <a:endParaRPr lang="en-US"/>
        </a:p>
      </dgm:t>
    </dgm:pt>
    <dgm:pt modelId="{D7E4BE4B-2D97-4C35-BC73-61BD82244359}" type="sibTrans" cxnId="{FBF96975-1B7E-462E-A480-2FFAB98B6783}">
      <dgm:prSet/>
      <dgm:spPr/>
      <dgm:t>
        <a:bodyPr/>
        <a:lstStyle/>
        <a:p>
          <a:endParaRPr lang="en-US"/>
        </a:p>
      </dgm:t>
    </dgm:pt>
    <dgm:pt modelId="{4164EAF5-8242-44A0-B7A6-35401F7A26BE}">
      <dgm:prSet phldrT="[Text]"/>
      <dgm:spPr/>
      <dgm:t>
        <a:bodyPr/>
        <a:lstStyle/>
        <a:p>
          <a:r>
            <a:rPr lang="en-US" dirty="0"/>
            <a:t>Authors can address reviewers comments and modify papers during specified period</a:t>
          </a:r>
        </a:p>
      </dgm:t>
    </dgm:pt>
    <dgm:pt modelId="{ADE7211F-C508-4D49-B545-F17D437BAA9C}" type="parTrans" cxnId="{A0E9A186-6753-4CC1-83CC-75922825D51C}">
      <dgm:prSet/>
      <dgm:spPr/>
      <dgm:t>
        <a:bodyPr/>
        <a:lstStyle/>
        <a:p>
          <a:endParaRPr lang="en-US"/>
        </a:p>
      </dgm:t>
    </dgm:pt>
    <dgm:pt modelId="{D848691F-BCD3-4B8C-9491-CC0C61560F3A}" type="sibTrans" cxnId="{A0E9A186-6753-4CC1-83CC-75922825D51C}">
      <dgm:prSet/>
      <dgm:spPr/>
      <dgm:t>
        <a:bodyPr/>
        <a:lstStyle/>
        <a:p>
          <a:endParaRPr lang="en-US"/>
        </a:p>
      </dgm:t>
    </dgm:pt>
    <dgm:pt modelId="{6C3832BA-B8BC-451F-85D8-4022AE557633}">
      <dgm:prSet phldrT="[Text]"/>
      <dgm:spPr/>
      <dgm:t>
        <a:bodyPr/>
        <a:lstStyle/>
        <a:p>
          <a:r>
            <a:rPr lang="en-US" dirty="0"/>
            <a:t>Each paper gets assigned 3 reviewers</a:t>
          </a:r>
        </a:p>
      </dgm:t>
    </dgm:pt>
    <dgm:pt modelId="{31AECCDA-BB17-4D6B-90E4-92BA21E0AACD}" type="parTrans" cxnId="{6973FA1E-2F0E-445C-812A-E23A8C2C83A2}">
      <dgm:prSet/>
      <dgm:spPr/>
      <dgm:t>
        <a:bodyPr/>
        <a:lstStyle/>
        <a:p>
          <a:endParaRPr lang="en-US"/>
        </a:p>
      </dgm:t>
    </dgm:pt>
    <dgm:pt modelId="{530F392C-9B4F-4E6E-9FEF-13162E70F39C}" type="sibTrans" cxnId="{6973FA1E-2F0E-445C-812A-E23A8C2C83A2}">
      <dgm:prSet/>
      <dgm:spPr/>
      <dgm:t>
        <a:bodyPr/>
        <a:lstStyle/>
        <a:p>
          <a:endParaRPr lang="en-US"/>
        </a:p>
      </dgm:t>
    </dgm:pt>
    <dgm:pt modelId="{D4BDC82D-EDA7-48D1-934E-A0E19DB4DD57}">
      <dgm:prSet phldrT="[Text]"/>
      <dgm:spPr/>
      <dgm:t>
        <a:bodyPr/>
        <a:lstStyle/>
        <a:p>
          <a:r>
            <a:rPr lang="en-US" dirty="0"/>
            <a:t>Affinity scores are used o help with paper bidding and avoid conflict or interest</a:t>
          </a:r>
        </a:p>
      </dgm:t>
    </dgm:pt>
    <dgm:pt modelId="{519CC985-AD02-4F8D-A494-833F555DF78E}" type="parTrans" cxnId="{DC492334-CBF7-4B2F-9681-3A09F6A4882F}">
      <dgm:prSet/>
      <dgm:spPr/>
      <dgm:t>
        <a:bodyPr/>
        <a:lstStyle/>
        <a:p>
          <a:endParaRPr lang="en-US"/>
        </a:p>
      </dgm:t>
    </dgm:pt>
    <dgm:pt modelId="{6A8C3061-1E2E-438A-9EA8-7B11B18891E1}" type="sibTrans" cxnId="{DC492334-CBF7-4B2F-9681-3A09F6A4882F}">
      <dgm:prSet/>
      <dgm:spPr/>
      <dgm:t>
        <a:bodyPr/>
        <a:lstStyle/>
        <a:p>
          <a:endParaRPr lang="en-US"/>
        </a:p>
      </dgm:t>
    </dgm:pt>
    <dgm:pt modelId="{112CDE49-980A-402B-878E-A3E53DEB1194}">
      <dgm:prSet/>
      <dgm:spPr/>
      <dgm:t>
        <a:bodyPr/>
        <a:lstStyle/>
        <a:p>
          <a:r>
            <a:rPr lang="en-US" dirty="0"/>
            <a:t>Final Decision</a:t>
          </a:r>
        </a:p>
      </dgm:t>
    </dgm:pt>
    <dgm:pt modelId="{5A9B1297-2285-44D2-BDC0-E4ABE48495E1}" type="parTrans" cxnId="{369E5730-6F4E-47FE-8801-07603AF510FB}">
      <dgm:prSet/>
      <dgm:spPr/>
      <dgm:t>
        <a:bodyPr/>
        <a:lstStyle/>
        <a:p>
          <a:endParaRPr lang="en-US"/>
        </a:p>
      </dgm:t>
    </dgm:pt>
    <dgm:pt modelId="{DA5435B0-5D56-49EE-806A-E5FD87386A67}" type="sibTrans" cxnId="{369E5730-6F4E-47FE-8801-07603AF510FB}">
      <dgm:prSet/>
      <dgm:spPr/>
      <dgm:t>
        <a:bodyPr/>
        <a:lstStyle/>
        <a:p>
          <a:endParaRPr lang="en-US"/>
        </a:p>
      </dgm:t>
    </dgm:pt>
    <dgm:pt modelId="{2DF5FDDB-14E2-4A2A-A322-314756F59C9A}">
      <dgm:prSet/>
      <dgm:spPr/>
      <dgm:t>
        <a:bodyPr/>
        <a:lstStyle/>
        <a:p>
          <a:r>
            <a:rPr lang="en-US" dirty="0"/>
            <a:t>Area Chairs and reviewers make final decision on papers acceptance or rejection</a:t>
          </a:r>
        </a:p>
      </dgm:t>
    </dgm:pt>
    <dgm:pt modelId="{D4899051-75EA-470F-AAFD-74913948AE25}" type="parTrans" cxnId="{40784E40-102D-4C9B-9A59-B6C3E38D1AE1}">
      <dgm:prSet/>
      <dgm:spPr/>
      <dgm:t>
        <a:bodyPr/>
        <a:lstStyle/>
        <a:p>
          <a:endParaRPr lang="en-US"/>
        </a:p>
      </dgm:t>
    </dgm:pt>
    <dgm:pt modelId="{5E30596D-18F8-475F-B9D7-F017A504B7CF}" type="sibTrans" cxnId="{40784E40-102D-4C9B-9A59-B6C3E38D1AE1}">
      <dgm:prSet/>
      <dgm:spPr/>
      <dgm:t>
        <a:bodyPr/>
        <a:lstStyle/>
        <a:p>
          <a:endParaRPr lang="en-US"/>
        </a:p>
      </dgm:t>
    </dgm:pt>
    <dgm:pt modelId="{70C2A082-82EC-4A59-9261-39BF29B688E0}" type="pres">
      <dgm:prSet presAssocID="{FC62BD50-65AE-4640-A5A9-C180CDBA102B}" presName="Name0" presStyleCnt="0">
        <dgm:presLayoutVars>
          <dgm:dir/>
          <dgm:animLvl val="lvl"/>
          <dgm:resizeHandles val="exact"/>
        </dgm:presLayoutVars>
      </dgm:prSet>
      <dgm:spPr/>
    </dgm:pt>
    <dgm:pt modelId="{295AB07F-458D-4783-885D-B3B1DF4AD632}" type="pres">
      <dgm:prSet presAssocID="{FC62BD50-65AE-4640-A5A9-C180CDBA102B}" presName="tSp" presStyleCnt="0"/>
      <dgm:spPr/>
    </dgm:pt>
    <dgm:pt modelId="{05844490-36E3-410C-87A7-D44DAF8DC784}" type="pres">
      <dgm:prSet presAssocID="{FC62BD50-65AE-4640-A5A9-C180CDBA102B}" presName="bSp" presStyleCnt="0"/>
      <dgm:spPr/>
    </dgm:pt>
    <dgm:pt modelId="{1395117E-CAC6-4170-AD2D-341F2C479D8B}" type="pres">
      <dgm:prSet presAssocID="{FC62BD50-65AE-4640-A5A9-C180CDBA102B}" presName="process" presStyleCnt="0"/>
      <dgm:spPr/>
    </dgm:pt>
    <dgm:pt modelId="{04F41F45-52EB-4566-959B-C5A462C5F097}" type="pres">
      <dgm:prSet presAssocID="{729A951D-64E3-4188-B7FD-B7B227AFA7BF}" presName="composite1" presStyleCnt="0"/>
      <dgm:spPr/>
    </dgm:pt>
    <dgm:pt modelId="{B6045BEE-4A19-4D29-8BA3-B74F0A36F04E}" type="pres">
      <dgm:prSet presAssocID="{729A951D-64E3-4188-B7FD-B7B227AFA7BF}" presName="dummyNode1" presStyleLbl="node1" presStyleIdx="0" presStyleCnt="4"/>
      <dgm:spPr/>
    </dgm:pt>
    <dgm:pt modelId="{0FA291E0-AF8D-481E-92EC-BCEECDD10DC0}" type="pres">
      <dgm:prSet presAssocID="{729A951D-64E3-4188-B7FD-B7B227AFA7BF}" presName="childNode1" presStyleLbl="bgAcc1" presStyleIdx="0" presStyleCnt="4">
        <dgm:presLayoutVars>
          <dgm:bulletEnabled val="1"/>
        </dgm:presLayoutVars>
      </dgm:prSet>
      <dgm:spPr/>
    </dgm:pt>
    <dgm:pt modelId="{2F1FC834-DA9D-4DFC-BDC1-3B6CE4BB16AF}" type="pres">
      <dgm:prSet presAssocID="{729A951D-64E3-4188-B7FD-B7B227AFA7BF}" presName="childNode1tx" presStyleLbl="bgAcc1" presStyleIdx="0" presStyleCnt="4">
        <dgm:presLayoutVars>
          <dgm:bulletEnabled val="1"/>
        </dgm:presLayoutVars>
      </dgm:prSet>
      <dgm:spPr/>
    </dgm:pt>
    <dgm:pt modelId="{4987D63A-AE8E-4F11-B654-D5201DA9D793}" type="pres">
      <dgm:prSet presAssocID="{729A951D-64E3-4188-B7FD-B7B227AFA7BF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C1DC1442-86AC-4E1F-96DC-4A07CA88BA57}" type="pres">
      <dgm:prSet presAssocID="{729A951D-64E3-4188-B7FD-B7B227AFA7BF}" presName="connSite1" presStyleCnt="0"/>
      <dgm:spPr/>
    </dgm:pt>
    <dgm:pt modelId="{24C97D45-F9F1-4DDA-912D-7486B29901FD}" type="pres">
      <dgm:prSet presAssocID="{FE313675-E015-4CF1-B968-28E03D44C563}" presName="Name9" presStyleLbl="sibTrans2D1" presStyleIdx="0" presStyleCnt="3"/>
      <dgm:spPr/>
    </dgm:pt>
    <dgm:pt modelId="{74A1EE2D-1539-499E-A8F0-0AF4369E923C}" type="pres">
      <dgm:prSet presAssocID="{55E6371C-9AD6-4D5C-B62F-91C83692D507}" presName="composite2" presStyleCnt="0"/>
      <dgm:spPr/>
    </dgm:pt>
    <dgm:pt modelId="{1B355A96-08EE-4C2E-A9E6-013C5D6C173F}" type="pres">
      <dgm:prSet presAssocID="{55E6371C-9AD6-4D5C-B62F-91C83692D507}" presName="dummyNode2" presStyleLbl="node1" presStyleIdx="0" presStyleCnt="4"/>
      <dgm:spPr/>
    </dgm:pt>
    <dgm:pt modelId="{4F41FC58-074A-4C33-BE0B-661E18D93480}" type="pres">
      <dgm:prSet presAssocID="{55E6371C-9AD6-4D5C-B62F-91C83692D507}" presName="childNode2" presStyleLbl="bgAcc1" presStyleIdx="1" presStyleCnt="4">
        <dgm:presLayoutVars>
          <dgm:bulletEnabled val="1"/>
        </dgm:presLayoutVars>
      </dgm:prSet>
      <dgm:spPr/>
    </dgm:pt>
    <dgm:pt modelId="{8D0F980B-8F91-4FB3-8F38-3A96365544CC}" type="pres">
      <dgm:prSet presAssocID="{55E6371C-9AD6-4D5C-B62F-91C83692D507}" presName="childNode2tx" presStyleLbl="bgAcc1" presStyleIdx="1" presStyleCnt="4">
        <dgm:presLayoutVars>
          <dgm:bulletEnabled val="1"/>
        </dgm:presLayoutVars>
      </dgm:prSet>
      <dgm:spPr/>
    </dgm:pt>
    <dgm:pt modelId="{F94BC516-4E6E-4F80-ADFC-641D0C60590B}" type="pres">
      <dgm:prSet presAssocID="{55E6371C-9AD6-4D5C-B62F-91C83692D507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28529A4F-FD99-4B29-A143-2824FCBB175B}" type="pres">
      <dgm:prSet presAssocID="{55E6371C-9AD6-4D5C-B62F-91C83692D507}" presName="connSite2" presStyleCnt="0"/>
      <dgm:spPr/>
    </dgm:pt>
    <dgm:pt modelId="{B0C95397-51E3-427E-89B8-BCA293887872}" type="pres">
      <dgm:prSet presAssocID="{796703E0-AEBA-43B7-9EB3-DE99E4FEAD03}" presName="Name18" presStyleLbl="sibTrans2D1" presStyleIdx="1" presStyleCnt="3"/>
      <dgm:spPr/>
    </dgm:pt>
    <dgm:pt modelId="{C3C37282-B7FA-4415-974D-C2185CCC849D}" type="pres">
      <dgm:prSet presAssocID="{CEBA5B2D-4AB0-457A-A777-9B326D36D5C2}" presName="composite1" presStyleCnt="0"/>
      <dgm:spPr/>
    </dgm:pt>
    <dgm:pt modelId="{E08B2EFF-09E3-4E08-A2FD-BB9212255ED9}" type="pres">
      <dgm:prSet presAssocID="{CEBA5B2D-4AB0-457A-A777-9B326D36D5C2}" presName="dummyNode1" presStyleLbl="node1" presStyleIdx="1" presStyleCnt="4"/>
      <dgm:spPr/>
    </dgm:pt>
    <dgm:pt modelId="{60F5B3AF-16F1-4E14-963E-781AE688D1B4}" type="pres">
      <dgm:prSet presAssocID="{CEBA5B2D-4AB0-457A-A777-9B326D36D5C2}" presName="childNode1" presStyleLbl="bgAcc1" presStyleIdx="2" presStyleCnt="4">
        <dgm:presLayoutVars>
          <dgm:bulletEnabled val="1"/>
        </dgm:presLayoutVars>
      </dgm:prSet>
      <dgm:spPr/>
    </dgm:pt>
    <dgm:pt modelId="{39EB55C0-F0DC-4AE5-9831-97D867C447C1}" type="pres">
      <dgm:prSet presAssocID="{CEBA5B2D-4AB0-457A-A777-9B326D36D5C2}" presName="childNode1tx" presStyleLbl="bgAcc1" presStyleIdx="2" presStyleCnt="4">
        <dgm:presLayoutVars>
          <dgm:bulletEnabled val="1"/>
        </dgm:presLayoutVars>
      </dgm:prSet>
      <dgm:spPr/>
    </dgm:pt>
    <dgm:pt modelId="{E59361FD-1B47-40FA-992C-C350CF25D82F}" type="pres">
      <dgm:prSet presAssocID="{CEBA5B2D-4AB0-457A-A777-9B326D36D5C2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CC0958E2-6B58-4690-A693-E6D1B0FF6D53}" type="pres">
      <dgm:prSet presAssocID="{CEBA5B2D-4AB0-457A-A777-9B326D36D5C2}" presName="connSite1" presStyleCnt="0"/>
      <dgm:spPr/>
    </dgm:pt>
    <dgm:pt modelId="{B7B1111E-76D2-45AA-A4B6-1AA3A795669A}" type="pres">
      <dgm:prSet presAssocID="{82AAFF6A-B864-4FA1-BEF1-CDCB3216B463}" presName="Name9" presStyleLbl="sibTrans2D1" presStyleIdx="2" presStyleCnt="3"/>
      <dgm:spPr/>
    </dgm:pt>
    <dgm:pt modelId="{BC42EAA6-666C-4B3A-BA5A-3668C4C16F37}" type="pres">
      <dgm:prSet presAssocID="{112CDE49-980A-402B-878E-A3E53DEB1194}" presName="composite2" presStyleCnt="0"/>
      <dgm:spPr/>
    </dgm:pt>
    <dgm:pt modelId="{4F2872F1-F644-41B8-93A1-0C567252DC44}" type="pres">
      <dgm:prSet presAssocID="{112CDE49-980A-402B-878E-A3E53DEB1194}" presName="dummyNode2" presStyleLbl="node1" presStyleIdx="2" presStyleCnt="4"/>
      <dgm:spPr/>
    </dgm:pt>
    <dgm:pt modelId="{657A1D63-3D5F-491E-80C1-FE99F6FAF153}" type="pres">
      <dgm:prSet presAssocID="{112CDE49-980A-402B-878E-A3E53DEB1194}" presName="childNode2" presStyleLbl="bgAcc1" presStyleIdx="3" presStyleCnt="4">
        <dgm:presLayoutVars>
          <dgm:bulletEnabled val="1"/>
        </dgm:presLayoutVars>
      </dgm:prSet>
      <dgm:spPr/>
    </dgm:pt>
    <dgm:pt modelId="{679BB2FB-A6AE-40B9-B9A6-9D7814D1FA94}" type="pres">
      <dgm:prSet presAssocID="{112CDE49-980A-402B-878E-A3E53DEB1194}" presName="childNode2tx" presStyleLbl="bgAcc1" presStyleIdx="3" presStyleCnt="4">
        <dgm:presLayoutVars>
          <dgm:bulletEnabled val="1"/>
        </dgm:presLayoutVars>
      </dgm:prSet>
      <dgm:spPr/>
    </dgm:pt>
    <dgm:pt modelId="{56BA83DF-01C9-40E1-BEDD-78FC0DC7DF4C}" type="pres">
      <dgm:prSet presAssocID="{112CDE49-980A-402B-878E-A3E53DEB1194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3C49E852-1507-4FE8-8446-5E5E1A967A4E}" type="pres">
      <dgm:prSet presAssocID="{112CDE49-980A-402B-878E-A3E53DEB1194}" presName="connSite2" presStyleCnt="0"/>
      <dgm:spPr/>
    </dgm:pt>
  </dgm:ptLst>
  <dgm:cxnLst>
    <dgm:cxn modelId="{9B396106-D97D-4B35-92CA-0F66753AF786}" type="presOf" srcId="{D4BDC82D-EDA7-48D1-934E-A0E19DB4DD57}" destId="{4F41FC58-074A-4C33-BE0B-661E18D93480}" srcOrd="0" destOrd="2" presId="urn:microsoft.com/office/officeart/2005/8/layout/hProcess4"/>
    <dgm:cxn modelId="{9F2F7A0D-13CC-4C60-9C96-53F56D9D49C5}" srcId="{55E6371C-9AD6-4D5C-B62F-91C83692D507}" destId="{AC8C0DEE-DA85-47BA-B7A6-82480E061763}" srcOrd="0" destOrd="0" parTransId="{FB1F6EE6-F2C1-4499-9327-F7C680E063E0}" sibTransId="{3B45F809-EE7E-4AF8-BD60-D45475082F73}"/>
    <dgm:cxn modelId="{691EB30E-6A3D-4BB7-BC33-85C756403120}" srcId="{729A951D-64E3-4188-B7FD-B7B227AFA7BF}" destId="{4C676A50-4C2E-4454-B680-C187B0807EA2}" srcOrd="0" destOrd="0" parTransId="{B97EE305-52A1-4AA1-8CFD-7BCB0A4784A6}" sibTransId="{93CCC4BF-B941-406B-8B9F-BF64C756C739}"/>
    <dgm:cxn modelId="{558D2611-1EEA-4496-B291-6FA5B81AD0FF}" type="presOf" srcId="{796703E0-AEBA-43B7-9EB3-DE99E4FEAD03}" destId="{B0C95397-51E3-427E-89B8-BCA293887872}" srcOrd="0" destOrd="0" presId="urn:microsoft.com/office/officeart/2005/8/layout/hProcess4"/>
    <dgm:cxn modelId="{0E46F91C-A307-41DD-9F9D-BD95343166E8}" type="presOf" srcId="{6C3832BA-B8BC-451F-85D8-4022AE557633}" destId="{8D0F980B-8F91-4FB3-8F38-3A96365544CC}" srcOrd="1" destOrd="1" presId="urn:microsoft.com/office/officeart/2005/8/layout/hProcess4"/>
    <dgm:cxn modelId="{B0D6F51E-EA4E-4EF2-B273-597950E8BEF0}" type="presOf" srcId="{AC8C0DEE-DA85-47BA-B7A6-82480E061763}" destId="{4F41FC58-074A-4C33-BE0B-661E18D93480}" srcOrd="0" destOrd="0" presId="urn:microsoft.com/office/officeart/2005/8/layout/hProcess4"/>
    <dgm:cxn modelId="{6973FA1E-2F0E-445C-812A-E23A8C2C83A2}" srcId="{55E6371C-9AD6-4D5C-B62F-91C83692D507}" destId="{6C3832BA-B8BC-451F-85D8-4022AE557633}" srcOrd="1" destOrd="0" parTransId="{31AECCDA-BB17-4D6B-90E4-92BA21E0AACD}" sibTransId="{530F392C-9B4F-4E6E-9FEF-13162E70F39C}"/>
    <dgm:cxn modelId="{DCAC8C1F-5822-4F9B-9273-FD26C66E335B}" type="presOf" srcId="{4164EAF5-8242-44A0-B7A6-35401F7A26BE}" destId="{60F5B3AF-16F1-4E14-963E-781AE688D1B4}" srcOrd="0" destOrd="1" presId="urn:microsoft.com/office/officeart/2005/8/layout/hProcess4"/>
    <dgm:cxn modelId="{15F69323-D897-47E8-A5D2-F9229E84A42F}" type="presOf" srcId="{9AB931AE-5935-4B7C-9D8F-AA8D082FF1EF}" destId="{39EB55C0-F0DC-4AE5-9831-97D867C447C1}" srcOrd="1" destOrd="0" presId="urn:microsoft.com/office/officeart/2005/8/layout/hProcess4"/>
    <dgm:cxn modelId="{369E5730-6F4E-47FE-8801-07603AF510FB}" srcId="{FC62BD50-65AE-4640-A5A9-C180CDBA102B}" destId="{112CDE49-980A-402B-878E-A3E53DEB1194}" srcOrd="3" destOrd="0" parTransId="{5A9B1297-2285-44D2-BDC0-E4ABE48495E1}" sibTransId="{DA5435B0-5D56-49EE-806A-E5FD87386A67}"/>
    <dgm:cxn modelId="{DC492334-CBF7-4B2F-9681-3A09F6A4882F}" srcId="{55E6371C-9AD6-4D5C-B62F-91C83692D507}" destId="{D4BDC82D-EDA7-48D1-934E-A0E19DB4DD57}" srcOrd="2" destOrd="0" parTransId="{519CC985-AD02-4F8D-A494-833F555DF78E}" sibTransId="{6A8C3061-1E2E-438A-9EA8-7B11B18891E1}"/>
    <dgm:cxn modelId="{8440E63F-6B91-4E9F-877D-2383F4CD8AE3}" type="presOf" srcId="{4C676A50-4C2E-4454-B680-C187B0807EA2}" destId="{2F1FC834-DA9D-4DFC-BDC1-3B6CE4BB16AF}" srcOrd="1" destOrd="0" presId="urn:microsoft.com/office/officeart/2005/8/layout/hProcess4"/>
    <dgm:cxn modelId="{40784E40-102D-4C9B-9A59-B6C3E38D1AE1}" srcId="{112CDE49-980A-402B-878E-A3E53DEB1194}" destId="{2DF5FDDB-14E2-4A2A-A322-314756F59C9A}" srcOrd="0" destOrd="0" parTransId="{D4899051-75EA-470F-AAFD-74913948AE25}" sibTransId="{5E30596D-18F8-475F-B9D7-F017A504B7CF}"/>
    <dgm:cxn modelId="{A119585D-B2C7-4744-882A-25AD53B9EF6A}" type="presOf" srcId="{CEBA5B2D-4AB0-457A-A777-9B326D36D5C2}" destId="{E59361FD-1B47-40FA-992C-C350CF25D82F}" srcOrd="0" destOrd="0" presId="urn:microsoft.com/office/officeart/2005/8/layout/hProcess4"/>
    <dgm:cxn modelId="{99067263-316A-43DB-BDE8-0AAA0161FFBB}" type="presOf" srcId="{112CDE49-980A-402B-878E-A3E53DEB1194}" destId="{56BA83DF-01C9-40E1-BEDD-78FC0DC7DF4C}" srcOrd="0" destOrd="0" presId="urn:microsoft.com/office/officeart/2005/8/layout/hProcess4"/>
    <dgm:cxn modelId="{E718ED44-5D2E-4FC5-B7AD-391251F6193E}" srcId="{FC62BD50-65AE-4640-A5A9-C180CDBA102B}" destId="{729A951D-64E3-4188-B7FD-B7B227AFA7BF}" srcOrd="0" destOrd="0" parTransId="{9A63B4CF-09E1-4059-BBA8-962C4A693E8E}" sibTransId="{FE313675-E015-4CF1-B968-28E03D44C563}"/>
    <dgm:cxn modelId="{8289C54A-57BE-4E03-93C7-BCFE205BED06}" srcId="{FC62BD50-65AE-4640-A5A9-C180CDBA102B}" destId="{55E6371C-9AD6-4D5C-B62F-91C83692D507}" srcOrd="1" destOrd="0" parTransId="{3FD960F3-B8DA-4C66-BE6A-311C50A5C536}" sibTransId="{796703E0-AEBA-43B7-9EB3-DE99E4FEAD03}"/>
    <dgm:cxn modelId="{78FE3D53-4A52-434C-AA75-892679852900}" srcId="{729A951D-64E3-4188-B7FD-B7B227AFA7BF}" destId="{FA8C75A4-68C5-4DA5-BA05-B5A2B3DD7FD6}" srcOrd="1" destOrd="0" parTransId="{222B70DB-97BF-4F9D-8204-D5A2AACE0B16}" sibTransId="{7743F5BD-1133-4666-8481-AB7BE464CDC8}"/>
    <dgm:cxn modelId="{FBF96975-1B7E-462E-A480-2FFAB98B6783}" srcId="{CEBA5B2D-4AB0-457A-A777-9B326D36D5C2}" destId="{9AB931AE-5935-4B7C-9D8F-AA8D082FF1EF}" srcOrd="0" destOrd="0" parTransId="{A93F3071-74E6-4902-8EF8-6B3FBCF615DC}" sibTransId="{D7E4BE4B-2D97-4C35-BC73-61BD82244359}"/>
    <dgm:cxn modelId="{319CEF76-B833-4578-8FB7-7D5F465C2642}" type="presOf" srcId="{2DF5FDDB-14E2-4A2A-A322-314756F59C9A}" destId="{657A1D63-3D5F-491E-80C1-FE99F6FAF153}" srcOrd="0" destOrd="0" presId="urn:microsoft.com/office/officeart/2005/8/layout/hProcess4"/>
    <dgm:cxn modelId="{ABE39159-0215-4964-A517-95B8A6FB2EA4}" type="presOf" srcId="{D4BDC82D-EDA7-48D1-934E-A0E19DB4DD57}" destId="{8D0F980B-8F91-4FB3-8F38-3A96365544CC}" srcOrd="1" destOrd="2" presId="urn:microsoft.com/office/officeart/2005/8/layout/hProcess4"/>
    <dgm:cxn modelId="{6655317E-D250-4DB8-9D3B-4BCCE9FBD0CE}" type="presOf" srcId="{4164EAF5-8242-44A0-B7A6-35401F7A26BE}" destId="{39EB55C0-F0DC-4AE5-9831-97D867C447C1}" srcOrd="1" destOrd="1" presId="urn:microsoft.com/office/officeart/2005/8/layout/hProcess4"/>
    <dgm:cxn modelId="{FB90C281-8494-42E8-BDC9-49ED03DD7C8C}" type="presOf" srcId="{2DF5FDDB-14E2-4A2A-A322-314756F59C9A}" destId="{679BB2FB-A6AE-40B9-B9A6-9D7814D1FA94}" srcOrd="1" destOrd="0" presId="urn:microsoft.com/office/officeart/2005/8/layout/hProcess4"/>
    <dgm:cxn modelId="{A0E9A186-6753-4CC1-83CC-75922825D51C}" srcId="{CEBA5B2D-4AB0-457A-A777-9B326D36D5C2}" destId="{4164EAF5-8242-44A0-B7A6-35401F7A26BE}" srcOrd="1" destOrd="0" parTransId="{ADE7211F-C508-4D49-B545-F17D437BAA9C}" sibTransId="{D848691F-BCD3-4B8C-9491-CC0C61560F3A}"/>
    <dgm:cxn modelId="{DD941E91-D28E-4E45-A11F-E4AF3A913ED6}" type="presOf" srcId="{FA8C75A4-68C5-4DA5-BA05-B5A2B3DD7FD6}" destId="{2F1FC834-DA9D-4DFC-BDC1-3B6CE4BB16AF}" srcOrd="1" destOrd="1" presId="urn:microsoft.com/office/officeart/2005/8/layout/hProcess4"/>
    <dgm:cxn modelId="{96BA57A7-317F-4468-8F96-F7737DC354A7}" srcId="{FC62BD50-65AE-4640-A5A9-C180CDBA102B}" destId="{CEBA5B2D-4AB0-457A-A777-9B326D36D5C2}" srcOrd="2" destOrd="0" parTransId="{6DFFD49D-6F91-4D49-A079-16534318D733}" sibTransId="{82AAFF6A-B864-4FA1-BEF1-CDCB3216B463}"/>
    <dgm:cxn modelId="{4DFC4CA8-4290-481A-8C85-5E032FFDC922}" type="presOf" srcId="{FA8C75A4-68C5-4DA5-BA05-B5A2B3DD7FD6}" destId="{0FA291E0-AF8D-481E-92EC-BCEECDD10DC0}" srcOrd="0" destOrd="1" presId="urn:microsoft.com/office/officeart/2005/8/layout/hProcess4"/>
    <dgm:cxn modelId="{E0D032A9-8FD5-4B4C-A055-37829C842248}" type="presOf" srcId="{55E6371C-9AD6-4D5C-B62F-91C83692D507}" destId="{F94BC516-4E6E-4F80-ADFC-641D0C60590B}" srcOrd="0" destOrd="0" presId="urn:microsoft.com/office/officeart/2005/8/layout/hProcess4"/>
    <dgm:cxn modelId="{31F82BB1-2E87-4A48-9367-6E94A2C9C9AD}" type="presOf" srcId="{9AB931AE-5935-4B7C-9D8F-AA8D082FF1EF}" destId="{60F5B3AF-16F1-4E14-963E-781AE688D1B4}" srcOrd="0" destOrd="0" presId="urn:microsoft.com/office/officeart/2005/8/layout/hProcess4"/>
    <dgm:cxn modelId="{BDF55DBD-1263-4739-B5E8-329C0B465873}" type="presOf" srcId="{82AAFF6A-B864-4FA1-BEF1-CDCB3216B463}" destId="{B7B1111E-76D2-45AA-A4B6-1AA3A795669A}" srcOrd="0" destOrd="0" presId="urn:microsoft.com/office/officeart/2005/8/layout/hProcess4"/>
    <dgm:cxn modelId="{83AF3AC7-1D0D-45D6-ACC0-347B8CB37847}" type="presOf" srcId="{FC62BD50-65AE-4640-A5A9-C180CDBA102B}" destId="{70C2A082-82EC-4A59-9261-39BF29B688E0}" srcOrd="0" destOrd="0" presId="urn:microsoft.com/office/officeart/2005/8/layout/hProcess4"/>
    <dgm:cxn modelId="{CC720DC9-4CA6-42A1-B12D-606D7F765F72}" type="presOf" srcId="{4C676A50-4C2E-4454-B680-C187B0807EA2}" destId="{0FA291E0-AF8D-481E-92EC-BCEECDD10DC0}" srcOrd="0" destOrd="0" presId="urn:microsoft.com/office/officeart/2005/8/layout/hProcess4"/>
    <dgm:cxn modelId="{57B5F6D2-EEAD-419A-8C71-946CA29FF391}" type="presOf" srcId="{AC8C0DEE-DA85-47BA-B7A6-82480E061763}" destId="{8D0F980B-8F91-4FB3-8F38-3A96365544CC}" srcOrd="1" destOrd="0" presId="urn:microsoft.com/office/officeart/2005/8/layout/hProcess4"/>
    <dgm:cxn modelId="{ECC2BED5-FA5B-4596-B705-39463FDF6558}" type="presOf" srcId="{729A951D-64E3-4188-B7FD-B7B227AFA7BF}" destId="{4987D63A-AE8E-4F11-B654-D5201DA9D793}" srcOrd="0" destOrd="0" presId="urn:microsoft.com/office/officeart/2005/8/layout/hProcess4"/>
    <dgm:cxn modelId="{18E8EED6-4DA4-4801-8CAB-45D5F1011AF3}" type="presOf" srcId="{FE313675-E015-4CF1-B968-28E03D44C563}" destId="{24C97D45-F9F1-4DDA-912D-7486B29901FD}" srcOrd="0" destOrd="0" presId="urn:microsoft.com/office/officeart/2005/8/layout/hProcess4"/>
    <dgm:cxn modelId="{0C4963EA-23D7-4F72-A219-F4A4250101C6}" type="presOf" srcId="{6C3832BA-B8BC-451F-85D8-4022AE557633}" destId="{4F41FC58-074A-4C33-BE0B-661E18D93480}" srcOrd="0" destOrd="1" presId="urn:microsoft.com/office/officeart/2005/8/layout/hProcess4"/>
    <dgm:cxn modelId="{BFBDB6ED-08E7-417B-B2D4-6602E6D8D22F}" type="presParOf" srcId="{70C2A082-82EC-4A59-9261-39BF29B688E0}" destId="{295AB07F-458D-4783-885D-B3B1DF4AD632}" srcOrd="0" destOrd="0" presId="urn:microsoft.com/office/officeart/2005/8/layout/hProcess4"/>
    <dgm:cxn modelId="{2B1622C5-01DC-42DC-961C-EC8508C163DE}" type="presParOf" srcId="{70C2A082-82EC-4A59-9261-39BF29B688E0}" destId="{05844490-36E3-410C-87A7-D44DAF8DC784}" srcOrd="1" destOrd="0" presId="urn:microsoft.com/office/officeart/2005/8/layout/hProcess4"/>
    <dgm:cxn modelId="{B4A0C567-EAED-4ABB-B0DB-A290D9C9B49F}" type="presParOf" srcId="{70C2A082-82EC-4A59-9261-39BF29B688E0}" destId="{1395117E-CAC6-4170-AD2D-341F2C479D8B}" srcOrd="2" destOrd="0" presId="urn:microsoft.com/office/officeart/2005/8/layout/hProcess4"/>
    <dgm:cxn modelId="{80E76F0C-7C69-49D8-800A-1726A4B468F6}" type="presParOf" srcId="{1395117E-CAC6-4170-AD2D-341F2C479D8B}" destId="{04F41F45-52EB-4566-959B-C5A462C5F097}" srcOrd="0" destOrd="0" presId="urn:microsoft.com/office/officeart/2005/8/layout/hProcess4"/>
    <dgm:cxn modelId="{23B42FDA-5BD3-4DDC-B43C-3214A5F335A7}" type="presParOf" srcId="{04F41F45-52EB-4566-959B-C5A462C5F097}" destId="{B6045BEE-4A19-4D29-8BA3-B74F0A36F04E}" srcOrd="0" destOrd="0" presId="urn:microsoft.com/office/officeart/2005/8/layout/hProcess4"/>
    <dgm:cxn modelId="{E60E3C62-68B1-4078-AE47-3A81088E3B92}" type="presParOf" srcId="{04F41F45-52EB-4566-959B-C5A462C5F097}" destId="{0FA291E0-AF8D-481E-92EC-BCEECDD10DC0}" srcOrd="1" destOrd="0" presId="urn:microsoft.com/office/officeart/2005/8/layout/hProcess4"/>
    <dgm:cxn modelId="{9B0EF064-BABC-4B3A-87B2-E1CFA33A86E2}" type="presParOf" srcId="{04F41F45-52EB-4566-959B-C5A462C5F097}" destId="{2F1FC834-DA9D-4DFC-BDC1-3B6CE4BB16AF}" srcOrd="2" destOrd="0" presId="urn:microsoft.com/office/officeart/2005/8/layout/hProcess4"/>
    <dgm:cxn modelId="{CC33EBF6-6E54-4E39-98A7-6602ED30D80C}" type="presParOf" srcId="{04F41F45-52EB-4566-959B-C5A462C5F097}" destId="{4987D63A-AE8E-4F11-B654-D5201DA9D793}" srcOrd="3" destOrd="0" presId="urn:microsoft.com/office/officeart/2005/8/layout/hProcess4"/>
    <dgm:cxn modelId="{FFDD3B6F-8AE1-4790-809E-9319EC9F19D5}" type="presParOf" srcId="{04F41F45-52EB-4566-959B-C5A462C5F097}" destId="{C1DC1442-86AC-4E1F-96DC-4A07CA88BA57}" srcOrd="4" destOrd="0" presId="urn:microsoft.com/office/officeart/2005/8/layout/hProcess4"/>
    <dgm:cxn modelId="{CD26B22A-F4EF-4E1B-9CE3-01181DFA0DC1}" type="presParOf" srcId="{1395117E-CAC6-4170-AD2D-341F2C479D8B}" destId="{24C97D45-F9F1-4DDA-912D-7486B29901FD}" srcOrd="1" destOrd="0" presId="urn:microsoft.com/office/officeart/2005/8/layout/hProcess4"/>
    <dgm:cxn modelId="{4F03B95D-DF1A-4F2D-A288-98991AE65278}" type="presParOf" srcId="{1395117E-CAC6-4170-AD2D-341F2C479D8B}" destId="{74A1EE2D-1539-499E-A8F0-0AF4369E923C}" srcOrd="2" destOrd="0" presId="urn:microsoft.com/office/officeart/2005/8/layout/hProcess4"/>
    <dgm:cxn modelId="{F815FBA1-A525-4693-BDC0-0E6876E5900A}" type="presParOf" srcId="{74A1EE2D-1539-499E-A8F0-0AF4369E923C}" destId="{1B355A96-08EE-4C2E-A9E6-013C5D6C173F}" srcOrd="0" destOrd="0" presId="urn:microsoft.com/office/officeart/2005/8/layout/hProcess4"/>
    <dgm:cxn modelId="{8511D988-EF83-4902-A482-EC0CBBB6E270}" type="presParOf" srcId="{74A1EE2D-1539-499E-A8F0-0AF4369E923C}" destId="{4F41FC58-074A-4C33-BE0B-661E18D93480}" srcOrd="1" destOrd="0" presId="urn:microsoft.com/office/officeart/2005/8/layout/hProcess4"/>
    <dgm:cxn modelId="{45E0AF3E-5BC3-4EFE-8240-AF8655364D94}" type="presParOf" srcId="{74A1EE2D-1539-499E-A8F0-0AF4369E923C}" destId="{8D0F980B-8F91-4FB3-8F38-3A96365544CC}" srcOrd="2" destOrd="0" presId="urn:microsoft.com/office/officeart/2005/8/layout/hProcess4"/>
    <dgm:cxn modelId="{5B277768-E180-49EA-ADD8-D05C301F0237}" type="presParOf" srcId="{74A1EE2D-1539-499E-A8F0-0AF4369E923C}" destId="{F94BC516-4E6E-4F80-ADFC-641D0C60590B}" srcOrd="3" destOrd="0" presId="urn:microsoft.com/office/officeart/2005/8/layout/hProcess4"/>
    <dgm:cxn modelId="{30A46114-419D-47D8-98B8-004747644E3E}" type="presParOf" srcId="{74A1EE2D-1539-499E-A8F0-0AF4369E923C}" destId="{28529A4F-FD99-4B29-A143-2824FCBB175B}" srcOrd="4" destOrd="0" presId="urn:microsoft.com/office/officeart/2005/8/layout/hProcess4"/>
    <dgm:cxn modelId="{1E267D94-AD7E-4BE1-8DA1-B60FDA463C01}" type="presParOf" srcId="{1395117E-CAC6-4170-AD2D-341F2C479D8B}" destId="{B0C95397-51E3-427E-89B8-BCA293887872}" srcOrd="3" destOrd="0" presId="urn:microsoft.com/office/officeart/2005/8/layout/hProcess4"/>
    <dgm:cxn modelId="{019461B8-DBDE-4DCF-9310-9E584C921253}" type="presParOf" srcId="{1395117E-CAC6-4170-AD2D-341F2C479D8B}" destId="{C3C37282-B7FA-4415-974D-C2185CCC849D}" srcOrd="4" destOrd="0" presId="urn:microsoft.com/office/officeart/2005/8/layout/hProcess4"/>
    <dgm:cxn modelId="{92E76896-DF72-4111-B274-3531BA3FA5E3}" type="presParOf" srcId="{C3C37282-B7FA-4415-974D-C2185CCC849D}" destId="{E08B2EFF-09E3-4E08-A2FD-BB9212255ED9}" srcOrd="0" destOrd="0" presId="urn:microsoft.com/office/officeart/2005/8/layout/hProcess4"/>
    <dgm:cxn modelId="{D90236E5-B03A-4A8F-ADDA-155EDFA8BA11}" type="presParOf" srcId="{C3C37282-B7FA-4415-974D-C2185CCC849D}" destId="{60F5B3AF-16F1-4E14-963E-781AE688D1B4}" srcOrd="1" destOrd="0" presId="urn:microsoft.com/office/officeart/2005/8/layout/hProcess4"/>
    <dgm:cxn modelId="{1640B7A7-2FDE-4D2D-83D0-8F63898F44F5}" type="presParOf" srcId="{C3C37282-B7FA-4415-974D-C2185CCC849D}" destId="{39EB55C0-F0DC-4AE5-9831-97D867C447C1}" srcOrd="2" destOrd="0" presId="urn:microsoft.com/office/officeart/2005/8/layout/hProcess4"/>
    <dgm:cxn modelId="{56F4F2B4-D4DB-4339-A050-2023EE8F132A}" type="presParOf" srcId="{C3C37282-B7FA-4415-974D-C2185CCC849D}" destId="{E59361FD-1B47-40FA-992C-C350CF25D82F}" srcOrd="3" destOrd="0" presId="urn:microsoft.com/office/officeart/2005/8/layout/hProcess4"/>
    <dgm:cxn modelId="{C4F91CE7-39F6-4253-A82D-91406BAA3236}" type="presParOf" srcId="{C3C37282-B7FA-4415-974D-C2185CCC849D}" destId="{CC0958E2-6B58-4690-A693-E6D1B0FF6D53}" srcOrd="4" destOrd="0" presId="urn:microsoft.com/office/officeart/2005/8/layout/hProcess4"/>
    <dgm:cxn modelId="{2943D5A0-B42C-49CC-BB8D-CEFCA8978A99}" type="presParOf" srcId="{1395117E-CAC6-4170-AD2D-341F2C479D8B}" destId="{B7B1111E-76D2-45AA-A4B6-1AA3A795669A}" srcOrd="5" destOrd="0" presId="urn:microsoft.com/office/officeart/2005/8/layout/hProcess4"/>
    <dgm:cxn modelId="{05D3FE3F-FCAE-41F7-BB78-33B3CCCF62CA}" type="presParOf" srcId="{1395117E-CAC6-4170-AD2D-341F2C479D8B}" destId="{BC42EAA6-666C-4B3A-BA5A-3668C4C16F37}" srcOrd="6" destOrd="0" presId="urn:microsoft.com/office/officeart/2005/8/layout/hProcess4"/>
    <dgm:cxn modelId="{49C52B14-FCAD-4831-BC1B-54F83E4FAD0D}" type="presParOf" srcId="{BC42EAA6-666C-4B3A-BA5A-3668C4C16F37}" destId="{4F2872F1-F644-41B8-93A1-0C567252DC44}" srcOrd="0" destOrd="0" presId="urn:microsoft.com/office/officeart/2005/8/layout/hProcess4"/>
    <dgm:cxn modelId="{C63BF97F-53A9-4CB1-9B0A-B20305C04F63}" type="presParOf" srcId="{BC42EAA6-666C-4B3A-BA5A-3668C4C16F37}" destId="{657A1D63-3D5F-491E-80C1-FE99F6FAF153}" srcOrd="1" destOrd="0" presId="urn:microsoft.com/office/officeart/2005/8/layout/hProcess4"/>
    <dgm:cxn modelId="{3FA6820C-8E8C-4230-B44C-D5A333ACE1AE}" type="presParOf" srcId="{BC42EAA6-666C-4B3A-BA5A-3668C4C16F37}" destId="{679BB2FB-A6AE-40B9-B9A6-9D7814D1FA94}" srcOrd="2" destOrd="0" presId="urn:microsoft.com/office/officeart/2005/8/layout/hProcess4"/>
    <dgm:cxn modelId="{71A92796-39A2-4AD2-9547-526821749BCB}" type="presParOf" srcId="{BC42EAA6-666C-4B3A-BA5A-3668C4C16F37}" destId="{56BA83DF-01C9-40E1-BEDD-78FC0DC7DF4C}" srcOrd="3" destOrd="0" presId="urn:microsoft.com/office/officeart/2005/8/layout/hProcess4"/>
    <dgm:cxn modelId="{BD9E025D-5315-4CB8-B4CF-ACA25D8FE55C}" type="presParOf" srcId="{BC42EAA6-666C-4B3A-BA5A-3668C4C16F37}" destId="{3C49E852-1507-4FE8-8446-5E5E1A967A4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D0837F-6225-4336-84F1-3AF49139F207}" type="doc">
      <dgm:prSet loTypeId="urn:microsoft.com/office/officeart/2005/8/layout/targe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0F1B7B2-1953-4828-8075-427DF5741CD8}">
      <dgm:prSet phldrT="[Text]"/>
      <dgm:spPr/>
      <dgm:t>
        <a:bodyPr/>
        <a:lstStyle/>
        <a:p>
          <a:r>
            <a:rPr lang="en-US" dirty="0"/>
            <a:t>Microsoft Academic Author Query</a:t>
          </a:r>
        </a:p>
      </dgm:t>
    </dgm:pt>
    <dgm:pt modelId="{F7E0E5C8-C402-4793-87DA-3E58B0B4B8B3}" type="parTrans" cxnId="{F00192E7-5BAC-4DF9-AB36-8A5FA4C00730}">
      <dgm:prSet/>
      <dgm:spPr/>
      <dgm:t>
        <a:bodyPr/>
        <a:lstStyle/>
        <a:p>
          <a:endParaRPr lang="en-US"/>
        </a:p>
      </dgm:t>
    </dgm:pt>
    <dgm:pt modelId="{D5D4335A-4010-448A-999A-BC608670349B}" type="sibTrans" cxnId="{F00192E7-5BAC-4DF9-AB36-8A5FA4C00730}">
      <dgm:prSet/>
      <dgm:spPr/>
      <dgm:t>
        <a:bodyPr/>
        <a:lstStyle/>
        <a:p>
          <a:endParaRPr lang="en-US"/>
        </a:p>
      </dgm:t>
    </dgm:pt>
    <dgm:pt modelId="{D528BF11-8D51-4111-9FE8-081DDA3C97B1}">
      <dgm:prSet phldrT="[Text]"/>
      <dgm:spPr/>
      <dgm:t>
        <a:bodyPr/>
        <a:lstStyle/>
        <a:p>
          <a:r>
            <a:rPr lang="en-US" i="1" dirty="0"/>
            <a:t>Search citation and publication counts for each author 5 years prior to the paper submission</a:t>
          </a:r>
        </a:p>
      </dgm:t>
    </dgm:pt>
    <dgm:pt modelId="{451A2C75-7A3D-4943-A5B9-94A80F0C52AE}" type="parTrans" cxnId="{63BBC564-2285-40A7-9798-A4B2754E38FB}">
      <dgm:prSet/>
      <dgm:spPr/>
      <dgm:t>
        <a:bodyPr/>
        <a:lstStyle/>
        <a:p>
          <a:endParaRPr lang="en-US"/>
        </a:p>
      </dgm:t>
    </dgm:pt>
    <dgm:pt modelId="{6C1BEEC8-E6F7-41DE-A574-FDF0B53D4443}" type="sibTrans" cxnId="{63BBC564-2285-40A7-9798-A4B2754E38FB}">
      <dgm:prSet/>
      <dgm:spPr/>
      <dgm:t>
        <a:bodyPr/>
        <a:lstStyle/>
        <a:p>
          <a:endParaRPr lang="en-US"/>
        </a:p>
      </dgm:t>
    </dgm:pt>
    <dgm:pt modelId="{0E345C99-B103-4358-B246-8F1DFA617BF9}">
      <dgm:prSet phldrT="[Text]"/>
      <dgm:spPr/>
      <dgm:t>
        <a:bodyPr/>
        <a:lstStyle/>
        <a:p>
          <a:r>
            <a:rPr lang="en-US" dirty="0"/>
            <a:t>Microsoft Academic Paper Query</a:t>
          </a:r>
        </a:p>
      </dgm:t>
    </dgm:pt>
    <dgm:pt modelId="{44C91B98-9CF0-4819-97B4-17E2E0B3A2C2}" type="parTrans" cxnId="{D4A26307-F169-44B0-8F0B-5005A68C9163}">
      <dgm:prSet/>
      <dgm:spPr/>
      <dgm:t>
        <a:bodyPr/>
        <a:lstStyle/>
        <a:p>
          <a:endParaRPr lang="en-US"/>
        </a:p>
      </dgm:t>
    </dgm:pt>
    <dgm:pt modelId="{58234533-B783-488B-B306-6120042359AB}" type="sibTrans" cxnId="{D4A26307-F169-44B0-8F0B-5005A68C9163}">
      <dgm:prSet/>
      <dgm:spPr/>
      <dgm:t>
        <a:bodyPr/>
        <a:lstStyle/>
        <a:p>
          <a:endParaRPr lang="en-US"/>
        </a:p>
      </dgm:t>
    </dgm:pt>
    <dgm:pt modelId="{26F76C5A-EFCE-4288-B195-5F0186C44240}">
      <dgm:prSet phldrT="[Text]"/>
      <dgm:spPr/>
      <dgm:t>
        <a:bodyPr/>
        <a:lstStyle/>
        <a:p>
          <a:r>
            <a:rPr lang="en-US" i="1" dirty="0"/>
            <a:t>Search using paper title to find all author ids </a:t>
          </a:r>
        </a:p>
      </dgm:t>
    </dgm:pt>
    <dgm:pt modelId="{4B1AC7E5-2A59-4FF3-A4B6-FE3263948F41}" type="parTrans" cxnId="{A02C2F0B-4944-4E8D-B2DC-D3BB6B2EEDD3}">
      <dgm:prSet/>
      <dgm:spPr/>
      <dgm:t>
        <a:bodyPr/>
        <a:lstStyle/>
        <a:p>
          <a:endParaRPr lang="en-US"/>
        </a:p>
      </dgm:t>
    </dgm:pt>
    <dgm:pt modelId="{226159DE-3E42-40CC-89F8-D62E337167B6}" type="sibTrans" cxnId="{A02C2F0B-4944-4E8D-B2DC-D3BB6B2EEDD3}">
      <dgm:prSet/>
      <dgm:spPr/>
      <dgm:t>
        <a:bodyPr/>
        <a:lstStyle/>
        <a:p>
          <a:endParaRPr lang="en-US"/>
        </a:p>
      </dgm:t>
    </dgm:pt>
    <dgm:pt modelId="{3A9D593A-7336-4FFC-912B-28897E6AF544}">
      <dgm:prSet phldrT="[Text]"/>
      <dgm:spPr/>
      <dgm:t>
        <a:bodyPr/>
        <a:lstStyle/>
        <a:p>
          <a:r>
            <a:rPr lang="en-US" dirty="0" err="1"/>
            <a:t>OpenReview</a:t>
          </a:r>
          <a:r>
            <a:rPr lang="en-US" dirty="0"/>
            <a:t> ICLR Query</a:t>
          </a:r>
        </a:p>
      </dgm:t>
    </dgm:pt>
    <dgm:pt modelId="{15D3B83F-27C3-49D0-B7AF-6241DC62425F}" type="parTrans" cxnId="{FAC22D82-8A9E-4A6A-AB3E-5673D3879CE0}">
      <dgm:prSet/>
      <dgm:spPr/>
      <dgm:t>
        <a:bodyPr/>
        <a:lstStyle/>
        <a:p>
          <a:endParaRPr lang="en-US"/>
        </a:p>
      </dgm:t>
    </dgm:pt>
    <dgm:pt modelId="{3AAD13B3-5AC5-40C8-A732-83A7D484466F}" type="sibTrans" cxnId="{FAC22D82-8A9E-4A6A-AB3E-5673D3879CE0}">
      <dgm:prSet/>
      <dgm:spPr/>
      <dgm:t>
        <a:bodyPr/>
        <a:lstStyle/>
        <a:p>
          <a:endParaRPr lang="en-US"/>
        </a:p>
      </dgm:t>
    </dgm:pt>
    <dgm:pt modelId="{BB98681B-CA2A-403A-8618-4325257ECA49}">
      <dgm:prSet phldrT="[Text]"/>
      <dgm:spPr/>
      <dgm:t>
        <a:bodyPr/>
        <a:lstStyle/>
        <a:p>
          <a:r>
            <a:rPr lang="en-US" i="1" dirty="0"/>
            <a:t>Obtain all submissions and review information for 2017-2020</a:t>
          </a:r>
        </a:p>
      </dgm:t>
    </dgm:pt>
    <dgm:pt modelId="{3D1E0658-AE2F-4EC9-BE85-AA05CD84FE04}" type="parTrans" cxnId="{2AF65DDB-06FD-4DC3-B615-9DB45BB443AD}">
      <dgm:prSet/>
      <dgm:spPr/>
      <dgm:t>
        <a:bodyPr/>
        <a:lstStyle/>
        <a:p>
          <a:endParaRPr lang="en-US"/>
        </a:p>
      </dgm:t>
    </dgm:pt>
    <dgm:pt modelId="{175BB849-C092-4BE5-BE8C-2F27B8395059}" type="sibTrans" cxnId="{2AF65DDB-06FD-4DC3-B615-9DB45BB443AD}">
      <dgm:prSet/>
      <dgm:spPr/>
      <dgm:t>
        <a:bodyPr/>
        <a:lstStyle/>
        <a:p>
          <a:endParaRPr lang="en-US"/>
        </a:p>
      </dgm:t>
    </dgm:pt>
    <dgm:pt modelId="{629EA1DA-C135-4BF5-BB72-EAF1228BB229}" type="pres">
      <dgm:prSet presAssocID="{39D0837F-6225-4336-84F1-3AF49139F20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62D016C-2EB9-4C10-970A-9034A305D189}" type="pres">
      <dgm:prSet presAssocID="{30F1B7B2-1953-4828-8075-427DF5741CD8}" presName="circle1" presStyleLbl="node1" presStyleIdx="0" presStyleCnt="3"/>
      <dgm:spPr/>
    </dgm:pt>
    <dgm:pt modelId="{1132100B-57F2-4BF8-B893-1FEDB66E636C}" type="pres">
      <dgm:prSet presAssocID="{30F1B7B2-1953-4828-8075-427DF5741CD8}" presName="space" presStyleCnt="0"/>
      <dgm:spPr/>
    </dgm:pt>
    <dgm:pt modelId="{BBCC72A6-E990-4E4E-AE74-182C52064DE5}" type="pres">
      <dgm:prSet presAssocID="{30F1B7B2-1953-4828-8075-427DF5741CD8}" presName="rect1" presStyleLbl="alignAcc1" presStyleIdx="0" presStyleCnt="3"/>
      <dgm:spPr/>
    </dgm:pt>
    <dgm:pt modelId="{D5C8B80E-03B9-4C1D-A605-B34B03D7B1A8}" type="pres">
      <dgm:prSet presAssocID="{0E345C99-B103-4358-B246-8F1DFA617BF9}" presName="vertSpace2" presStyleLbl="node1" presStyleIdx="0" presStyleCnt="3"/>
      <dgm:spPr/>
    </dgm:pt>
    <dgm:pt modelId="{31E797C0-85D2-4479-918C-A544976D6208}" type="pres">
      <dgm:prSet presAssocID="{0E345C99-B103-4358-B246-8F1DFA617BF9}" presName="circle2" presStyleLbl="node1" presStyleIdx="1" presStyleCnt="3"/>
      <dgm:spPr/>
    </dgm:pt>
    <dgm:pt modelId="{7F07C7B5-F049-4228-8D2E-62AE4BB553ED}" type="pres">
      <dgm:prSet presAssocID="{0E345C99-B103-4358-B246-8F1DFA617BF9}" presName="rect2" presStyleLbl="alignAcc1" presStyleIdx="1" presStyleCnt="3"/>
      <dgm:spPr/>
    </dgm:pt>
    <dgm:pt modelId="{0DCE7175-170A-4F94-92C0-B0766914332F}" type="pres">
      <dgm:prSet presAssocID="{3A9D593A-7336-4FFC-912B-28897E6AF544}" presName="vertSpace3" presStyleLbl="node1" presStyleIdx="1" presStyleCnt="3"/>
      <dgm:spPr/>
    </dgm:pt>
    <dgm:pt modelId="{D1DEF4CF-2C92-48EA-8D5A-A0D91E3EDDCD}" type="pres">
      <dgm:prSet presAssocID="{3A9D593A-7336-4FFC-912B-28897E6AF544}" presName="circle3" presStyleLbl="node1" presStyleIdx="2" presStyleCnt="3"/>
      <dgm:spPr/>
    </dgm:pt>
    <dgm:pt modelId="{64C130EB-BE4F-41AE-8965-266876EF5814}" type="pres">
      <dgm:prSet presAssocID="{3A9D593A-7336-4FFC-912B-28897E6AF544}" presName="rect3" presStyleLbl="alignAcc1" presStyleIdx="2" presStyleCnt="3"/>
      <dgm:spPr/>
    </dgm:pt>
    <dgm:pt modelId="{5A92628C-3F17-4881-8C9E-004E4B37823E}" type="pres">
      <dgm:prSet presAssocID="{30F1B7B2-1953-4828-8075-427DF5741CD8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5A92664D-3E31-40F1-9E0A-F090E3B21497}" type="pres">
      <dgm:prSet presAssocID="{30F1B7B2-1953-4828-8075-427DF5741CD8}" presName="rect1ChTx" presStyleLbl="alignAcc1" presStyleIdx="2" presStyleCnt="3">
        <dgm:presLayoutVars>
          <dgm:bulletEnabled val="1"/>
        </dgm:presLayoutVars>
      </dgm:prSet>
      <dgm:spPr/>
    </dgm:pt>
    <dgm:pt modelId="{504EA0BC-345D-44FC-9A23-B0AB420E89BE}" type="pres">
      <dgm:prSet presAssocID="{0E345C99-B103-4358-B246-8F1DFA617BF9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099FB3AA-ECAA-4E9E-AC27-E456C74B6F27}" type="pres">
      <dgm:prSet presAssocID="{0E345C99-B103-4358-B246-8F1DFA617BF9}" presName="rect2ChTx" presStyleLbl="alignAcc1" presStyleIdx="2" presStyleCnt="3">
        <dgm:presLayoutVars>
          <dgm:bulletEnabled val="1"/>
        </dgm:presLayoutVars>
      </dgm:prSet>
      <dgm:spPr/>
    </dgm:pt>
    <dgm:pt modelId="{80338319-F979-4020-95FD-5E7E4638E656}" type="pres">
      <dgm:prSet presAssocID="{3A9D593A-7336-4FFC-912B-28897E6AF544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41F08F8B-CC23-4797-836E-E38D152A9FA0}" type="pres">
      <dgm:prSet presAssocID="{3A9D593A-7336-4FFC-912B-28897E6AF544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5A0CA902-99C2-425B-B846-E26CA1FDBBF4}" type="presOf" srcId="{D528BF11-8D51-4111-9FE8-081DDA3C97B1}" destId="{5A92664D-3E31-40F1-9E0A-F090E3B21497}" srcOrd="0" destOrd="0" presId="urn:microsoft.com/office/officeart/2005/8/layout/target3"/>
    <dgm:cxn modelId="{E3A2A405-B431-42D2-B722-D9A9C74F5562}" type="presOf" srcId="{0E345C99-B103-4358-B246-8F1DFA617BF9}" destId="{7F07C7B5-F049-4228-8D2E-62AE4BB553ED}" srcOrd="0" destOrd="0" presId="urn:microsoft.com/office/officeart/2005/8/layout/target3"/>
    <dgm:cxn modelId="{D4A26307-F169-44B0-8F0B-5005A68C9163}" srcId="{39D0837F-6225-4336-84F1-3AF49139F207}" destId="{0E345C99-B103-4358-B246-8F1DFA617BF9}" srcOrd="1" destOrd="0" parTransId="{44C91B98-9CF0-4819-97B4-17E2E0B3A2C2}" sibTransId="{58234533-B783-488B-B306-6120042359AB}"/>
    <dgm:cxn modelId="{A02C2F0B-4944-4E8D-B2DC-D3BB6B2EEDD3}" srcId="{0E345C99-B103-4358-B246-8F1DFA617BF9}" destId="{26F76C5A-EFCE-4288-B195-5F0186C44240}" srcOrd="0" destOrd="0" parTransId="{4B1AC7E5-2A59-4FF3-A4B6-FE3263948F41}" sibTransId="{226159DE-3E42-40CC-89F8-D62E337167B6}"/>
    <dgm:cxn modelId="{2EB17D0B-9760-4D6F-868B-5DF5EFA1AAFC}" type="presOf" srcId="{30F1B7B2-1953-4828-8075-427DF5741CD8}" destId="{BBCC72A6-E990-4E4E-AE74-182C52064DE5}" srcOrd="0" destOrd="0" presId="urn:microsoft.com/office/officeart/2005/8/layout/target3"/>
    <dgm:cxn modelId="{0AE8B63A-F1C7-469D-98B3-02BA071DD231}" type="presOf" srcId="{3A9D593A-7336-4FFC-912B-28897E6AF544}" destId="{64C130EB-BE4F-41AE-8965-266876EF5814}" srcOrd="0" destOrd="0" presId="urn:microsoft.com/office/officeart/2005/8/layout/target3"/>
    <dgm:cxn modelId="{63BBC564-2285-40A7-9798-A4B2754E38FB}" srcId="{30F1B7B2-1953-4828-8075-427DF5741CD8}" destId="{D528BF11-8D51-4111-9FE8-081DDA3C97B1}" srcOrd="0" destOrd="0" parTransId="{451A2C75-7A3D-4943-A5B9-94A80F0C52AE}" sibTransId="{6C1BEEC8-E6F7-41DE-A574-FDF0B53D4443}"/>
    <dgm:cxn modelId="{FAC22D82-8A9E-4A6A-AB3E-5673D3879CE0}" srcId="{39D0837F-6225-4336-84F1-3AF49139F207}" destId="{3A9D593A-7336-4FFC-912B-28897E6AF544}" srcOrd="2" destOrd="0" parTransId="{15D3B83F-27C3-49D0-B7AF-6241DC62425F}" sibTransId="{3AAD13B3-5AC5-40C8-A732-83A7D484466F}"/>
    <dgm:cxn modelId="{BF042FAE-ED7E-4547-9185-E03185362051}" type="presOf" srcId="{3A9D593A-7336-4FFC-912B-28897E6AF544}" destId="{80338319-F979-4020-95FD-5E7E4638E656}" srcOrd="1" destOrd="0" presId="urn:microsoft.com/office/officeart/2005/8/layout/target3"/>
    <dgm:cxn modelId="{977C44B5-1812-4C4E-BBC7-E763889F9ECF}" type="presOf" srcId="{26F76C5A-EFCE-4288-B195-5F0186C44240}" destId="{099FB3AA-ECAA-4E9E-AC27-E456C74B6F27}" srcOrd="0" destOrd="0" presId="urn:microsoft.com/office/officeart/2005/8/layout/target3"/>
    <dgm:cxn modelId="{1E7053BA-4006-4316-82FA-BE3D4A56FA5F}" type="presOf" srcId="{30F1B7B2-1953-4828-8075-427DF5741CD8}" destId="{5A92628C-3F17-4881-8C9E-004E4B37823E}" srcOrd="1" destOrd="0" presId="urn:microsoft.com/office/officeart/2005/8/layout/target3"/>
    <dgm:cxn modelId="{70FA7FD5-6159-41CE-98F2-4098B57D0221}" type="presOf" srcId="{0E345C99-B103-4358-B246-8F1DFA617BF9}" destId="{504EA0BC-345D-44FC-9A23-B0AB420E89BE}" srcOrd="1" destOrd="0" presId="urn:microsoft.com/office/officeart/2005/8/layout/target3"/>
    <dgm:cxn modelId="{2AF65DDB-06FD-4DC3-B615-9DB45BB443AD}" srcId="{3A9D593A-7336-4FFC-912B-28897E6AF544}" destId="{BB98681B-CA2A-403A-8618-4325257ECA49}" srcOrd="0" destOrd="0" parTransId="{3D1E0658-AE2F-4EC9-BE85-AA05CD84FE04}" sibTransId="{175BB849-C092-4BE5-BE8C-2F27B8395059}"/>
    <dgm:cxn modelId="{F00192E7-5BAC-4DF9-AB36-8A5FA4C00730}" srcId="{39D0837F-6225-4336-84F1-3AF49139F207}" destId="{30F1B7B2-1953-4828-8075-427DF5741CD8}" srcOrd="0" destOrd="0" parTransId="{F7E0E5C8-C402-4793-87DA-3E58B0B4B8B3}" sibTransId="{D5D4335A-4010-448A-999A-BC608670349B}"/>
    <dgm:cxn modelId="{4FF4AEE7-2335-4C52-86DD-BAE5667502BD}" type="presOf" srcId="{39D0837F-6225-4336-84F1-3AF49139F207}" destId="{629EA1DA-C135-4BF5-BB72-EAF1228BB229}" srcOrd="0" destOrd="0" presId="urn:microsoft.com/office/officeart/2005/8/layout/target3"/>
    <dgm:cxn modelId="{346386EF-7FA6-4C63-B6DB-AC721030CD8A}" type="presOf" srcId="{BB98681B-CA2A-403A-8618-4325257ECA49}" destId="{41F08F8B-CC23-4797-836E-E38D152A9FA0}" srcOrd="0" destOrd="0" presId="urn:microsoft.com/office/officeart/2005/8/layout/target3"/>
    <dgm:cxn modelId="{F53CDA59-3F3B-47C2-9661-B7B8E020F5C6}" type="presParOf" srcId="{629EA1DA-C135-4BF5-BB72-EAF1228BB229}" destId="{A62D016C-2EB9-4C10-970A-9034A305D189}" srcOrd="0" destOrd="0" presId="urn:microsoft.com/office/officeart/2005/8/layout/target3"/>
    <dgm:cxn modelId="{48433CDB-6F04-47DD-A4B4-FAE95278EDD8}" type="presParOf" srcId="{629EA1DA-C135-4BF5-BB72-EAF1228BB229}" destId="{1132100B-57F2-4BF8-B893-1FEDB66E636C}" srcOrd="1" destOrd="0" presId="urn:microsoft.com/office/officeart/2005/8/layout/target3"/>
    <dgm:cxn modelId="{A0270D39-C960-4C32-AFAA-3DD922EC61DA}" type="presParOf" srcId="{629EA1DA-C135-4BF5-BB72-EAF1228BB229}" destId="{BBCC72A6-E990-4E4E-AE74-182C52064DE5}" srcOrd="2" destOrd="0" presId="urn:microsoft.com/office/officeart/2005/8/layout/target3"/>
    <dgm:cxn modelId="{B683C34B-7B83-4919-9217-93161D5F5DCE}" type="presParOf" srcId="{629EA1DA-C135-4BF5-BB72-EAF1228BB229}" destId="{D5C8B80E-03B9-4C1D-A605-B34B03D7B1A8}" srcOrd="3" destOrd="0" presId="urn:microsoft.com/office/officeart/2005/8/layout/target3"/>
    <dgm:cxn modelId="{D71D0161-92EB-4C8A-9BAD-B6F497D3BC60}" type="presParOf" srcId="{629EA1DA-C135-4BF5-BB72-EAF1228BB229}" destId="{31E797C0-85D2-4479-918C-A544976D6208}" srcOrd="4" destOrd="0" presId="urn:microsoft.com/office/officeart/2005/8/layout/target3"/>
    <dgm:cxn modelId="{2E549D61-332D-4829-A80A-C13FA870B50E}" type="presParOf" srcId="{629EA1DA-C135-4BF5-BB72-EAF1228BB229}" destId="{7F07C7B5-F049-4228-8D2E-62AE4BB553ED}" srcOrd="5" destOrd="0" presId="urn:microsoft.com/office/officeart/2005/8/layout/target3"/>
    <dgm:cxn modelId="{08462DF1-E391-4FDA-8940-6C5EC9D04881}" type="presParOf" srcId="{629EA1DA-C135-4BF5-BB72-EAF1228BB229}" destId="{0DCE7175-170A-4F94-92C0-B0766914332F}" srcOrd="6" destOrd="0" presId="urn:microsoft.com/office/officeart/2005/8/layout/target3"/>
    <dgm:cxn modelId="{1E6FA91F-9956-4BDF-A523-73B55A078FCA}" type="presParOf" srcId="{629EA1DA-C135-4BF5-BB72-EAF1228BB229}" destId="{D1DEF4CF-2C92-48EA-8D5A-A0D91E3EDDCD}" srcOrd="7" destOrd="0" presId="urn:microsoft.com/office/officeart/2005/8/layout/target3"/>
    <dgm:cxn modelId="{A78AAFA2-3833-40AE-B75B-9EBE28CD1CE5}" type="presParOf" srcId="{629EA1DA-C135-4BF5-BB72-EAF1228BB229}" destId="{64C130EB-BE4F-41AE-8965-266876EF5814}" srcOrd="8" destOrd="0" presId="urn:microsoft.com/office/officeart/2005/8/layout/target3"/>
    <dgm:cxn modelId="{D29425DA-AB72-4B52-9BA2-3D3DAE4A7DB3}" type="presParOf" srcId="{629EA1DA-C135-4BF5-BB72-EAF1228BB229}" destId="{5A92628C-3F17-4881-8C9E-004E4B37823E}" srcOrd="9" destOrd="0" presId="urn:microsoft.com/office/officeart/2005/8/layout/target3"/>
    <dgm:cxn modelId="{DFEF26C9-EDEE-4395-AF70-4FB57E686755}" type="presParOf" srcId="{629EA1DA-C135-4BF5-BB72-EAF1228BB229}" destId="{5A92664D-3E31-40F1-9E0A-F090E3B21497}" srcOrd="10" destOrd="0" presId="urn:microsoft.com/office/officeart/2005/8/layout/target3"/>
    <dgm:cxn modelId="{F2958488-6212-4A9E-A1CD-8BDE92244C93}" type="presParOf" srcId="{629EA1DA-C135-4BF5-BB72-EAF1228BB229}" destId="{504EA0BC-345D-44FC-9A23-B0AB420E89BE}" srcOrd="11" destOrd="0" presId="urn:microsoft.com/office/officeart/2005/8/layout/target3"/>
    <dgm:cxn modelId="{21CA40E7-24B1-48B1-B824-60B4C69B4117}" type="presParOf" srcId="{629EA1DA-C135-4BF5-BB72-EAF1228BB229}" destId="{099FB3AA-ECAA-4E9E-AC27-E456C74B6F27}" srcOrd="12" destOrd="0" presId="urn:microsoft.com/office/officeart/2005/8/layout/target3"/>
    <dgm:cxn modelId="{12A9C5A9-734A-4A72-92B6-B192C35CA586}" type="presParOf" srcId="{629EA1DA-C135-4BF5-BB72-EAF1228BB229}" destId="{80338319-F979-4020-95FD-5E7E4638E656}" srcOrd="13" destOrd="0" presId="urn:microsoft.com/office/officeart/2005/8/layout/target3"/>
    <dgm:cxn modelId="{22EFB52C-272A-42A8-93A3-37E561134745}" type="presParOf" srcId="{629EA1DA-C135-4BF5-BB72-EAF1228BB229}" destId="{41F08F8B-CC23-4797-836E-E38D152A9FA0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4F19E6-84F3-494B-A4B9-3AD8BCD01D0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C5036C-8016-45B7-A4C8-A6B3009C7C56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Collection</a:t>
          </a:r>
        </a:p>
      </dgm:t>
    </dgm:pt>
    <dgm:pt modelId="{05849007-2E49-464B-9FB8-B5024D7E586A}" type="parTrans" cxnId="{44C73E2A-208B-46F2-918A-F4810DC257A2}">
      <dgm:prSet/>
      <dgm:spPr/>
      <dgm:t>
        <a:bodyPr/>
        <a:lstStyle/>
        <a:p>
          <a:endParaRPr lang="en-US"/>
        </a:p>
      </dgm:t>
    </dgm:pt>
    <dgm:pt modelId="{1A89DBF7-51F3-4B48-B645-23B005A603CC}" type="sibTrans" cxnId="{44C73E2A-208B-46F2-918A-F4810DC257A2}">
      <dgm:prSet/>
      <dgm:spPr/>
      <dgm:t>
        <a:bodyPr/>
        <a:lstStyle/>
        <a:p>
          <a:endParaRPr lang="en-US"/>
        </a:p>
      </dgm:t>
    </dgm:pt>
    <dgm:pt modelId="{69530EED-39E7-4259-8A92-21F37280CCC0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Management</a:t>
          </a:r>
        </a:p>
      </dgm:t>
    </dgm:pt>
    <dgm:pt modelId="{E84F5948-46AF-4934-A3F4-62AAAD54AA06}" type="parTrans" cxnId="{044F78D6-11F4-4B88-BF55-885C0FD9F163}">
      <dgm:prSet/>
      <dgm:spPr/>
      <dgm:t>
        <a:bodyPr/>
        <a:lstStyle/>
        <a:p>
          <a:endParaRPr lang="en-US"/>
        </a:p>
      </dgm:t>
    </dgm:pt>
    <dgm:pt modelId="{7F063660-E03F-4911-8F3E-B7005777D70B}" type="sibTrans" cxnId="{044F78D6-11F4-4B88-BF55-885C0FD9F163}">
      <dgm:prSet/>
      <dgm:spPr/>
      <dgm:t>
        <a:bodyPr/>
        <a:lstStyle/>
        <a:p>
          <a:endParaRPr lang="en-US"/>
        </a:p>
      </dgm:t>
    </dgm:pt>
    <dgm:pt modelId="{78F3A46C-19B2-4A67-B372-CAFDAB63213F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Analysis</a:t>
          </a:r>
        </a:p>
      </dgm:t>
    </dgm:pt>
    <dgm:pt modelId="{7FC701D3-346F-4CCF-B486-27DBF750EAAF}" type="parTrans" cxnId="{3A7089B0-B02E-4B81-92F9-EF468B28E442}">
      <dgm:prSet/>
      <dgm:spPr/>
      <dgm:t>
        <a:bodyPr/>
        <a:lstStyle/>
        <a:p>
          <a:endParaRPr lang="en-US"/>
        </a:p>
      </dgm:t>
    </dgm:pt>
    <dgm:pt modelId="{A1768B76-06D5-4468-9090-BD1E82D2F0EC}" type="sibTrans" cxnId="{3A7089B0-B02E-4B81-92F9-EF468B28E442}">
      <dgm:prSet/>
      <dgm:spPr/>
      <dgm:t>
        <a:bodyPr/>
        <a:lstStyle/>
        <a:p>
          <a:endParaRPr lang="en-US"/>
        </a:p>
      </dgm:t>
    </dgm:pt>
    <dgm:pt modelId="{5D43BFBB-F321-4111-BD56-B4A1308960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MAG had 3 different sources to get data and spent A LOT of time finding the right solution, many dead-ends</a:t>
          </a:r>
        </a:p>
      </dgm:t>
    </dgm:pt>
    <dgm:pt modelId="{90B7FF6C-88F4-47FE-AB59-071EC97322A0}" type="parTrans" cxnId="{796D00AE-442E-4959-ABC1-DD721D33BE77}">
      <dgm:prSet/>
      <dgm:spPr/>
      <dgm:t>
        <a:bodyPr/>
        <a:lstStyle/>
        <a:p>
          <a:endParaRPr lang="en-US"/>
        </a:p>
      </dgm:t>
    </dgm:pt>
    <dgm:pt modelId="{107B9D06-29C8-44E1-A470-07791583D955}" type="sibTrans" cxnId="{796D00AE-442E-4959-ABC1-DD721D33BE77}">
      <dgm:prSet/>
      <dgm:spPr/>
      <dgm:t>
        <a:bodyPr/>
        <a:lstStyle/>
        <a:p>
          <a:endParaRPr lang="en-US"/>
        </a:p>
      </dgm:t>
    </dgm:pt>
    <dgm:pt modelId="{AAF0C306-63EF-4BBA-9A66-87C0761079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 err="1"/>
            <a:t>OpenReview</a:t>
          </a:r>
          <a:r>
            <a:rPr lang="en-US" sz="1600" dirty="0"/>
            <a:t> documentation was not thorough, spent A LOT of time on </a:t>
          </a:r>
          <a:r>
            <a:rPr lang="en-US" sz="1600" dirty="0" err="1"/>
            <a:t>github</a:t>
          </a:r>
          <a:r>
            <a:rPr lang="en-US" sz="1600" dirty="0"/>
            <a:t> looking at source code and piecing things together</a:t>
          </a:r>
        </a:p>
      </dgm:t>
    </dgm:pt>
    <dgm:pt modelId="{6D887ECD-1A8E-4F9F-80B1-FA61700E60BA}" type="parTrans" cxnId="{D22EA082-E591-4F91-8B5A-E09A5E87F700}">
      <dgm:prSet/>
      <dgm:spPr/>
      <dgm:t>
        <a:bodyPr/>
        <a:lstStyle/>
        <a:p>
          <a:endParaRPr lang="en-US"/>
        </a:p>
      </dgm:t>
    </dgm:pt>
    <dgm:pt modelId="{06CF8DBE-0077-4185-A599-11287567E956}" type="sibTrans" cxnId="{D22EA082-E591-4F91-8B5A-E09A5E87F700}">
      <dgm:prSet/>
      <dgm:spPr/>
      <dgm:t>
        <a:bodyPr/>
        <a:lstStyle/>
        <a:p>
          <a:endParaRPr lang="en-US"/>
        </a:p>
      </dgm:t>
    </dgm:pt>
    <dgm:pt modelId="{CC44216E-FFA7-4323-BCB4-E97655FDDC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Managing multiple data sources and with various </a:t>
          </a:r>
          <a:r>
            <a:rPr lang="en-US" sz="1600" i="1"/>
            <a:t>unique</a:t>
          </a:r>
          <a:r>
            <a:rPr lang="en-US" sz="1600" i="0"/>
            <a:t> identifiers became confusing</a:t>
          </a:r>
          <a:endParaRPr lang="en-US" sz="1600"/>
        </a:p>
      </dgm:t>
    </dgm:pt>
    <dgm:pt modelId="{8F8F40EC-292A-4D03-B4DA-2AF92033B9E7}" type="parTrans" cxnId="{0354663C-F1A3-444B-80B3-7AEA770DDA74}">
      <dgm:prSet/>
      <dgm:spPr/>
      <dgm:t>
        <a:bodyPr/>
        <a:lstStyle/>
        <a:p>
          <a:endParaRPr lang="en-US"/>
        </a:p>
      </dgm:t>
    </dgm:pt>
    <dgm:pt modelId="{76DDFA79-4CDC-4A08-8884-20C8D65C1CDA}" type="sibTrans" cxnId="{0354663C-F1A3-444B-80B3-7AEA770DDA74}">
      <dgm:prSet/>
      <dgm:spPr/>
      <dgm:t>
        <a:bodyPr/>
        <a:lstStyle/>
        <a:p>
          <a:endParaRPr lang="en-US"/>
        </a:p>
      </dgm:t>
    </dgm:pt>
    <dgm:pt modelId="{1F7EEF17-8861-445C-AE43-3DAD7575EA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Not confident in the analysis because did not match expected behavior </a:t>
          </a:r>
        </a:p>
      </dgm:t>
    </dgm:pt>
    <dgm:pt modelId="{E86B1950-6726-4639-8CD1-972777672288}" type="parTrans" cxnId="{9A2D1B76-5853-4175-AF57-32A4A88CB2D6}">
      <dgm:prSet/>
      <dgm:spPr/>
      <dgm:t>
        <a:bodyPr/>
        <a:lstStyle/>
        <a:p>
          <a:endParaRPr lang="en-US"/>
        </a:p>
      </dgm:t>
    </dgm:pt>
    <dgm:pt modelId="{7E935F52-AB87-4BB2-96A2-FE64F36DD6D0}" type="sibTrans" cxnId="{9A2D1B76-5853-4175-AF57-32A4A88CB2D6}">
      <dgm:prSet/>
      <dgm:spPr/>
      <dgm:t>
        <a:bodyPr/>
        <a:lstStyle/>
        <a:p>
          <a:endParaRPr lang="en-US"/>
        </a:p>
      </dgm:t>
    </dgm:pt>
    <dgm:pt modelId="{65589597-9215-4888-84DF-094B3B04B73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Workload Management</a:t>
          </a:r>
        </a:p>
      </dgm:t>
    </dgm:pt>
    <dgm:pt modelId="{0B43D823-29C5-4B91-A489-19F9048B31B0}" type="parTrans" cxnId="{AB6B219F-929B-4618-852D-08CB465A23E1}">
      <dgm:prSet/>
      <dgm:spPr/>
      <dgm:t>
        <a:bodyPr/>
        <a:lstStyle/>
        <a:p>
          <a:endParaRPr lang="en-US"/>
        </a:p>
      </dgm:t>
    </dgm:pt>
    <dgm:pt modelId="{66FE9E9C-9845-4AFB-AB18-5C59D51B08FF}" type="sibTrans" cxnId="{AB6B219F-929B-4618-852D-08CB465A23E1}">
      <dgm:prSet/>
      <dgm:spPr/>
      <dgm:t>
        <a:bodyPr/>
        <a:lstStyle/>
        <a:p>
          <a:endParaRPr lang="en-US"/>
        </a:p>
      </dgm:t>
    </dgm:pt>
    <dgm:pt modelId="{510D5338-97ED-42B4-822B-30E4344966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Working alone did not give much space for discussion about other approaches [thanks Misha!]</a:t>
          </a:r>
        </a:p>
      </dgm:t>
    </dgm:pt>
    <dgm:pt modelId="{190EEB81-5D97-41AC-A262-5FE0FC71DE60}" type="parTrans" cxnId="{7D78D16F-3D07-4ACE-A53A-309F91ED1B69}">
      <dgm:prSet/>
      <dgm:spPr/>
      <dgm:t>
        <a:bodyPr/>
        <a:lstStyle/>
        <a:p>
          <a:endParaRPr lang="en-US"/>
        </a:p>
      </dgm:t>
    </dgm:pt>
    <dgm:pt modelId="{4BBD97C0-D960-444E-9611-8C29DD869D01}" type="sibTrans" cxnId="{7D78D16F-3D07-4ACE-A53A-309F91ED1B69}">
      <dgm:prSet/>
      <dgm:spPr/>
      <dgm:t>
        <a:bodyPr/>
        <a:lstStyle/>
        <a:p>
          <a:endParaRPr lang="en-US"/>
        </a:p>
      </dgm:t>
    </dgm:pt>
    <dgm:pt modelId="{C82F4FBA-718D-4328-850E-43D818123CB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“Flattening the Curve”</a:t>
          </a:r>
        </a:p>
      </dgm:t>
    </dgm:pt>
    <dgm:pt modelId="{B15DE01A-CA79-4825-A3D7-DABC481EDF79}" type="parTrans" cxnId="{075CAD4E-BAD1-4E10-B5C5-D0D620BAAA7B}">
      <dgm:prSet/>
      <dgm:spPr/>
      <dgm:t>
        <a:bodyPr/>
        <a:lstStyle/>
        <a:p>
          <a:endParaRPr lang="en-US"/>
        </a:p>
      </dgm:t>
    </dgm:pt>
    <dgm:pt modelId="{0DBCEA79-E401-4E07-ADBE-D2A349B5BE75}" type="sibTrans" cxnId="{075CAD4E-BAD1-4E10-B5C5-D0D620BAAA7B}">
      <dgm:prSet/>
      <dgm:spPr/>
    </dgm:pt>
    <dgm:pt modelId="{32B46FBB-B132-40B6-94B2-3C2FDDEA6813}" type="pres">
      <dgm:prSet presAssocID="{3D4F19E6-84F3-494B-A4B9-3AD8BCD01D00}" presName="root" presStyleCnt="0">
        <dgm:presLayoutVars>
          <dgm:dir/>
          <dgm:resizeHandles val="exact"/>
        </dgm:presLayoutVars>
      </dgm:prSet>
      <dgm:spPr/>
    </dgm:pt>
    <dgm:pt modelId="{9C4B8DDA-D3E2-4EA9-B1D3-DBB4A36BC76C}" type="pres">
      <dgm:prSet presAssocID="{27C5036C-8016-45B7-A4C8-A6B3009C7C56}" presName="compNode" presStyleCnt="0"/>
      <dgm:spPr/>
    </dgm:pt>
    <dgm:pt modelId="{E494C777-B41B-4712-B2F2-955F0510043B}" type="pres">
      <dgm:prSet presAssocID="{27C5036C-8016-45B7-A4C8-A6B3009C7C5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25F310D5-7924-404A-BF25-F022EC4717B7}" type="pres">
      <dgm:prSet presAssocID="{27C5036C-8016-45B7-A4C8-A6B3009C7C56}" presName="iconSpace" presStyleCnt="0"/>
      <dgm:spPr/>
    </dgm:pt>
    <dgm:pt modelId="{CF6F7CDC-27C3-4AA5-A6E3-FEBCB4B94D77}" type="pres">
      <dgm:prSet presAssocID="{27C5036C-8016-45B7-A4C8-A6B3009C7C56}" presName="parTx" presStyleLbl="revTx" presStyleIdx="0" presStyleCnt="10">
        <dgm:presLayoutVars>
          <dgm:chMax val="0"/>
          <dgm:chPref val="0"/>
        </dgm:presLayoutVars>
      </dgm:prSet>
      <dgm:spPr/>
    </dgm:pt>
    <dgm:pt modelId="{A323F68B-7761-4710-A616-401CE682523F}" type="pres">
      <dgm:prSet presAssocID="{27C5036C-8016-45B7-A4C8-A6B3009C7C56}" presName="txSpace" presStyleCnt="0"/>
      <dgm:spPr/>
    </dgm:pt>
    <dgm:pt modelId="{BAFC3966-6F9B-47A3-B769-4BFB89FD11F1}" type="pres">
      <dgm:prSet presAssocID="{27C5036C-8016-45B7-A4C8-A6B3009C7C56}" presName="desTx" presStyleLbl="revTx" presStyleIdx="1" presStyleCnt="10">
        <dgm:presLayoutVars/>
      </dgm:prSet>
      <dgm:spPr/>
    </dgm:pt>
    <dgm:pt modelId="{E0CCD4AC-CC2C-4631-8451-D1FD91FFCE3F}" type="pres">
      <dgm:prSet presAssocID="{1A89DBF7-51F3-4B48-B645-23B005A603CC}" presName="sibTrans" presStyleCnt="0"/>
      <dgm:spPr/>
    </dgm:pt>
    <dgm:pt modelId="{92B2E98E-497A-433B-A7FE-F3F71EA5BE22}" type="pres">
      <dgm:prSet presAssocID="{69530EED-39E7-4259-8A92-21F37280CCC0}" presName="compNode" presStyleCnt="0"/>
      <dgm:spPr/>
    </dgm:pt>
    <dgm:pt modelId="{400D631C-6332-445C-A094-926677CB1A2B}" type="pres">
      <dgm:prSet presAssocID="{69530EED-39E7-4259-8A92-21F37280CCC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CC78FE-2D24-4567-9663-0DD4DD12E481}" type="pres">
      <dgm:prSet presAssocID="{69530EED-39E7-4259-8A92-21F37280CCC0}" presName="iconSpace" presStyleCnt="0"/>
      <dgm:spPr/>
    </dgm:pt>
    <dgm:pt modelId="{1E74332D-48D4-4765-BF31-D8BCF4363BC1}" type="pres">
      <dgm:prSet presAssocID="{69530EED-39E7-4259-8A92-21F37280CCC0}" presName="parTx" presStyleLbl="revTx" presStyleIdx="2" presStyleCnt="10">
        <dgm:presLayoutVars>
          <dgm:chMax val="0"/>
          <dgm:chPref val="0"/>
        </dgm:presLayoutVars>
      </dgm:prSet>
      <dgm:spPr/>
    </dgm:pt>
    <dgm:pt modelId="{66BBB420-D51B-48CE-9166-824F5F8B99C9}" type="pres">
      <dgm:prSet presAssocID="{69530EED-39E7-4259-8A92-21F37280CCC0}" presName="txSpace" presStyleCnt="0"/>
      <dgm:spPr/>
    </dgm:pt>
    <dgm:pt modelId="{116C9D9A-7219-49D1-A0C1-DA5BAC8EFE8D}" type="pres">
      <dgm:prSet presAssocID="{69530EED-39E7-4259-8A92-21F37280CCC0}" presName="desTx" presStyleLbl="revTx" presStyleIdx="3" presStyleCnt="10">
        <dgm:presLayoutVars/>
      </dgm:prSet>
      <dgm:spPr/>
    </dgm:pt>
    <dgm:pt modelId="{C751A703-F25D-4894-ABEC-9F2E50633B13}" type="pres">
      <dgm:prSet presAssocID="{7F063660-E03F-4911-8F3E-B7005777D70B}" presName="sibTrans" presStyleCnt="0"/>
      <dgm:spPr/>
    </dgm:pt>
    <dgm:pt modelId="{287F9BC1-68B0-430C-A763-8E92900EB57A}" type="pres">
      <dgm:prSet presAssocID="{78F3A46C-19B2-4A67-B372-CAFDAB63213F}" presName="compNode" presStyleCnt="0"/>
      <dgm:spPr/>
    </dgm:pt>
    <dgm:pt modelId="{79F51EE1-1722-4107-89EC-3AE0969546BA}" type="pres">
      <dgm:prSet presAssocID="{78F3A46C-19B2-4A67-B372-CAFDAB63213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328DE6E-4EAE-485B-A476-F14146095D4B}" type="pres">
      <dgm:prSet presAssocID="{78F3A46C-19B2-4A67-B372-CAFDAB63213F}" presName="iconSpace" presStyleCnt="0"/>
      <dgm:spPr/>
    </dgm:pt>
    <dgm:pt modelId="{CC52882A-1B25-4CAD-9DA5-DA18EF77D0D4}" type="pres">
      <dgm:prSet presAssocID="{78F3A46C-19B2-4A67-B372-CAFDAB63213F}" presName="parTx" presStyleLbl="revTx" presStyleIdx="4" presStyleCnt="10">
        <dgm:presLayoutVars>
          <dgm:chMax val="0"/>
          <dgm:chPref val="0"/>
        </dgm:presLayoutVars>
      </dgm:prSet>
      <dgm:spPr/>
    </dgm:pt>
    <dgm:pt modelId="{553A024A-0CA8-4806-BD17-93693D15FCB3}" type="pres">
      <dgm:prSet presAssocID="{78F3A46C-19B2-4A67-B372-CAFDAB63213F}" presName="txSpace" presStyleCnt="0"/>
      <dgm:spPr/>
    </dgm:pt>
    <dgm:pt modelId="{7AA8FAF2-82AA-4DD2-A60C-5F284FCDCF55}" type="pres">
      <dgm:prSet presAssocID="{78F3A46C-19B2-4A67-B372-CAFDAB63213F}" presName="desTx" presStyleLbl="revTx" presStyleIdx="5" presStyleCnt="10">
        <dgm:presLayoutVars/>
      </dgm:prSet>
      <dgm:spPr/>
    </dgm:pt>
    <dgm:pt modelId="{CF0BB29E-62B0-4016-85D9-93E9B5E59C9D}" type="pres">
      <dgm:prSet presAssocID="{A1768B76-06D5-4468-9090-BD1E82D2F0EC}" presName="sibTrans" presStyleCnt="0"/>
      <dgm:spPr/>
    </dgm:pt>
    <dgm:pt modelId="{2C131A4F-AFE4-4349-95DF-DB8CBF6B9E3D}" type="pres">
      <dgm:prSet presAssocID="{65589597-9215-4888-84DF-094B3B04B730}" presName="compNode" presStyleCnt="0"/>
      <dgm:spPr/>
    </dgm:pt>
    <dgm:pt modelId="{FFA8C460-8666-4810-97D2-13E45B24568F}" type="pres">
      <dgm:prSet presAssocID="{65589597-9215-4888-84DF-094B3B04B73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A582138F-8440-44ED-8218-5EA2B16DC3E8}" type="pres">
      <dgm:prSet presAssocID="{65589597-9215-4888-84DF-094B3B04B730}" presName="iconSpace" presStyleCnt="0"/>
      <dgm:spPr/>
    </dgm:pt>
    <dgm:pt modelId="{7F54380A-3610-4B4C-813F-391110F65E31}" type="pres">
      <dgm:prSet presAssocID="{65589597-9215-4888-84DF-094B3B04B730}" presName="parTx" presStyleLbl="revTx" presStyleIdx="6" presStyleCnt="10">
        <dgm:presLayoutVars>
          <dgm:chMax val="0"/>
          <dgm:chPref val="0"/>
        </dgm:presLayoutVars>
      </dgm:prSet>
      <dgm:spPr/>
    </dgm:pt>
    <dgm:pt modelId="{345C9AAA-6603-4440-84C6-7DF8D6E64F04}" type="pres">
      <dgm:prSet presAssocID="{65589597-9215-4888-84DF-094B3B04B730}" presName="txSpace" presStyleCnt="0"/>
      <dgm:spPr/>
    </dgm:pt>
    <dgm:pt modelId="{4D40ABFF-9C4E-49B7-9FBC-B676C806D2C5}" type="pres">
      <dgm:prSet presAssocID="{65589597-9215-4888-84DF-094B3B04B730}" presName="desTx" presStyleLbl="revTx" presStyleIdx="7" presStyleCnt="10">
        <dgm:presLayoutVars/>
      </dgm:prSet>
      <dgm:spPr/>
    </dgm:pt>
    <dgm:pt modelId="{DBA30F31-AC67-461E-950B-79B6CBD76C64}" type="pres">
      <dgm:prSet presAssocID="{66FE9E9C-9845-4AFB-AB18-5C59D51B08FF}" presName="sibTrans" presStyleCnt="0"/>
      <dgm:spPr/>
    </dgm:pt>
    <dgm:pt modelId="{42C09FED-2B51-4F80-A894-A15D7993A404}" type="pres">
      <dgm:prSet presAssocID="{C82F4FBA-718D-4328-850E-43D818123CBC}" presName="compNode" presStyleCnt="0"/>
      <dgm:spPr/>
    </dgm:pt>
    <dgm:pt modelId="{DA98A94B-B732-43F7-A21A-FEC4CD9B1CFE}" type="pres">
      <dgm:prSet presAssocID="{C82F4FBA-718D-4328-850E-43D818123CB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A4DE4F3-C1F4-48AA-A8AF-76B487386C83}" type="pres">
      <dgm:prSet presAssocID="{C82F4FBA-718D-4328-850E-43D818123CBC}" presName="iconSpace" presStyleCnt="0"/>
      <dgm:spPr/>
    </dgm:pt>
    <dgm:pt modelId="{7062E96E-FCD7-4A2A-BFD2-8BC3756785F9}" type="pres">
      <dgm:prSet presAssocID="{C82F4FBA-718D-4328-850E-43D818123CBC}" presName="parTx" presStyleLbl="revTx" presStyleIdx="8" presStyleCnt="10">
        <dgm:presLayoutVars>
          <dgm:chMax val="0"/>
          <dgm:chPref val="0"/>
        </dgm:presLayoutVars>
      </dgm:prSet>
      <dgm:spPr/>
    </dgm:pt>
    <dgm:pt modelId="{B2212F13-5470-450D-B800-83514C63337B}" type="pres">
      <dgm:prSet presAssocID="{C82F4FBA-718D-4328-850E-43D818123CBC}" presName="txSpace" presStyleCnt="0"/>
      <dgm:spPr/>
    </dgm:pt>
    <dgm:pt modelId="{589341A9-5220-4AC0-ABB4-10C352424B67}" type="pres">
      <dgm:prSet presAssocID="{C82F4FBA-718D-4328-850E-43D818123CBC}" presName="desTx" presStyleLbl="revTx" presStyleIdx="9" presStyleCnt="10">
        <dgm:presLayoutVars/>
      </dgm:prSet>
      <dgm:spPr/>
    </dgm:pt>
  </dgm:ptLst>
  <dgm:cxnLst>
    <dgm:cxn modelId="{DB8E7A03-B5FE-465E-B188-B7C5FD3B5735}" type="presOf" srcId="{3D4F19E6-84F3-494B-A4B9-3AD8BCD01D00}" destId="{32B46FBB-B132-40B6-94B2-3C2FDDEA6813}" srcOrd="0" destOrd="0" presId="urn:microsoft.com/office/officeart/2018/5/layout/CenteredIconLabelDescriptionList"/>
    <dgm:cxn modelId="{44C73E2A-208B-46F2-918A-F4810DC257A2}" srcId="{3D4F19E6-84F3-494B-A4B9-3AD8BCD01D00}" destId="{27C5036C-8016-45B7-A4C8-A6B3009C7C56}" srcOrd="0" destOrd="0" parTransId="{05849007-2E49-464B-9FB8-B5024D7E586A}" sibTransId="{1A89DBF7-51F3-4B48-B645-23B005A603CC}"/>
    <dgm:cxn modelId="{3F57072B-36C3-40D7-B5F2-C910DA3B34A4}" type="presOf" srcId="{5D43BFBB-F321-4111-BD56-B4A1308960C4}" destId="{BAFC3966-6F9B-47A3-B769-4BFB89FD11F1}" srcOrd="0" destOrd="0" presId="urn:microsoft.com/office/officeart/2018/5/layout/CenteredIconLabelDescriptionList"/>
    <dgm:cxn modelId="{0354663C-F1A3-444B-80B3-7AEA770DDA74}" srcId="{69530EED-39E7-4259-8A92-21F37280CCC0}" destId="{CC44216E-FFA7-4323-BCB4-E97655FDDC63}" srcOrd="0" destOrd="0" parTransId="{8F8F40EC-292A-4D03-B4DA-2AF92033B9E7}" sibTransId="{76DDFA79-4CDC-4A08-8884-20C8D65C1CDA}"/>
    <dgm:cxn modelId="{566F946A-11A7-4917-A6AE-35CB8D74F8D1}" type="presOf" srcId="{65589597-9215-4888-84DF-094B3B04B730}" destId="{7F54380A-3610-4B4C-813F-391110F65E31}" srcOrd="0" destOrd="0" presId="urn:microsoft.com/office/officeart/2018/5/layout/CenteredIconLabelDescriptionList"/>
    <dgm:cxn modelId="{075CAD4E-BAD1-4E10-B5C5-D0D620BAAA7B}" srcId="{3D4F19E6-84F3-494B-A4B9-3AD8BCD01D00}" destId="{C82F4FBA-718D-4328-850E-43D818123CBC}" srcOrd="4" destOrd="0" parTransId="{B15DE01A-CA79-4825-A3D7-DABC481EDF79}" sibTransId="{0DBCEA79-E401-4E07-ADBE-D2A349B5BE75}"/>
    <dgm:cxn modelId="{7D78D16F-3D07-4ACE-A53A-309F91ED1B69}" srcId="{65589597-9215-4888-84DF-094B3B04B730}" destId="{510D5338-97ED-42B4-822B-30E4344966BD}" srcOrd="0" destOrd="0" parTransId="{190EEB81-5D97-41AC-A262-5FE0FC71DE60}" sibTransId="{4BBD97C0-D960-444E-9611-8C29DD869D01}"/>
    <dgm:cxn modelId="{9A2D1B76-5853-4175-AF57-32A4A88CB2D6}" srcId="{78F3A46C-19B2-4A67-B372-CAFDAB63213F}" destId="{1F7EEF17-8861-445C-AE43-3DAD7575EA5B}" srcOrd="0" destOrd="0" parTransId="{E86B1950-6726-4639-8CD1-972777672288}" sibTransId="{7E935F52-AB87-4BB2-96A2-FE64F36DD6D0}"/>
    <dgm:cxn modelId="{593D8456-EEEB-416D-8B5F-74026F4E6AE7}" type="presOf" srcId="{1F7EEF17-8861-445C-AE43-3DAD7575EA5B}" destId="{7AA8FAF2-82AA-4DD2-A60C-5F284FCDCF55}" srcOrd="0" destOrd="0" presId="urn:microsoft.com/office/officeart/2018/5/layout/CenteredIconLabelDescriptionList"/>
    <dgm:cxn modelId="{D22EA082-E591-4F91-8B5A-E09A5E87F700}" srcId="{27C5036C-8016-45B7-A4C8-A6B3009C7C56}" destId="{AAF0C306-63EF-4BBA-9A66-87C076107958}" srcOrd="1" destOrd="0" parTransId="{6D887ECD-1A8E-4F9F-80B1-FA61700E60BA}" sibTransId="{06CF8DBE-0077-4185-A599-11287567E956}"/>
    <dgm:cxn modelId="{A3F82F89-A977-4415-8D24-4303809D58BC}" type="presOf" srcId="{510D5338-97ED-42B4-822B-30E4344966BD}" destId="{4D40ABFF-9C4E-49B7-9FBC-B676C806D2C5}" srcOrd="0" destOrd="0" presId="urn:microsoft.com/office/officeart/2018/5/layout/CenteredIconLabelDescriptionList"/>
    <dgm:cxn modelId="{AB6B219F-929B-4618-852D-08CB465A23E1}" srcId="{3D4F19E6-84F3-494B-A4B9-3AD8BCD01D00}" destId="{65589597-9215-4888-84DF-094B3B04B730}" srcOrd="3" destOrd="0" parTransId="{0B43D823-29C5-4B91-A489-19F9048B31B0}" sibTransId="{66FE9E9C-9845-4AFB-AB18-5C59D51B08FF}"/>
    <dgm:cxn modelId="{796D00AE-442E-4959-ABC1-DD721D33BE77}" srcId="{27C5036C-8016-45B7-A4C8-A6B3009C7C56}" destId="{5D43BFBB-F321-4111-BD56-B4A1308960C4}" srcOrd="0" destOrd="0" parTransId="{90B7FF6C-88F4-47FE-AB59-071EC97322A0}" sibTransId="{107B9D06-29C8-44E1-A470-07791583D955}"/>
    <dgm:cxn modelId="{3A7089B0-B02E-4B81-92F9-EF468B28E442}" srcId="{3D4F19E6-84F3-494B-A4B9-3AD8BCD01D00}" destId="{78F3A46C-19B2-4A67-B372-CAFDAB63213F}" srcOrd="2" destOrd="0" parTransId="{7FC701D3-346F-4CCF-B486-27DBF750EAAF}" sibTransId="{A1768B76-06D5-4468-9090-BD1E82D2F0EC}"/>
    <dgm:cxn modelId="{9C3D06B8-6292-4ECF-96F0-CC3EE20AB8D2}" type="presOf" srcId="{69530EED-39E7-4259-8A92-21F37280CCC0}" destId="{1E74332D-48D4-4765-BF31-D8BCF4363BC1}" srcOrd="0" destOrd="0" presId="urn:microsoft.com/office/officeart/2018/5/layout/CenteredIconLabelDescriptionList"/>
    <dgm:cxn modelId="{AB985DD3-B1D3-4A94-8D8C-BB5BBBDEA23A}" type="presOf" srcId="{CC44216E-FFA7-4323-BCB4-E97655FDDC63}" destId="{116C9D9A-7219-49D1-A0C1-DA5BAC8EFE8D}" srcOrd="0" destOrd="0" presId="urn:microsoft.com/office/officeart/2018/5/layout/CenteredIconLabelDescriptionList"/>
    <dgm:cxn modelId="{DA2414D6-C42C-4BA5-9AD9-2DD9DC8CCB96}" type="presOf" srcId="{C82F4FBA-718D-4328-850E-43D818123CBC}" destId="{7062E96E-FCD7-4A2A-BFD2-8BC3756785F9}" srcOrd="0" destOrd="0" presId="urn:microsoft.com/office/officeart/2018/5/layout/CenteredIconLabelDescriptionList"/>
    <dgm:cxn modelId="{044F78D6-11F4-4B88-BF55-885C0FD9F163}" srcId="{3D4F19E6-84F3-494B-A4B9-3AD8BCD01D00}" destId="{69530EED-39E7-4259-8A92-21F37280CCC0}" srcOrd="1" destOrd="0" parTransId="{E84F5948-46AF-4934-A3F4-62AAAD54AA06}" sibTransId="{7F063660-E03F-4911-8F3E-B7005777D70B}"/>
    <dgm:cxn modelId="{376402EE-8D4C-4ED1-AC82-C3972C83234E}" type="presOf" srcId="{AAF0C306-63EF-4BBA-9A66-87C076107958}" destId="{BAFC3966-6F9B-47A3-B769-4BFB89FD11F1}" srcOrd="0" destOrd="1" presId="urn:microsoft.com/office/officeart/2018/5/layout/CenteredIconLabelDescriptionList"/>
    <dgm:cxn modelId="{9F8C6FF8-FD94-4BC6-9C45-4A4EFEA14B00}" type="presOf" srcId="{27C5036C-8016-45B7-A4C8-A6B3009C7C56}" destId="{CF6F7CDC-27C3-4AA5-A6E3-FEBCB4B94D77}" srcOrd="0" destOrd="0" presId="urn:microsoft.com/office/officeart/2018/5/layout/CenteredIconLabelDescriptionList"/>
    <dgm:cxn modelId="{D1AF90F9-AAAE-4971-BB22-8B895788288B}" type="presOf" srcId="{78F3A46C-19B2-4A67-B372-CAFDAB63213F}" destId="{CC52882A-1B25-4CAD-9DA5-DA18EF77D0D4}" srcOrd="0" destOrd="0" presId="urn:microsoft.com/office/officeart/2018/5/layout/CenteredIconLabelDescriptionList"/>
    <dgm:cxn modelId="{FF8CE661-A6E2-4D45-90E1-EC9E89B24BF6}" type="presParOf" srcId="{32B46FBB-B132-40B6-94B2-3C2FDDEA6813}" destId="{9C4B8DDA-D3E2-4EA9-B1D3-DBB4A36BC76C}" srcOrd="0" destOrd="0" presId="urn:microsoft.com/office/officeart/2018/5/layout/CenteredIconLabelDescriptionList"/>
    <dgm:cxn modelId="{A8049B32-E52E-4EFA-8F92-0A8CAC053A48}" type="presParOf" srcId="{9C4B8DDA-D3E2-4EA9-B1D3-DBB4A36BC76C}" destId="{E494C777-B41B-4712-B2F2-955F0510043B}" srcOrd="0" destOrd="0" presId="urn:microsoft.com/office/officeart/2018/5/layout/CenteredIconLabelDescriptionList"/>
    <dgm:cxn modelId="{9D01FEC6-D45D-4BCB-8123-28995AC4DDA5}" type="presParOf" srcId="{9C4B8DDA-D3E2-4EA9-B1D3-DBB4A36BC76C}" destId="{25F310D5-7924-404A-BF25-F022EC4717B7}" srcOrd="1" destOrd="0" presId="urn:microsoft.com/office/officeart/2018/5/layout/CenteredIconLabelDescriptionList"/>
    <dgm:cxn modelId="{161082B0-5AAD-44DA-9309-D9443AEF68A7}" type="presParOf" srcId="{9C4B8DDA-D3E2-4EA9-B1D3-DBB4A36BC76C}" destId="{CF6F7CDC-27C3-4AA5-A6E3-FEBCB4B94D77}" srcOrd="2" destOrd="0" presId="urn:microsoft.com/office/officeart/2018/5/layout/CenteredIconLabelDescriptionList"/>
    <dgm:cxn modelId="{D8CDA859-6EE5-4EA6-8CDA-E470B490EB88}" type="presParOf" srcId="{9C4B8DDA-D3E2-4EA9-B1D3-DBB4A36BC76C}" destId="{A323F68B-7761-4710-A616-401CE682523F}" srcOrd="3" destOrd="0" presId="urn:microsoft.com/office/officeart/2018/5/layout/CenteredIconLabelDescriptionList"/>
    <dgm:cxn modelId="{E7A1FF5E-D7BA-428C-B0BD-8168EC697A7E}" type="presParOf" srcId="{9C4B8DDA-D3E2-4EA9-B1D3-DBB4A36BC76C}" destId="{BAFC3966-6F9B-47A3-B769-4BFB89FD11F1}" srcOrd="4" destOrd="0" presId="urn:microsoft.com/office/officeart/2018/5/layout/CenteredIconLabelDescriptionList"/>
    <dgm:cxn modelId="{9E306867-76A9-42EE-9E63-42039F2FF779}" type="presParOf" srcId="{32B46FBB-B132-40B6-94B2-3C2FDDEA6813}" destId="{E0CCD4AC-CC2C-4631-8451-D1FD91FFCE3F}" srcOrd="1" destOrd="0" presId="urn:microsoft.com/office/officeart/2018/5/layout/CenteredIconLabelDescriptionList"/>
    <dgm:cxn modelId="{081E4826-A203-4B11-9A38-23E3D3A01828}" type="presParOf" srcId="{32B46FBB-B132-40B6-94B2-3C2FDDEA6813}" destId="{92B2E98E-497A-433B-A7FE-F3F71EA5BE22}" srcOrd="2" destOrd="0" presId="urn:microsoft.com/office/officeart/2018/5/layout/CenteredIconLabelDescriptionList"/>
    <dgm:cxn modelId="{9A5E41B1-550A-4244-BC1A-AE1C669BAA05}" type="presParOf" srcId="{92B2E98E-497A-433B-A7FE-F3F71EA5BE22}" destId="{400D631C-6332-445C-A094-926677CB1A2B}" srcOrd="0" destOrd="0" presId="urn:microsoft.com/office/officeart/2018/5/layout/CenteredIconLabelDescriptionList"/>
    <dgm:cxn modelId="{2876C263-8BE0-4A29-BDC7-D996DF0286E4}" type="presParOf" srcId="{92B2E98E-497A-433B-A7FE-F3F71EA5BE22}" destId="{D3CC78FE-2D24-4567-9663-0DD4DD12E481}" srcOrd="1" destOrd="0" presId="urn:microsoft.com/office/officeart/2018/5/layout/CenteredIconLabelDescriptionList"/>
    <dgm:cxn modelId="{CFB8492A-9FC6-49FC-801C-FE3EFAA12124}" type="presParOf" srcId="{92B2E98E-497A-433B-A7FE-F3F71EA5BE22}" destId="{1E74332D-48D4-4765-BF31-D8BCF4363BC1}" srcOrd="2" destOrd="0" presId="urn:microsoft.com/office/officeart/2018/5/layout/CenteredIconLabelDescriptionList"/>
    <dgm:cxn modelId="{BB143CAE-AA8D-437D-B2BD-6ECB79B0B45E}" type="presParOf" srcId="{92B2E98E-497A-433B-A7FE-F3F71EA5BE22}" destId="{66BBB420-D51B-48CE-9166-824F5F8B99C9}" srcOrd="3" destOrd="0" presId="urn:microsoft.com/office/officeart/2018/5/layout/CenteredIconLabelDescriptionList"/>
    <dgm:cxn modelId="{91D473FA-87BB-428E-A9B6-558EDCAB295D}" type="presParOf" srcId="{92B2E98E-497A-433B-A7FE-F3F71EA5BE22}" destId="{116C9D9A-7219-49D1-A0C1-DA5BAC8EFE8D}" srcOrd="4" destOrd="0" presId="urn:microsoft.com/office/officeart/2018/5/layout/CenteredIconLabelDescriptionList"/>
    <dgm:cxn modelId="{2E5396AD-8B4A-416B-BC36-B0FB014EDAB0}" type="presParOf" srcId="{32B46FBB-B132-40B6-94B2-3C2FDDEA6813}" destId="{C751A703-F25D-4894-ABEC-9F2E50633B13}" srcOrd="3" destOrd="0" presId="urn:microsoft.com/office/officeart/2018/5/layout/CenteredIconLabelDescriptionList"/>
    <dgm:cxn modelId="{858F03F0-A8C6-4D98-9A1B-0AD33DF67A6F}" type="presParOf" srcId="{32B46FBB-B132-40B6-94B2-3C2FDDEA6813}" destId="{287F9BC1-68B0-430C-A763-8E92900EB57A}" srcOrd="4" destOrd="0" presId="urn:microsoft.com/office/officeart/2018/5/layout/CenteredIconLabelDescriptionList"/>
    <dgm:cxn modelId="{119FB8A1-9D4B-40A4-8FB3-E6534DA6B394}" type="presParOf" srcId="{287F9BC1-68B0-430C-A763-8E92900EB57A}" destId="{79F51EE1-1722-4107-89EC-3AE0969546BA}" srcOrd="0" destOrd="0" presId="urn:microsoft.com/office/officeart/2018/5/layout/CenteredIconLabelDescriptionList"/>
    <dgm:cxn modelId="{1D0BAAE0-C254-4ECF-87E6-3F42749C7DA0}" type="presParOf" srcId="{287F9BC1-68B0-430C-A763-8E92900EB57A}" destId="{7328DE6E-4EAE-485B-A476-F14146095D4B}" srcOrd="1" destOrd="0" presId="urn:microsoft.com/office/officeart/2018/5/layout/CenteredIconLabelDescriptionList"/>
    <dgm:cxn modelId="{56778C5A-069F-4D47-9A9A-75683B25E100}" type="presParOf" srcId="{287F9BC1-68B0-430C-A763-8E92900EB57A}" destId="{CC52882A-1B25-4CAD-9DA5-DA18EF77D0D4}" srcOrd="2" destOrd="0" presId="urn:microsoft.com/office/officeart/2018/5/layout/CenteredIconLabelDescriptionList"/>
    <dgm:cxn modelId="{3C81D16F-CF11-4963-AF44-DD0AA5EEDB5F}" type="presParOf" srcId="{287F9BC1-68B0-430C-A763-8E92900EB57A}" destId="{553A024A-0CA8-4806-BD17-93693D15FCB3}" srcOrd="3" destOrd="0" presId="urn:microsoft.com/office/officeart/2018/5/layout/CenteredIconLabelDescriptionList"/>
    <dgm:cxn modelId="{A792A5B1-92F3-4EC9-9A06-58ED5EC1E26E}" type="presParOf" srcId="{287F9BC1-68B0-430C-A763-8E92900EB57A}" destId="{7AA8FAF2-82AA-4DD2-A60C-5F284FCDCF55}" srcOrd="4" destOrd="0" presId="urn:microsoft.com/office/officeart/2018/5/layout/CenteredIconLabelDescriptionList"/>
    <dgm:cxn modelId="{78E8EAC0-0499-41E6-9668-D98C9C6B28C9}" type="presParOf" srcId="{32B46FBB-B132-40B6-94B2-3C2FDDEA6813}" destId="{CF0BB29E-62B0-4016-85D9-93E9B5E59C9D}" srcOrd="5" destOrd="0" presId="urn:microsoft.com/office/officeart/2018/5/layout/CenteredIconLabelDescriptionList"/>
    <dgm:cxn modelId="{71CE324A-6063-4489-9004-5509E0623406}" type="presParOf" srcId="{32B46FBB-B132-40B6-94B2-3C2FDDEA6813}" destId="{2C131A4F-AFE4-4349-95DF-DB8CBF6B9E3D}" srcOrd="6" destOrd="0" presId="urn:microsoft.com/office/officeart/2018/5/layout/CenteredIconLabelDescriptionList"/>
    <dgm:cxn modelId="{BD76D44A-2BD3-4B5A-8BA8-22ABF10CE588}" type="presParOf" srcId="{2C131A4F-AFE4-4349-95DF-DB8CBF6B9E3D}" destId="{FFA8C460-8666-4810-97D2-13E45B24568F}" srcOrd="0" destOrd="0" presId="urn:microsoft.com/office/officeart/2018/5/layout/CenteredIconLabelDescriptionList"/>
    <dgm:cxn modelId="{D2C54D5F-5DFD-4D0F-9024-0E4E616D94B6}" type="presParOf" srcId="{2C131A4F-AFE4-4349-95DF-DB8CBF6B9E3D}" destId="{A582138F-8440-44ED-8218-5EA2B16DC3E8}" srcOrd="1" destOrd="0" presId="urn:microsoft.com/office/officeart/2018/5/layout/CenteredIconLabelDescriptionList"/>
    <dgm:cxn modelId="{0F59A9C4-D4AC-48D2-9C7D-0FF9A24B6E31}" type="presParOf" srcId="{2C131A4F-AFE4-4349-95DF-DB8CBF6B9E3D}" destId="{7F54380A-3610-4B4C-813F-391110F65E31}" srcOrd="2" destOrd="0" presId="urn:microsoft.com/office/officeart/2018/5/layout/CenteredIconLabelDescriptionList"/>
    <dgm:cxn modelId="{E2623A09-8EEE-45D4-B0C0-9C8DE3294895}" type="presParOf" srcId="{2C131A4F-AFE4-4349-95DF-DB8CBF6B9E3D}" destId="{345C9AAA-6603-4440-84C6-7DF8D6E64F04}" srcOrd="3" destOrd="0" presId="urn:microsoft.com/office/officeart/2018/5/layout/CenteredIconLabelDescriptionList"/>
    <dgm:cxn modelId="{B7C0D0FC-46BA-49C6-B119-EDF42C37FADD}" type="presParOf" srcId="{2C131A4F-AFE4-4349-95DF-DB8CBF6B9E3D}" destId="{4D40ABFF-9C4E-49B7-9FBC-B676C806D2C5}" srcOrd="4" destOrd="0" presId="urn:microsoft.com/office/officeart/2018/5/layout/CenteredIconLabelDescriptionList"/>
    <dgm:cxn modelId="{93ECEF3C-233F-4DC8-94E6-DEFF1CF8115B}" type="presParOf" srcId="{32B46FBB-B132-40B6-94B2-3C2FDDEA6813}" destId="{DBA30F31-AC67-461E-950B-79B6CBD76C64}" srcOrd="7" destOrd="0" presId="urn:microsoft.com/office/officeart/2018/5/layout/CenteredIconLabelDescriptionList"/>
    <dgm:cxn modelId="{F5EEFD16-09F7-49AC-886A-1EBF7161E790}" type="presParOf" srcId="{32B46FBB-B132-40B6-94B2-3C2FDDEA6813}" destId="{42C09FED-2B51-4F80-A894-A15D7993A404}" srcOrd="8" destOrd="0" presId="urn:microsoft.com/office/officeart/2018/5/layout/CenteredIconLabelDescriptionList"/>
    <dgm:cxn modelId="{3D4625B2-7B0A-4998-8E4F-9AC856A88C8C}" type="presParOf" srcId="{42C09FED-2B51-4F80-A894-A15D7993A404}" destId="{DA98A94B-B732-43F7-A21A-FEC4CD9B1CFE}" srcOrd="0" destOrd="0" presId="urn:microsoft.com/office/officeart/2018/5/layout/CenteredIconLabelDescriptionList"/>
    <dgm:cxn modelId="{54C27F79-CF4E-4EEC-9B25-A39F7C2F93B9}" type="presParOf" srcId="{42C09FED-2B51-4F80-A894-A15D7993A404}" destId="{EA4DE4F3-C1F4-48AA-A8AF-76B487386C83}" srcOrd="1" destOrd="0" presId="urn:microsoft.com/office/officeart/2018/5/layout/CenteredIconLabelDescriptionList"/>
    <dgm:cxn modelId="{1B4B9BE5-22F8-4F12-BA99-05ACE2C2AE84}" type="presParOf" srcId="{42C09FED-2B51-4F80-A894-A15D7993A404}" destId="{7062E96E-FCD7-4A2A-BFD2-8BC3756785F9}" srcOrd="2" destOrd="0" presId="urn:microsoft.com/office/officeart/2018/5/layout/CenteredIconLabelDescriptionList"/>
    <dgm:cxn modelId="{B1E5E250-7D2D-4543-8654-41B3F4FAF876}" type="presParOf" srcId="{42C09FED-2B51-4F80-A894-A15D7993A404}" destId="{B2212F13-5470-450D-B800-83514C63337B}" srcOrd="3" destOrd="0" presId="urn:microsoft.com/office/officeart/2018/5/layout/CenteredIconLabelDescriptionList"/>
    <dgm:cxn modelId="{CB3282F9-5C28-43DE-9886-0D03FC953117}" type="presParOf" srcId="{42C09FED-2B51-4F80-A894-A15D7993A404}" destId="{589341A9-5220-4AC0-ABB4-10C352424B67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291E0-AF8D-481E-92EC-BCEECDD10DC0}">
      <dsp:nvSpPr>
        <dsp:cNvPr id="0" name=""/>
        <dsp:cNvSpPr/>
      </dsp:nvSpPr>
      <dsp:spPr>
        <a:xfrm>
          <a:off x="1588" y="1109056"/>
          <a:ext cx="2276340" cy="1877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Authors submit paper on public forum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Identities will be concealed if double-blind</a:t>
          </a:r>
        </a:p>
      </dsp:txBody>
      <dsp:txXfrm>
        <a:off x="44795" y="1152263"/>
        <a:ext cx="2189926" cy="1388768"/>
      </dsp:txXfrm>
    </dsp:sp>
    <dsp:sp modelId="{24C97D45-F9F1-4DDA-912D-7486B29901FD}">
      <dsp:nvSpPr>
        <dsp:cNvPr id="0" name=""/>
        <dsp:cNvSpPr/>
      </dsp:nvSpPr>
      <dsp:spPr>
        <a:xfrm>
          <a:off x="1228319" y="1367615"/>
          <a:ext cx="2789005" cy="2789005"/>
        </a:xfrm>
        <a:prstGeom prst="leftCircularArrow">
          <a:avLst>
            <a:gd name="adj1" fmla="val 4146"/>
            <a:gd name="adj2" fmla="val 522538"/>
            <a:gd name="adj3" fmla="val 2298049"/>
            <a:gd name="adj4" fmla="val 9024489"/>
            <a:gd name="adj5" fmla="val 48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7D63A-AE8E-4F11-B654-D5201DA9D793}">
      <dsp:nvSpPr>
        <dsp:cNvPr id="0" name=""/>
        <dsp:cNvSpPr/>
      </dsp:nvSpPr>
      <dsp:spPr>
        <a:xfrm>
          <a:off x="507442" y="2584238"/>
          <a:ext cx="2023413" cy="80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Paper Submission</a:t>
          </a:r>
        </a:p>
      </dsp:txBody>
      <dsp:txXfrm>
        <a:off x="531009" y="2607805"/>
        <a:ext cx="1976279" cy="757510"/>
      </dsp:txXfrm>
    </dsp:sp>
    <dsp:sp modelId="{4F41FC58-074A-4C33-BE0B-661E18D93480}">
      <dsp:nvSpPr>
        <dsp:cNvPr id="0" name=""/>
        <dsp:cNvSpPr/>
      </dsp:nvSpPr>
      <dsp:spPr>
        <a:xfrm>
          <a:off x="3081531" y="1109056"/>
          <a:ext cx="2276340" cy="1877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Reviewers bid for papers to review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Each paper gets assigned 3 reviewers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Affinity scores are used o help with paper bidding and avoid conflict or interest</a:t>
          </a:r>
        </a:p>
      </dsp:txBody>
      <dsp:txXfrm>
        <a:off x="3124738" y="1554586"/>
        <a:ext cx="2189926" cy="1388768"/>
      </dsp:txXfrm>
    </dsp:sp>
    <dsp:sp modelId="{B0C95397-51E3-427E-89B8-BCA293887872}">
      <dsp:nvSpPr>
        <dsp:cNvPr id="0" name=""/>
        <dsp:cNvSpPr/>
      </dsp:nvSpPr>
      <dsp:spPr>
        <a:xfrm>
          <a:off x="4289293" y="-134618"/>
          <a:ext cx="3079870" cy="3079870"/>
        </a:xfrm>
        <a:prstGeom prst="circularArrow">
          <a:avLst>
            <a:gd name="adj1" fmla="val 3755"/>
            <a:gd name="adj2" fmla="val 468731"/>
            <a:gd name="adj3" fmla="val 19355759"/>
            <a:gd name="adj4" fmla="val 12575511"/>
            <a:gd name="adj5" fmla="val 43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BC516-4E6E-4F80-ADFC-641D0C60590B}">
      <dsp:nvSpPr>
        <dsp:cNvPr id="0" name=""/>
        <dsp:cNvSpPr/>
      </dsp:nvSpPr>
      <dsp:spPr>
        <a:xfrm>
          <a:off x="3587385" y="706734"/>
          <a:ext cx="2023413" cy="80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Reviewer Bidding</a:t>
          </a:r>
        </a:p>
      </dsp:txBody>
      <dsp:txXfrm>
        <a:off x="3610952" y="730301"/>
        <a:ext cx="1976279" cy="757510"/>
      </dsp:txXfrm>
    </dsp:sp>
    <dsp:sp modelId="{60F5B3AF-16F1-4E14-963E-781AE688D1B4}">
      <dsp:nvSpPr>
        <dsp:cNvPr id="0" name=""/>
        <dsp:cNvSpPr/>
      </dsp:nvSpPr>
      <dsp:spPr>
        <a:xfrm>
          <a:off x="6161474" y="1109056"/>
          <a:ext cx="2276340" cy="1877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Reviewers post full review on public forum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Authors can address reviewers comments and modify papers during specified period</a:t>
          </a:r>
        </a:p>
      </dsp:txBody>
      <dsp:txXfrm>
        <a:off x="6204681" y="1152263"/>
        <a:ext cx="2189926" cy="1388768"/>
      </dsp:txXfrm>
    </dsp:sp>
    <dsp:sp modelId="{B7B1111E-76D2-45AA-A4B6-1AA3A795669A}">
      <dsp:nvSpPr>
        <dsp:cNvPr id="0" name=""/>
        <dsp:cNvSpPr/>
      </dsp:nvSpPr>
      <dsp:spPr>
        <a:xfrm>
          <a:off x="7388205" y="1367615"/>
          <a:ext cx="2789005" cy="2789005"/>
        </a:xfrm>
        <a:prstGeom prst="leftCircularArrow">
          <a:avLst>
            <a:gd name="adj1" fmla="val 4146"/>
            <a:gd name="adj2" fmla="val 522538"/>
            <a:gd name="adj3" fmla="val 2298049"/>
            <a:gd name="adj4" fmla="val 9024489"/>
            <a:gd name="adj5" fmla="val 48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361FD-1B47-40FA-992C-C350CF25D82F}">
      <dsp:nvSpPr>
        <dsp:cNvPr id="0" name=""/>
        <dsp:cNvSpPr/>
      </dsp:nvSpPr>
      <dsp:spPr>
        <a:xfrm>
          <a:off x="6667328" y="2584238"/>
          <a:ext cx="2023413" cy="80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Author Discussion / Rebuttal Period</a:t>
          </a:r>
        </a:p>
      </dsp:txBody>
      <dsp:txXfrm>
        <a:off x="6690895" y="2607805"/>
        <a:ext cx="1976279" cy="757510"/>
      </dsp:txXfrm>
    </dsp:sp>
    <dsp:sp modelId="{657A1D63-3D5F-491E-80C1-FE99F6FAF153}">
      <dsp:nvSpPr>
        <dsp:cNvPr id="0" name=""/>
        <dsp:cNvSpPr/>
      </dsp:nvSpPr>
      <dsp:spPr>
        <a:xfrm>
          <a:off x="9241417" y="1109056"/>
          <a:ext cx="2276340" cy="18775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Area Chairs and reviewers make final decision on papers acceptance or rejection</a:t>
          </a:r>
        </a:p>
      </dsp:txBody>
      <dsp:txXfrm>
        <a:off x="9284624" y="1554586"/>
        <a:ext cx="2189926" cy="1388768"/>
      </dsp:txXfrm>
    </dsp:sp>
    <dsp:sp modelId="{56BA83DF-01C9-40E1-BEDD-78FC0DC7DF4C}">
      <dsp:nvSpPr>
        <dsp:cNvPr id="0" name=""/>
        <dsp:cNvSpPr/>
      </dsp:nvSpPr>
      <dsp:spPr>
        <a:xfrm>
          <a:off x="9747271" y="706734"/>
          <a:ext cx="2023413" cy="804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Final Decision</a:t>
          </a:r>
        </a:p>
      </dsp:txBody>
      <dsp:txXfrm>
        <a:off x="9770838" y="730301"/>
        <a:ext cx="1976279" cy="757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D016C-2EB9-4C10-970A-9034A305D189}">
      <dsp:nvSpPr>
        <dsp:cNvPr id="0" name=""/>
        <dsp:cNvSpPr/>
      </dsp:nvSpPr>
      <dsp:spPr>
        <a:xfrm>
          <a:off x="0" y="529469"/>
          <a:ext cx="2813544" cy="2813544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C72A6-E990-4E4E-AE74-182C52064DE5}">
      <dsp:nvSpPr>
        <dsp:cNvPr id="0" name=""/>
        <dsp:cNvSpPr/>
      </dsp:nvSpPr>
      <dsp:spPr>
        <a:xfrm>
          <a:off x="1406772" y="529469"/>
          <a:ext cx="3282468" cy="28135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Microsoft Academic Author Query</a:t>
          </a:r>
        </a:p>
      </dsp:txBody>
      <dsp:txXfrm>
        <a:off x="1406772" y="529469"/>
        <a:ext cx="1641234" cy="844065"/>
      </dsp:txXfrm>
    </dsp:sp>
    <dsp:sp modelId="{31E797C0-85D2-4479-918C-A544976D6208}">
      <dsp:nvSpPr>
        <dsp:cNvPr id="0" name=""/>
        <dsp:cNvSpPr/>
      </dsp:nvSpPr>
      <dsp:spPr>
        <a:xfrm>
          <a:off x="492371" y="1373535"/>
          <a:ext cx="1828801" cy="1828801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7C7B5-F049-4228-8D2E-62AE4BB553ED}">
      <dsp:nvSpPr>
        <dsp:cNvPr id="0" name=""/>
        <dsp:cNvSpPr/>
      </dsp:nvSpPr>
      <dsp:spPr>
        <a:xfrm>
          <a:off x="1406772" y="1373535"/>
          <a:ext cx="3282468" cy="18288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Microsoft Academic Paper Query</a:t>
          </a:r>
        </a:p>
      </dsp:txBody>
      <dsp:txXfrm>
        <a:off x="1406772" y="1373535"/>
        <a:ext cx="1641234" cy="844062"/>
      </dsp:txXfrm>
    </dsp:sp>
    <dsp:sp modelId="{D1DEF4CF-2C92-48EA-8D5A-A0D91E3EDDCD}">
      <dsp:nvSpPr>
        <dsp:cNvPr id="0" name=""/>
        <dsp:cNvSpPr/>
      </dsp:nvSpPr>
      <dsp:spPr>
        <a:xfrm>
          <a:off x="984740" y="2217597"/>
          <a:ext cx="844062" cy="844062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130EB-BE4F-41AE-8965-266876EF5814}">
      <dsp:nvSpPr>
        <dsp:cNvPr id="0" name=""/>
        <dsp:cNvSpPr/>
      </dsp:nvSpPr>
      <dsp:spPr>
        <a:xfrm>
          <a:off x="1406772" y="2217597"/>
          <a:ext cx="3282468" cy="844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OpenReview</a:t>
          </a:r>
          <a:r>
            <a:rPr lang="en-US" sz="1700" kern="1200" dirty="0"/>
            <a:t> ICLR Query</a:t>
          </a:r>
        </a:p>
      </dsp:txBody>
      <dsp:txXfrm>
        <a:off x="1406772" y="2217597"/>
        <a:ext cx="1641234" cy="844062"/>
      </dsp:txXfrm>
    </dsp:sp>
    <dsp:sp modelId="{5A92664D-3E31-40F1-9E0A-F090E3B21497}">
      <dsp:nvSpPr>
        <dsp:cNvPr id="0" name=""/>
        <dsp:cNvSpPr/>
      </dsp:nvSpPr>
      <dsp:spPr>
        <a:xfrm>
          <a:off x="3048006" y="529469"/>
          <a:ext cx="1641234" cy="84406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i="1" kern="1200" dirty="0"/>
            <a:t>Search citation and publication counts for each author 5 years prior to the paper submission</a:t>
          </a:r>
        </a:p>
      </dsp:txBody>
      <dsp:txXfrm>
        <a:off x="3048006" y="529469"/>
        <a:ext cx="1641234" cy="844065"/>
      </dsp:txXfrm>
    </dsp:sp>
    <dsp:sp modelId="{099FB3AA-ECAA-4E9E-AC27-E456C74B6F27}">
      <dsp:nvSpPr>
        <dsp:cNvPr id="0" name=""/>
        <dsp:cNvSpPr/>
      </dsp:nvSpPr>
      <dsp:spPr>
        <a:xfrm>
          <a:off x="3048006" y="1373535"/>
          <a:ext cx="1641234" cy="84406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i="1" kern="1200" dirty="0"/>
            <a:t>Search using paper title to find all author ids </a:t>
          </a:r>
        </a:p>
      </dsp:txBody>
      <dsp:txXfrm>
        <a:off x="3048006" y="1373535"/>
        <a:ext cx="1641234" cy="844062"/>
      </dsp:txXfrm>
    </dsp:sp>
    <dsp:sp modelId="{41F08F8B-CC23-4797-836E-E38D152A9FA0}">
      <dsp:nvSpPr>
        <dsp:cNvPr id="0" name=""/>
        <dsp:cNvSpPr/>
      </dsp:nvSpPr>
      <dsp:spPr>
        <a:xfrm>
          <a:off x="3048006" y="2217597"/>
          <a:ext cx="1641234" cy="84406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i="1" kern="1200" dirty="0"/>
            <a:t>Obtain all submissions and review information for 2017-2020</a:t>
          </a:r>
        </a:p>
      </dsp:txBody>
      <dsp:txXfrm>
        <a:off x="3048006" y="2217597"/>
        <a:ext cx="1641234" cy="8440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4C777-B41B-4712-B2F2-955F0510043B}">
      <dsp:nvSpPr>
        <dsp:cNvPr id="0" name=""/>
        <dsp:cNvSpPr/>
      </dsp:nvSpPr>
      <dsp:spPr>
        <a:xfrm>
          <a:off x="685486" y="222316"/>
          <a:ext cx="733851" cy="733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F7CDC-27C3-4AA5-A6E3-FEBCB4B94D77}">
      <dsp:nvSpPr>
        <dsp:cNvPr id="0" name=""/>
        <dsp:cNvSpPr/>
      </dsp:nvSpPr>
      <dsp:spPr>
        <a:xfrm>
          <a:off x="4053" y="1135208"/>
          <a:ext cx="2096718" cy="314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Data Collection</a:t>
          </a:r>
        </a:p>
      </dsp:txBody>
      <dsp:txXfrm>
        <a:off x="4053" y="1135208"/>
        <a:ext cx="2096718" cy="314507"/>
      </dsp:txXfrm>
    </dsp:sp>
    <dsp:sp modelId="{BAFC3966-6F9B-47A3-B769-4BFB89FD11F1}">
      <dsp:nvSpPr>
        <dsp:cNvPr id="0" name=""/>
        <dsp:cNvSpPr/>
      </dsp:nvSpPr>
      <dsp:spPr>
        <a:xfrm>
          <a:off x="4053" y="1532990"/>
          <a:ext cx="2096718" cy="285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MAG had 3 different sources to get data and spent A LOT of time finding the right solution, many dead-ends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OpenReview</a:t>
          </a:r>
          <a:r>
            <a:rPr lang="en-US" sz="1600" kern="1200" dirty="0"/>
            <a:t> documentation was not thorough, spent A LOT of time on </a:t>
          </a:r>
          <a:r>
            <a:rPr lang="en-US" sz="1600" kern="1200" dirty="0" err="1"/>
            <a:t>github</a:t>
          </a:r>
          <a:r>
            <a:rPr lang="en-US" sz="1600" kern="1200" dirty="0"/>
            <a:t> looking at source code and piecing things together</a:t>
          </a:r>
        </a:p>
      </dsp:txBody>
      <dsp:txXfrm>
        <a:off x="4053" y="1532990"/>
        <a:ext cx="2096718" cy="2853042"/>
      </dsp:txXfrm>
    </dsp:sp>
    <dsp:sp modelId="{400D631C-6332-445C-A094-926677CB1A2B}">
      <dsp:nvSpPr>
        <dsp:cNvPr id="0" name=""/>
        <dsp:cNvSpPr/>
      </dsp:nvSpPr>
      <dsp:spPr>
        <a:xfrm>
          <a:off x="3149131" y="222316"/>
          <a:ext cx="733851" cy="733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4332D-48D4-4765-BF31-D8BCF4363BC1}">
      <dsp:nvSpPr>
        <dsp:cNvPr id="0" name=""/>
        <dsp:cNvSpPr/>
      </dsp:nvSpPr>
      <dsp:spPr>
        <a:xfrm>
          <a:off x="2467697" y="1135208"/>
          <a:ext cx="2096718" cy="314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Data Management</a:t>
          </a:r>
        </a:p>
      </dsp:txBody>
      <dsp:txXfrm>
        <a:off x="2467697" y="1135208"/>
        <a:ext cx="2096718" cy="314507"/>
      </dsp:txXfrm>
    </dsp:sp>
    <dsp:sp modelId="{116C9D9A-7219-49D1-A0C1-DA5BAC8EFE8D}">
      <dsp:nvSpPr>
        <dsp:cNvPr id="0" name=""/>
        <dsp:cNvSpPr/>
      </dsp:nvSpPr>
      <dsp:spPr>
        <a:xfrm>
          <a:off x="2467697" y="1532990"/>
          <a:ext cx="2096718" cy="285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Managing multiple data sources and with various </a:t>
          </a:r>
          <a:r>
            <a:rPr lang="en-US" sz="1600" i="1" kern="1200"/>
            <a:t>unique</a:t>
          </a:r>
          <a:r>
            <a:rPr lang="en-US" sz="1600" i="0" kern="1200"/>
            <a:t> identifiers became confusing</a:t>
          </a:r>
          <a:endParaRPr lang="en-US" sz="1600" kern="1200"/>
        </a:p>
      </dsp:txBody>
      <dsp:txXfrm>
        <a:off x="2467697" y="1532990"/>
        <a:ext cx="2096718" cy="2853042"/>
      </dsp:txXfrm>
    </dsp:sp>
    <dsp:sp modelId="{79F51EE1-1722-4107-89EC-3AE0969546BA}">
      <dsp:nvSpPr>
        <dsp:cNvPr id="0" name=""/>
        <dsp:cNvSpPr/>
      </dsp:nvSpPr>
      <dsp:spPr>
        <a:xfrm>
          <a:off x="5612775" y="222316"/>
          <a:ext cx="733851" cy="7338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2882A-1B25-4CAD-9DA5-DA18EF77D0D4}">
      <dsp:nvSpPr>
        <dsp:cNvPr id="0" name=""/>
        <dsp:cNvSpPr/>
      </dsp:nvSpPr>
      <dsp:spPr>
        <a:xfrm>
          <a:off x="4931342" y="1135208"/>
          <a:ext cx="2096718" cy="314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Analysis</a:t>
          </a:r>
        </a:p>
      </dsp:txBody>
      <dsp:txXfrm>
        <a:off x="4931342" y="1135208"/>
        <a:ext cx="2096718" cy="314507"/>
      </dsp:txXfrm>
    </dsp:sp>
    <dsp:sp modelId="{7AA8FAF2-82AA-4DD2-A60C-5F284FCDCF55}">
      <dsp:nvSpPr>
        <dsp:cNvPr id="0" name=""/>
        <dsp:cNvSpPr/>
      </dsp:nvSpPr>
      <dsp:spPr>
        <a:xfrm>
          <a:off x="4931342" y="1532990"/>
          <a:ext cx="2096718" cy="285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Not confident in the analysis because did not match expected behavior </a:t>
          </a:r>
        </a:p>
      </dsp:txBody>
      <dsp:txXfrm>
        <a:off x="4931342" y="1532990"/>
        <a:ext cx="2096718" cy="2853042"/>
      </dsp:txXfrm>
    </dsp:sp>
    <dsp:sp modelId="{FFA8C460-8666-4810-97D2-13E45B24568F}">
      <dsp:nvSpPr>
        <dsp:cNvPr id="0" name=""/>
        <dsp:cNvSpPr/>
      </dsp:nvSpPr>
      <dsp:spPr>
        <a:xfrm>
          <a:off x="8076420" y="222316"/>
          <a:ext cx="733851" cy="7338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4380A-3610-4B4C-813F-391110F65E31}">
      <dsp:nvSpPr>
        <dsp:cNvPr id="0" name=""/>
        <dsp:cNvSpPr/>
      </dsp:nvSpPr>
      <dsp:spPr>
        <a:xfrm>
          <a:off x="7394986" y="1135208"/>
          <a:ext cx="2096718" cy="314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Workload Management</a:t>
          </a:r>
        </a:p>
      </dsp:txBody>
      <dsp:txXfrm>
        <a:off x="7394986" y="1135208"/>
        <a:ext cx="2096718" cy="314507"/>
      </dsp:txXfrm>
    </dsp:sp>
    <dsp:sp modelId="{4D40ABFF-9C4E-49B7-9FBC-B676C806D2C5}">
      <dsp:nvSpPr>
        <dsp:cNvPr id="0" name=""/>
        <dsp:cNvSpPr/>
      </dsp:nvSpPr>
      <dsp:spPr>
        <a:xfrm>
          <a:off x="7394986" y="1532990"/>
          <a:ext cx="2096718" cy="285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Working alone did not give much space for discussion about other approaches [thanks Misha!]</a:t>
          </a:r>
        </a:p>
      </dsp:txBody>
      <dsp:txXfrm>
        <a:off x="7394986" y="1532990"/>
        <a:ext cx="2096718" cy="2853042"/>
      </dsp:txXfrm>
    </dsp:sp>
    <dsp:sp modelId="{DA98A94B-B732-43F7-A21A-FEC4CD9B1CFE}">
      <dsp:nvSpPr>
        <dsp:cNvPr id="0" name=""/>
        <dsp:cNvSpPr/>
      </dsp:nvSpPr>
      <dsp:spPr>
        <a:xfrm>
          <a:off x="10540064" y="222316"/>
          <a:ext cx="733851" cy="7338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2E96E-FCD7-4A2A-BFD2-8BC3756785F9}">
      <dsp:nvSpPr>
        <dsp:cNvPr id="0" name=""/>
        <dsp:cNvSpPr/>
      </dsp:nvSpPr>
      <dsp:spPr>
        <a:xfrm>
          <a:off x="9858631" y="1135208"/>
          <a:ext cx="2096718" cy="314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“Flattening the Curve”</a:t>
          </a:r>
        </a:p>
      </dsp:txBody>
      <dsp:txXfrm>
        <a:off x="9858631" y="1135208"/>
        <a:ext cx="2096718" cy="314507"/>
      </dsp:txXfrm>
    </dsp:sp>
    <dsp:sp modelId="{589341A9-5220-4AC0-ABB4-10C352424B67}">
      <dsp:nvSpPr>
        <dsp:cNvPr id="0" name=""/>
        <dsp:cNvSpPr/>
      </dsp:nvSpPr>
      <dsp:spPr>
        <a:xfrm>
          <a:off x="9858631" y="1532990"/>
          <a:ext cx="2096718" cy="285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9A99F-342E-47FA-A7B0-DF5CA327A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sz="7400" b="1"/>
              <a:t>Does Double-Blind Review Reduce Prestige Bias?</a:t>
            </a:r>
            <a:br>
              <a:rPr lang="en-US" sz="7400" b="1"/>
            </a:br>
            <a:endParaRPr lang="en-US" sz="7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A852F-3159-42BC-82EC-EEC141807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SI 699 Final Presentation</a:t>
            </a:r>
          </a:p>
          <a:p>
            <a:r>
              <a:rPr lang="en-US" sz="1500">
                <a:solidFill>
                  <a:srgbClr val="FFFFFF"/>
                </a:solidFill>
              </a:rPr>
              <a:t>By: Jainabou barry danfa</a:t>
            </a:r>
          </a:p>
          <a:p>
            <a:r>
              <a:rPr lang="en-US" sz="1500">
                <a:solidFill>
                  <a:srgbClr val="FFFFFF"/>
                </a:solidFill>
              </a:rPr>
              <a:t>April 16</a:t>
            </a:r>
            <a:r>
              <a:rPr lang="en-US" sz="1500" baseline="30000">
                <a:solidFill>
                  <a:srgbClr val="FFFFFF"/>
                </a:solidFill>
              </a:rPr>
              <a:t>th</a:t>
            </a:r>
            <a:r>
              <a:rPr lang="en-US" sz="1500">
                <a:solidFill>
                  <a:srgbClr val="FFFFFF"/>
                </a:solidFill>
              </a:rPr>
              <a:t>, 2020</a:t>
            </a:r>
          </a:p>
          <a:p>
            <a:endParaRPr lang="en-US" sz="1500">
              <a:solidFill>
                <a:srgbClr val="FFFFFF"/>
              </a:solidFill>
            </a:endParaRPr>
          </a:p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826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397464E8-E6BD-4C4E-BCD4-77B2DCE45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51A1A102-DC42-48A8-BDDC-250C3317D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193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D7A4964E-33C0-4563-92BB-988B2C925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7F117FFB-7D4E-4D52-B166-D05F95533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03EC7C-6902-4F27-A200-527BA6DDA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4B1C72-351A-4E50-ADCF-6CA38D439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8140C84-F69D-4853-81ED-9CEF99D151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4609112"/>
              </p:ext>
            </p:extLst>
          </p:nvPr>
        </p:nvGraphicFramePr>
        <p:xfrm>
          <a:off x="167640" y="68581"/>
          <a:ext cx="11959403" cy="4608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" name="Content Placeholder 4">
            <a:extLst>
              <a:ext uri="{FF2B5EF4-FFF2-40B4-BE49-F238E27FC236}">
                <a16:creationId xmlns:a16="http://schemas.microsoft.com/office/drawing/2014/main" id="{260BEDA3-E52C-419A-AA1E-BE184EAA0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5338" y="1737844"/>
            <a:ext cx="2391705" cy="119585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C449E68-D035-4EFC-BA1F-EBC39D53D5C4}"/>
              </a:ext>
            </a:extLst>
          </p:cNvPr>
          <p:cNvSpPr txBox="1"/>
          <p:nvPr/>
        </p:nvSpPr>
        <p:spPr>
          <a:xfrm>
            <a:off x="227214" y="5199430"/>
            <a:ext cx="1967346" cy="120032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</a:rPr>
              <a:t>Allow Ample Time for Data Collection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8C41FA-269F-457B-A27A-2174B40A628A}"/>
              </a:ext>
            </a:extLst>
          </p:cNvPr>
          <p:cNvSpPr txBox="1"/>
          <p:nvPr/>
        </p:nvSpPr>
        <p:spPr>
          <a:xfrm>
            <a:off x="2618836" y="5141555"/>
            <a:ext cx="2195946" cy="156966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</a:rPr>
              <a:t>Think of retrieval methods when storing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611667-DAD0-4A8E-9620-F1D3A4383044}"/>
              </a:ext>
            </a:extLst>
          </p:cNvPr>
          <p:cNvSpPr txBox="1"/>
          <p:nvPr/>
        </p:nvSpPr>
        <p:spPr>
          <a:xfrm>
            <a:off x="5193339" y="5240561"/>
            <a:ext cx="1967346" cy="83099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</a:rPr>
              <a:t>Trust the Data</a:t>
            </a:r>
          </a:p>
        </p:txBody>
      </p:sp>
    </p:spTree>
    <p:extLst>
      <p:ext uri="{BB962C8B-B14F-4D97-AF65-F5344CB8AC3E}">
        <p14:creationId xmlns:p14="http://schemas.microsoft.com/office/powerpoint/2010/main" val="4007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CCA3-BDD7-4E95-8DDD-F385262B71C3}"/>
              </a:ext>
            </a:extLst>
          </p:cNvPr>
          <p:cNvSpPr txBox="1">
            <a:spLocks/>
          </p:cNvSpPr>
          <p:nvPr/>
        </p:nvSpPr>
        <p:spPr>
          <a:xfrm>
            <a:off x="1066800" y="270362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5166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99EE-9DF8-4AC1-9788-80666DF1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85B7-A286-4CEF-9020-56E913E41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Peer Review is important to academic research and advancement.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journals have switched from single-blind to double-blind but a study on its effects on prestige bias have not been studied upon. </a:t>
            </a:r>
            <a:r>
              <a:rPr lang="en-US" dirty="0">
                <a:solidFill>
                  <a:schemeClr val="accent2"/>
                </a:solidFill>
              </a:rPr>
              <a:t>[which one is better?]</a:t>
            </a:r>
          </a:p>
          <a:p>
            <a:pPr marL="0" indent="0">
              <a:buNone/>
            </a:pPr>
            <a:r>
              <a:rPr lang="en-US" dirty="0"/>
              <a:t>The work that gets accepted matters </a:t>
            </a:r>
            <a:r>
              <a:rPr lang="en-US" dirty="0">
                <a:solidFill>
                  <a:schemeClr val="accent2"/>
                </a:solidFill>
              </a:rPr>
              <a:t>in terms of funding, recognition, and advancement in fields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3D53A0-5756-4C39-9865-037D4A1EAF04}"/>
              </a:ext>
            </a:extLst>
          </p:cNvPr>
          <p:cNvSpPr/>
          <p:nvPr/>
        </p:nvSpPr>
        <p:spPr>
          <a:xfrm>
            <a:off x="1210962" y="2329249"/>
            <a:ext cx="4911399" cy="138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Single-Blind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Authors </a:t>
            </a:r>
            <a:r>
              <a:rPr lang="en-US" u="sng" dirty="0"/>
              <a:t>do not know </a:t>
            </a:r>
            <a:r>
              <a:rPr lang="en-US" dirty="0"/>
              <a:t>the identity of reviewers</a:t>
            </a:r>
          </a:p>
          <a:p>
            <a:pPr algn="ctr"/>
            <a:r>
              <a:rPr lang="en-US" dirty="0"/>
              <a:t>Reviewers</a:t>
            </a:r>
            <a:r>
              <a:rPr lang="en-US" u="sng" dirty="0"/>
              <a:t> knows </a:t>
            </a:r>
            <a:r>
              <a:rPr lang="en-US" dirty="0"/>
              <a:t>the identity of authors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9DA10A-6063-460D-A60A-15224C56995C}"/>
              </a:ext>
            </a:extLst>
          </p:cNvPr>
          <p:cNvSpPr/>
          <p:nvPr/>
        </p:nvSpPr>
        <p:spPr>
          <a:xfrm>
            <a:off x="6183321" y="2329249"/>
            <a:ext cx="4911399" cy="138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Double-Blind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Authors </a:t>
            </a:r>
            <a:r>
              <a:rPr lang="en-US" u="sng" dirty="0"/>
              <a:t>do not know </a:t>
            </a:r>
            <a:r>
              <a:rPr lang="en-US" dirty="0"/>
              <a:t>the identity of reviewers</a:t>
            </a:r>
          </a:p>
          <a:p>
            <a:pPr algn="ctr"/>
            <a:r>
              <a:rPr lang="en-US" dirty="0"/>
              <a:t>Reviewers</a:t>
            </a:r>
            <a:r>
              <a:rPr lang="en-US" u="sng" dirty="0"/>
              <a:t> do not know </a:t>
            </a:r>
            <a:r>
              <a:rPr lang="en-US" dirty="0"/>
              <a:t>the identity of authors</a:t>
            </a:r>
            <a:endParaRPr lang="en-US" b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1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3F53-A8B1-44A9-BEB1-D9B1A25B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ICLR Peer Review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0EF12-4AC6-4283-8CEE-CDF2E47A122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46263"/>
            <a:ext cx="12192000" cy="4344987"/>
          </a:xfrm>
        </p:spPr>
        <p:txBody>
          <a:bodyPr/>
          <a:lstStyle/>
          <a:p>
            <a:r>
              <a:rPr lang="en-US" dirty="0"/>
              <a:t>International Conference on Learning Representations Conference: Founded in 2013 focuses on Deep Learning and AI</a:t>
            </a:r>
          </a:p>
          <a:p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46D5806-0FF7-46FF-87F7-BB85470A5C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3778722"/>
              </p:ext>
            </p:extLst>
          </p:nvPr>
        </p:nvGraphicFramePr>
        <p:xfrm>
          <a:off x="197372" y="2203554"/>
          <a:ext cx="11772274" cy="4095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74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4ED2-847E-4BAA-9C45-C5DF3988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61CA1C-CE29-4A4B-9A80-048CB9D71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467734"/>
              </p:ext>
            </p:extLst>
          </p:nvPr>
        </p:nvGraphicFramePr>
        <p:xfrm>
          <a:off x="399921" y="2236008"/>
          <a:ext cx="4689240" cy="3872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54D1EBB6-FC42-45A3-8203-C7AEA2D3ECC8}"/>
              </a:ext>
            </a:extLst>
          </p:cNvPr>
          <p:cNvSpPr/>
          <p:nvPr/>
        </p:nvSpPr>
        <p:spPr>
          <a:xfrm>
            <a:off x="9144007" y="3752525"/>
            <a:ext cx="652072" cy="41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3BF2D-9FB6-4F9F-946E-94DA5F073A4F}"/>
              </a:ext>
            </a:extLst>
          </p:cNvPr>
          <p:cNvSpPr txBox="1"/>
          <p:nvPr/>
        </p:nvSpPr>
        <p:spPr>
          <a:xfrm>
            <a:off x="5998565" y="2729685"/>
            <a:ext cx="29155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Aggregate the citation and publication counts for each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VADER to get sentiment scores for the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Rank author affiliations by accepted papers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BC54E50-35F6-41FB-A43F-F4C0ECA2F430}"/>
              </a:ext>
            </a:extLst>
          </p:cNvPr>
          <p:cNvSpPr/>
          <p:nvPr/>
        </p:nvSpPr>
        <p:spPr>
          <a:xfrm>
            <a:off x="5282788" y="3752525"/>
            <a:ext cx="652072" cy="41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908B7-C4FD-4D12-9370-006B8460BA6D}"/>
              </a:ext>
            </a:extLst>
          </p:cNvPr>
          <p:cNvSpPr txBox="1"/>
          <p:nvPr/>
        </p:nvSpPr>
        <p:spPr>
          <a:xfrm>
            <a:off x="9759852" y="3500721"/>
            <a:ext cx="2432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Logistic Regression using features for acceptance 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17B57-AFD8-4AE8-8AB7-0B7EE2F21063}"/>
              </a:ext>
            </a:extLst>
          </p:cNvPr>
          <p:cNvSpPr txBox="1"/>
          <p:nvPr/>
        </p:nvSpPr>
        <p:spPr>
          <a:xfrm>
            <a:off x="8599857" y="2236008"/>
            <a:ext cx="408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Model 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B3428-36B0-4A65-ACCB-289C68D2B4E2}"/>
              </a:ext>
            </a:extLst>
          </p:cNvPr>
          <p:cNvSpPr txBox="1"/>
          <p:nvPr/>
        </p:nvSpPr>
        <p:spPr>
          <a:xfrm>
            <a:off x="5151871" y="2236008"/>
            <a:ext cx="408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Data 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D7632C-9177-4801-83C0-83B4B85DB354}"/>
              </a:ext>
            </a:extLst>
          </p:cNvPr>
          <p:cNvSpPr txBox="1"/>
          <p:nvPr/>
        </p:nvSpPr>
        <p:spPr>
          <a:xfrm>
            <a:off x="1200966" y="2236008"/>
            <a:ext cx="408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Data Gathering</a:t>
            </a:r>
          </a:p>
        </p:txBody>
      </p:sp>
    </p:spTree>
    <p:extLst>
      <p:ext uri="{BB962C8B-B14F-4D97-AF65-F5344CB8AC3E}">
        <p14:creationId xmlns:p14="http://schemas.microsoft.com/office/powerpoint/2010/main" val="255443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861E9D17-9010-4451-8D74-BFE2EB7E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394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F49E5-A27C-4BC6-8000-B1C0B2A6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24" y="634946"/>
            <a:ext cx="4821283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Exploratory Data Analysis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83ECE5D-2541-4A24-9926-3FDA0819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25071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B4350C5B-433E-47E7-AB92-CB876E831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24" y="2198914"/>
            <a:ext cx="4821283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5033 paper submissions over all years</a:t>
            </a:r>
          </a:p>
          <a:p>
            <a:r>
              <a:rPr lang="en-US" dirty="0"/>
              <a:t>4842 papers matched from query</a:t>
            </a:r>
          </a:p>
          <a:p>
            <a:r>
              <a:rPr lang="en-US" dirty="0"/>
              <a:t>No strong correlations based on type of review </a:t>
            </a:r>
          </a:p>
          <a:p>
            <a:r>
              <a:rPr lang="en-US" dirty="0"/>
              <a:t>Sentiment scores do not differ a lot based on decision and type of review</a:t>
            </a:r>
          </a:p>
          <a:p>
            <a:r>
              <a:rPr lang="en-US" dirty="0"/>
              <a:t>Reject={poster, workshop, official reject}</a:t>
            </a:r>
          </a:p>
          <a:p>
            <a:r>
              <a:rPr lang="en-US" dirty="0"/>
              <a:t>Accept={oral, talk, spotlight}</a:t>
            </a:r>
          </a:p>
          <a:p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C1F4CF-DF4F-4D87-9511-E9B2D45E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691672"/>
            <a:ext cx="2636076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D769D1-C8A0-447F-989B-0382BA237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630" y="1217385"/>
            <a:ext cx="2305160" cy="1429199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A516659-6267-4127-AF71-955F1B05A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691673"/>
            <a:ext cx="2644595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47B4281-6BF2-4BD9-857D-9F2B22399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162" y="872500"/>
            <a:ext cx="2256642" cy="215509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EFFA16C3-E94F-4599-9F06-41A377672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3345545"/>
            <a:ext cx="2631017" cy="248183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EE31A7-8E95-4FC9-B4F5-978E37D09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630" y="3867862"/>
            <a:ext cx="2309420" cy="1449161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1846056A-E5E4-481A-8E5C-C4821811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3336707"/>
            <a:ext cx="2644595" cy="249067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80D127-CED0-470D-90D8-122D1BF5B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0532" y="4095961"/>
            <a:ext cx="2331368" cy="1002488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D6BD7A4B-7DBA-4BDC-8780-4F415F33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1BFE22F-4A60-4CE1-98FF-A399F297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681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F275-182C-435A-86BF-E1C7DAED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Performance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586FFBE-06B8-44C6-95BD-AA8D6ABE9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67093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538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F275-182C-435A-86BF-E1C7DAED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Performance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586FFBE-06B8-44C6-95BD-AA8D6ABE9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837931"/>
              </p:ext>
            </p:extLst>
          </p:nvPr>
        </p:nvGraphicFramePr>
        <p:xfrm>
          <a:off x="617220" y="1813561"/>
          <a:ext cx="11361419" cy="4312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537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209E-84E0-4DB5-BDB4-3EC60F31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Implications/ Further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EC5C7-F1C7-4B14-8272-351A71E0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2"/>
                </a:solidFill>
              </a:rPr>
              <a:t>Does the type of review really not matter for acceptance based on prestige?!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Multi-class prediction for different types of submission decisions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 different metrics for prestige to ensure not measuring popularity (look into network interactions)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Validate with other conferences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 institution prestige impact bidding with single-blind and double-blind?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the rise of papers posted before acceptance into journals, is double-blind actually double-blind?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0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739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F5A803-2621-46D9-A2FE-991E26A69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342" y="801793"/>
            <a:ext cx="7607728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692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Does Double-Blind Review Reduce Prestige Bias? </vt:lpstr>
      <vt:lpstr>What and Why</vt:lpstr>
      <vt:lpstr>ICLR Peer Review Process</vt:lpstr>
      <vt:lpstr>Analysis Process</vt:lpstr>
      <vt:lpstr>Exploratory Data Analysis</vt:lpstr>
      <vt:lpstr>Model Performance</vt:lpstr>
      <vt:lpstr>Model Performance</vt:lpstr>
      <vt:lpstr>Implications/ Further Questions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Double-Blind Review Reduce Prestige Bias? </dc:title>
  <dc:creator>Jainabou Barry</dc:creator>
  <cp:lastModifiedBy>Jainabou Barry</cp:lastModifiedBy>
  <cp:revision>1</cp:revision>
  <dcterms:created xsi:type="dcterms:W3CDTF">2020-04-16T20:10:45Z</dcterms:created>
  <dcterms:modified xsi:type="dcterms:W3CDTF">2020-04-16T20:10:54Z</dcterms:modified>
</cp:coreProperties>
</file>