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1804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1174"/>
            <a:ext cx="9905999" cy="435002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Basic Architecture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Pillars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Proof Of Work</a:t>
            </a:r>
          </a:p>
          <a:p>
            <a:r>
              <a:rPr lang="en-US" dirty="0" smtClean="0"/>
              <a:t>Use Cases &amp; Practical Implementation</a:t>
            </a:r>
          </a:p>
          <a:p>
            <a:r>
              <a:rPr lang="en-US" dirty="0" smtClean="0"/>
              <a:t>Limitation Of </a:t>
            </a:r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BLOCKCHAIN?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 simple words, </a:t>
            </a:r>
            <a:r>
              <a:rPr lang="en-US" b="1" dirty="0" err="1"/>
              <a:t>Blockchain</a:t>
            </a:r>
            <a:r>
              <a:rPr lang="en-US" b="1" dirty="0"/>
              <a:t> can be defined as a chain of the block that contains </a:t>
            </a:r>
            <a:r>
              <a:rPr lang="en-US" b="1" dirty="0" smtClean="0"/>
              <a:t>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technique is intended to timestamp digital documents so that it's not possible to backdate them or temper them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technology was originally described in 1991 and was intended to </a:t>
            </a:r>
            <a:r>
              <a:rPr lang="en-US" i="1" dirty="0"/>
              <a:t>timestamp digital documents</a:t>
            </a:r>
            <a:r>
              <a:rPr lang="en-US" dirty="0"/>
              <a:t> to avoid backdate or tempering of any records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term </a:t>
            </a:r>
            <a:r>
              <a:rPr lang="en-US" dirty="0" err="1" smtClean="0"/>
              <a:t>Blockchain</a:t>
            </a:r>
            <a:r>
              <a:rPr lang="en-US" dirty="0" smtClean="0"/>
              <a:t> became </a:t>
            </a:r>
            <a:r>
              <a:rPr lang="en-US" dirty="0"/>
              <a:t>popular when an anonymous person or a group of people known as Satoshi </a:t>
            </a:r>
            <a:r>
              <a:rPr lang="en-US" dirty="0" err="1"/>
              <a:t>Nakamoto</a:t>
            </a:r>
            <a:r>
              <a:rPr lang="en-US" dirty="0"/>
              <a:t> published a paper </a:t>
            </a:r>
            <a:r>
              <a:rPr lang="en-US" dirty="0" smtClean="0"/>
              <a:t>on </a:t>
            </a:r>
            <a:r>
              <a:rPr lang="en-US" dirty="0"/>
              <a:t>the Bitcoin cryptocurrency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2" y="260709"/>
            <a:ext cx="9712117" cy="61393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9145"/>
            <a:ext cx="10040812" cy="686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is a Block?</a:t>
            </a:r>
          </a:p>
          <a:p>
            <a:pPr marL="0" indent="0">
              <a:buNone/>
            </a:pPr>
            <a:r>
              <a:rPr lang="en-US" dirty="0" smtClean="0"/>
              <a:t>“Blocks” on </a:t>
            </a:r>
            <a:r>
              <a:rPr lang="en-US" dirty="0" err="1" smtClean="0"/>
              <a:t>blockchain</a:t>
            </a:r>
            <a:r>
              <a:rPr lang="en-US" dirty="0" smtClean="0"/>
              <a:t> are made up of digital pieces of information.</a:t>
            </a:r>
          </a:p>
          <a:p>
            <a:pPr marL="0" indent="0">
              <a:buNone/>
            </a:pPr>
            <a:r>
              <a:rPr lang="en-US" dirty="0" smtClean="0"/>
              <a:t>Basically they have three parts:</a:t>
            </a:r>
          </a:p>
          <a:p>
            <a:r>
              <a:rPr lang="en-US" dirty="0" smtClean="0"/>
              <a:t>Information according to the use case</a:t>
            </a:r>
          </a:p>
          <a:p>
            <a:r>
              <a:rPr lang="en-US" dirty="0" smtClean="0"/>
              <a:t>Participants present in the transaction</a:t>
            </a:r>
          </a:p>
          <a:p>
            <a:r>
              <a:rPr lang="en-US" dirty="0" smtClean="0"/>
              <a:t>A unique information to separate them from other blocks in the network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8435" y="4183544"/>
            <a:ext cx="1530627" cy="131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6459" y="4183543"/>
            <a:ext cx="1302027" cy="131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6255" y="4183542"/>
            <a:ext cx="1338471" cy="131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805" y="4179430"/>
            <a:ext cx="1401418" cy="131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2333748" y="5497167"/>
            <a:ext cx="1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3177" y="5965207"/>
            <a:ext cx="14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Genesis Block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3180941" y="4843075"/>
            <a:ext cx="921026" cy="1391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5606803" y="4840352"/>
            <a:ext cx="836544" cy="149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952999" y="4845172"/>
            <a:ext cx="477078" cy="122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8653672" y="4836242"/>
            <a:ext cx="414131" cy="122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9173722" y="4836242"/>
            <a:ext cx="531809" cy="1039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0891"/>
            <a:ext cx="9905998" cy="1428944"/>
          </a:xfrm>
        </p:spPr>
        <p:txBody>
          <a:bodyPr/>
          <a:lstStyle/>
          <a:p>
            <a:r>
              <a:rPr lang="en-US" dirty="0" smtClean="0"/>
              <a:t>Three Pillars OF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2573"/>
            <a:ext cx="9905999" cy="457862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Decentralization</a:t>
            </a:r>
          </a:p>
          <a:p>
            <a:pPr marL="0" indent="0">
              <a:buNone/>
            </a:pPr>
            <a:r>
              <a:rPr lang="en-US" sz="4400" dirty="0" smtClean="0"/>
              <a:t>Transparency</a:t>
            </a:r>
          </a:p>
          <a:p>
            <a:pPr marL="0" indent="0">
              <a:buNone/>
            </a:pPr>
            <a:r>
              <a:rPr lang="en-US" sz="4400" dirty="0" smtClean="0"/>
              <a:t>Immutability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865"/>
          </a:xfrm>
        </p:spPr>
        <p:txBody>
          <a:bodyPr/>
          <a:lstStyle/>
          <a:p>
            <a:r>
              <a:rPr lang="en-US" dirty="0" smtClean="0"/>
              <a:t>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383"/>
            <a:ext cx="9905999" cy="4220818"/>
          </a:xfrm>
        </p:spPr>
        <p:txBody>
          <a:bodyPr/>
          <a:lstStyle/>
          <a:p>
            <a:r>
              <a:rPr lang="en-US" dirty="0"/>
              <a:t>In a decentralized system, the information is not stored by one single entity. In fact, everyone in the network owns the information</a:t>
            </a:r>
            <a:r>
              <a:rPr lang="en-US" dirty="0" smtClean="0"/>
              <a:t>.</a:t>
            </a:r>
          </a:p>
          <a:p>
            <a:r>
              <a:rPr lang="en-US" dirty="0"/>
              <a:t>In a decentralized network, if you wanted to interact with your friend then you can do so directly without going through a third party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80" y="4230135"/>
            <a:ext cx="8051524" cy="1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2" y="121562"/>
            <a:ext cx="4702796" cy="315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"/>
            <a:ext cx="9905999" cy="5741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3200" dirty="0" smtClean="0"/>
              <a:t>The New 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2800" dirty="0" smtClean="0"/>
              <a:t>Centralized                                        Decentralized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2484783" y="3021496"/>
            <a:ext cx="506895" cy="387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18274" y="3105978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19469" y="3755334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3917" y="1713671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3647" y="2737401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3104" y="3646003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60983" y="4200938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1461" y="2137741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8" idx="4"/>
            <a:endCxn id="4" idx="0"/>
          </p:cNvCxnSpPr>
          <p:nvPr/>
        </p:nvCxnSpPr>
        <p:spPr>
          <a:xfrm>
            <a:off x="2488096" y="1932332"/>
            <a:ext cx="250135" cy="108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4" idx="2"/>
          </p:cNvCxnSpPr>
          <p:nvPr/>
        </p:nvCxnSpPr>
        <p:spPr>
          <a:xfrm>
            <a:off x="2082704" y="2924040"/>
            <a:ext cx="402079" cy="291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6"/>
            <a:endCxn id="4" idx="3"/>
          </p:cNvCxnSpPr>
          <p:nvPr/>
        </p:nvCxnSpPr>
        <p:spPr>
          <a:xfrm flipV="1">
            <a:off x="1987826" y="3352355"/>
            <a:ext cx="571190" cy="512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0"/>
            <a:endCxn id="4" idx="4"/>
          </p:cNvCxnSpPr>
          <p:nvPr/>
        </p:nvCxnSpPr>
        <p:spPr>
          <a:xfrm flipV="1">
            <a:off x="2695162" y="3409122"/>
            <a:ext cx="43069" cy="791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4" idx="5"/>
          </p:cNvCxnSpPr>
          <p:nvPr/>
        </p:nvCxnSpPr>
        <p:spPr>
          <a:xfrm flipH="1" flipV="1">
            <a:off x="2917445" y="3352355"/>
            <a:ext cx="385659" cy="40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4"/>
            <a:endCxn id="4" idx="7"/>
          </p:cNvCxnSpPr>
          <p:nvPr/>
        </p:nvCxnSpPr>
        <p:spPr>
          <a:xfrm flipH="1">
            <a:off x="2917445" y="2356402"/>
            <a:ext cx="788195" cy="72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  <a:endCxn id="4" idx="6"/>
          </p:cNvCxnSpPr>
          <p:nvPr/>
        </p:nvCxnSpPr>
        <p:spPr>
          <a:xfrm flipH="1">
            <a:off x="2991678" y="3215309"/>
            <a:ext cx="1026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410160" y="1823001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17126" y="2561810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933621" y="3499179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085483" y="3822422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973917" y="2137740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242274" y="3541419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03465" y="4310268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163911" y="2661201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7" idx="3"/>
            <a:endCxn id="48" idx="7"/>
          </p:cNvCxnSpPr>
          <p:nvPr/>
        </p:nvCxnSpPr>
        <p:spPr>
          <a:xfrm flipH="1">
            <a:off x="8046183" y="2009640"/>
            <a:ext cx="403277" cy="584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6"/>
            <a:endCxn id="54" idx="2"/>
          </p:cNvCxnSpPr>
          <p:nvPr/>
        </p:nvCxnSpPr>
        <p:spPr>
          <a:xfrm>
            <a:off x="8085483" y="2671141"/>
            <a:ext cx="1078428" cy="99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5"/>
            <a:endCxn id="54" idx="1"/>
          </p:cNvCxnSpPr>
          <p:nvPr/>
        </p:nvCxnSpPr>
        <p:spPr>
          <a:xfrm>
            <a:off x="8639217" y="2009640"/>
            <a:ext cx="563994" cy="683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4" idx="7"/>
            <a:endCxn id="51" idx="3"/>
          </p:cNvCxnSpPr>
          <p:nvPr/>
        </p:nvCxnSpPr>
        <p:spPr>
          <a:xfrm flipV="1">
            <a:off x="9392968" y="2324379"/>
            <a:ext cx="620249" cy="368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4"/>
            <a:endCxn id="49" idx="0"/>
          </p:cNvCxnSpPr>
          <p:nvPr/>
        </p:nvCxnSpPr>
        <p:spPr>
          <a:xfrm flipH="1">
            <a:off x="9067800" y="2879862"/>
            <a:ext cx="230290" cy="619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9" idx="2"/>
            <a:endCxn id="50" idx="7"/>
          </p:cNvCxnSpPr>
          <p:nvPr/>
        </p:nvCxnSpPr>
        <p:spPr>
          <a:xfrm flipH="1">
            <a:off x="8314540" y="3608510"/>
            <a:ext cx="619081" cy="24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0" idx="5"/>
            <a:endCxn id="53" idx="1"/>
          </p:cNvCxnSpPr>
          <p:nvPr/>
        </p:nvCxnSpPr>
        <p:spPr>
          <a:xfrm>
            <a:off x="8314540" y="4009061"/>
            <a:ext cx="1228225" cy="333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6"/>
            <a:endCxn id="52" idx="2"/>
          </p:cNvCxnSpPr>
          <p:nvPr/>
        </p:nvCxnSpPr>
        <p:spPr>
          <a:xfrm>
            <a:off x="9201978" y="3608510"/>
            <a:ext cx="1040296" cy="4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4"/>
            <a:endCxn id="53" idx="7"/>
          </p:cNvCxnSpPr>
          <p:nvPr/>
        </p:nvCxnSpPr>
        <p:spPr>
          <a:xfrm flipH="1">
            <a:off x="9732522" y="3760080"/>
            <a:ext cx="643931" cy="58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600083" y="4441399"/>
            <a:ext cx="268357" cy="21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52" idx="5"/>
            <a:endCxn id="82" idx="0"/>
          </p:cNvCxnSpPr>
          <p:nvPr/>
        </p:nvCxnSpPr>
        <p:spPr>
          <a:xfrm>
            <a:off x="10471331" y="3728058"/>
            <a:ext cx="262931" cy="71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30441" y="4523626"/>
            <a:ext cx="3011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Central system have a core authority that </a:t>
            </a:r>
            <a:r>
              <a:rPr lang="en-US" sz="1600" b="1" dirty="0" smtClean="0"/>
              <a:t>dictates the truth </a:t>
            </a:r>
            <a:r>
              <a:rPr lang="en-US" sz="1600" dirty="0" smtClean="0"/>
              <a:t>to other participants in the network</a:t>
            </a:r>
          </a:p>
          <a:p>
            <a:r>
              <a:rPr lang="en-US" sz="1600" dirty="0" smtClean="0"/>
              <a:t>Only </a:t>
            </a:r>
            <a:r>
              <a:rPr lang="en-US" sz="1600" b="1" dirty="0" smtClean="0"/>
              <a:t>privileged users or institutions </a:t>
            </a:r>
            <a:r>
              <a:rPr lang="en-US" sz="1600" dirty="0" smtClean="0"/>
              <a:t>can access the transaction history and confirm a new transaction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759147" y="4717648"/>
            <a:ext cx="3488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Decentralized </a:t>
            </a:r>
            <a:r>
              <a:rPr lang="en-US" sz="1600" dirty="0"/>
              <a:t>system have </a:t>
            </a:r>
            <a:r>
              <a:rPr lang="en-US" sz="1600" dirty="0" smtClean="0"/>
              <a:t>no </a:t>
            </a:r>
            <a:r>
              <a:rPr lang="en-US" sz="1600" dirty="0"/>
              <a:t>core authority that </a:t>
            </a:r>
            <a:r>
              <a:rPr lang="en-US" sz="1600" b="1" dirty="0"/>
              <a:t>dictates the truth </a:t>
            </a:r>
            <a:r>
              <a:rPr lang="en-US" sz="1600" dirty="0"/>
              <a:t>to other participants in the </a:t>
            </a:r>
            <a:r>
              <a:rPr lang="en-US" sz="1600" dirty="0" smtClean="0"/>
              <a:t>network</a:t>
            </a:r>
          </a:p>
          <a:p>
            <a:r>
              <a:rPr lang="en-US" sz="1600" dirty="0" smtClean="0"/>
              <a:t>Every participants in the network </a:t>
            </a:r>
            <a:r>
              <a:rPr lang="en-US" sz="1600" dirty="0"/>
              <a:t>can access the transaction history and confirm a new transaction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0831"/>
            <a:ext cx="9905998" cy="842534"/>
          </a:xfrm>
        </p:spPr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3365"/>
            <a:ext cx="9905999" cy="4707837"/>
          </a:xfrm>
        </p:spPr>
        <p:txBody>
          <a:bodyPr/>
          <a:lstStyle/>
          <a:p>
            <a:r>
              <a:rPr lang="en-US" dirty="0" smtClean="0"/>
              <a:t>Transparency is one of the major feature in </a:t>
            </a:r>
            <a:r>
              <a:rPr lang="en-US" dirty="0" err="1" smtClean="0"/>
              <a:t>blockchain</a:t>
            </a:r>
            <a:r>
              <a:rPr lang="en-US" dirty="0" smtClean="0"/>
              <a:t>. It is one </a:t>
            </a:r>
            <a:r>
              <a:rPr lang="en-US" dirty="0"/>
              <a:t>of the most interesting and misunderstood </a:t>
            </a:r>
            <a:r>
              <a:rPr lang="en-US" dirty="0" smtClean="0"/>
              <a:t>concepts.</a:t>
            </a:r>
            <a:r>
              <a:rPr lang="en-US" dirty="0"/>
              <a:t> Some people say that </a:t>
            </a:r>
            <a:r>
              <a:rPr lang="en-US" dirty="0" err="1"/>
              <a:t>blockchain</a:t>
            </a:r>
            <a:r>
              <a:rPr lang="en-US" dirty="0"/>
              <a:t> gives you privacy while some say that it is </a:t>
            </a:r>
            <a:r>
              <a:rPr lang="en-US" dirty="0" smtClean="0"/>
              <a:t>transparent</a:t>
            </a:r>
          </a:p>
          <a:p>
            <a:r>
              <a:rPr lang="en-US" dirty="0" smtClean="0"/>
              <a:t>In any transaction that happens in a </a:t>
            </a:r>
            <a:r>
              <a:rPr lang="en-US" dirty="0" err="1" smtClean="0"/>
              <a:t>blockchain</a:t>
            </a:r>
            <a:r>
              <a:rPr lang="en-US" dirty="0" smtClean="0"/>
              <a:t> network a participant identity is hidden via complex cryptography and is represented using their public </a:t>
            </a:r>
            <a:r>
              <a:rPr lang="en-US" dirty="0" err="1" smtClean="0"/>
              <a:t>ip</a:t>
            </a:r>
            <a:r>
              <a:rPr lang="en-US" dirty="0" smtClean="0"/>
              <a:t> address.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If </a:t>
            </a:r>
            <a:r>
              <a:rPr lang="en-US" dirty="0" err="1" smtClean="0"/>
              <a:t>alice</a:t>
            </a:r>
            <a:r>
              <a:rPr lang="en-US" dirty="0" smtClean="0"/>
              <a:t> sends 1 bitcoin then you will not see “Alice sent 1 bitcoin” instead it will be like “</a:t>
            </a:r>
            <a:r>
              <a:rPr lang="en-US" dirty="0"/>
              <a:t>1MF1bhsFLkBzzz9vpFYEmvwT2TbyCt7NZJ sent 1 </a:t>
            </a:r>
            <a:r>
              <a:rPr lang="en-US" dirty="0" smtClean="0"/>
              <a:t>bitcoin” in the ledger.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886E4EACC374B986939DD27EBC242" ma:contentTypeVersion="2" ma:contentTypeDescription="Create a new document." ma:contentTypeScope="" ma:versionID="8067141b92b53f8bc8e37434fbb78aab">
  <xsd:schema xmlns:xsd="http://www.w3.org/2001/XMLSchema" xmlns:xs="http://www.w3.org/2001/XMLSchema" xmlns:p="http://schemas.microsoft.com/office/2006/metadata/properties" xmlns:ns3="8f94e44b-ef18-4bc0-b4b9-ded27812a7a8" targetNamespace="http://schemas.microsoft.com/office/2006/metadata/properties" ma:root="true" ma:fieldsID="b8a8861e8e1dd2dd204dfa4a172cb25b" ns3:_="">
    <xsd:import namespace="8f94e44b-ef18-4bc0-b4b9-ded27812a7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4e44b-ef18-4bc0-b4b9-ded27812a7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130D77-C35E-4BD9-883E-ED56244FC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4e44b-ef18-4bc0-b4b9-ded27812a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8B29E-4D12-4D12-B2B6-1E00A227D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28CA0-4BB3-4F6E-8E89-370DB29C917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f94e44b-ef18-4bc0-b4b9-ded27812a7a8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1239</TotalTime>
  <Words>357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Abstract</vt:lpstr>
      <vt:lpstr>What IS BLOCKCHAIN?</vt:lpstr>
      <vt:lpstr> </vt:lpstr>
      <vt:lpstr>Three Pillars OF Blockchain</vt:lpstr>
      <vt:lpstr>Decentralization</vt:lpstr>
      <vt:lpstr> </vt:lpstr>
      <vt:lpstr>Transparency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Jain</dc:creator>
  <cp:lastModifiedBy>Akshay Jain</cp:lastModifiedBy>
  <cp:revision>15</cp:revision>
  <dcterms:created xsi:type="dcterms:W3CDTF">2019-11-05T12:42:48Z</dcterms:created>
  <dcterms:modified xsi:type="dcterms:W3CDTF">2019-11-06T09:22:47Z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0x010100BCB886E4EACC374B986939DD27EBC242</vt:lpwstr>
  </property>
</Properties>
</file>