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DM Sans" pitchFamily="2" charset="0"/>
      <p:regular r:id="rId8"/>
    </p:embeddedFont>
    <p:embeddedFont>
      <p:font typeface="DM Sans Bold" panose="020B0604020202020204" charset="0"/>
      <p:regular r:id="rId9"/>
    </p:embeddedFont>
    <p:embeddedFont>
      <p:font typeface="DM Sans Medium" pitchFamily="2"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907"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2.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6.png"/><Relationship Id="rId3" Type="http://schemas.openxmlformats.org/officeDocument/2006/relationships/image" Target="../media/image30.png"/><Relationship Id="rId7" Type="http://schemas.openxmlformats.org/officeDocument/2006/relationships/image" Target="../media/image10.png"/><Relationship Id="rId12" Type="http://schemas.openxmlformats.org/officeDocument/2006/relationships/image" Target="../media/image21.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20.png"/><Relationship Id="rId5" Type="http://schemas.openxmlformats.org/officeDocument/2006/relationships/image" Target="../media/image8.png"/><Relationship Id="rId10" Type="http://schemas.openxmlformats.org/officeDocument/2006/relationships/image" Target="../media/image15.svg"/><Relationship Id="rId4" Type="http://schemas.openxmlformats.org/officeDocument/2006/relationships/image" Target="../media/image31.svg"/><Relationship Id="rId9" Type="http://schemas.openxmlformats.org/officeDocument/2006/relationships/image" Target="../media/image14.png"/><Relationship Id="rId14" Type="http://schemas.openxmlformats.org/officeDocument/2006/relationships/image" Target="../media/image27.sv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20.png"/><Relationship Id="rId18" Type="http://schemas.openxmlformats.org/officeDocument/2006/relationships/image" Target="../media/image29.sv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17.svg"/><Relationship Id="rId17" Type="http://schemas.openxmlformats.org/officeDocument/2006/relationships/image" Target="../media/image28.png"/><Relationship Id="rId2" Type="http://schemas.openxmlformats.org/officeDocument/2006/relationships/image" Target="../media/image1.png"/><Relationship Id="rId16"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9.svg"/><Relationship Id="rId11" Type="http://schemas.openxmlformats.org/officeDocument/2006/relationships/image" Target="../media/image16.png"/><Relationship Id="rId5" Type="http://schemas.openxmlformats.org/officeDocument/2006/relationships/image" Target="../media/image8.png"/><Relationship Id="rId15" Type="http://schemas.openxmlformats.org/officeDocument/2006/relationships/image" Target="../media/image24.png"/><Relationship Id="rId10" Type="http://schemas.openxmlformats.org/officeDocument/2006/relationships/image" Target="../media/image15.svg"/><Relationship Id="rId4" Type="http://schemas.openxmlformats.org/officeDocument/2006/relationships/image" Target="../media/image3.svg"/><Relationship Id="rId9" Type="http://schemas.openxmlformats.org/officeDocument/2006/relationships/image" Target="../media/image14.png"/><Relationship Id="rId1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7.svg"/></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txBody>
          <a:bodyPr/>
          <a:lstStyle/>
          <a:p>
            <a:endParaRPr lang="en-US"/>
          </a:p>
        </p:txBody>
      </p:sp>
      <p:sp>
        <p:nvSpPr>
          <p:cNvPr id="17" name="TextBox 17"/>
          <p:cNvSpPr txBox="1"/>
          <p:nvPr/>
        </p:nvSpPr>
        <p:spPr>
          <a:xfrm>
            <a:off x="3688802" y="3136543"/>
            <a:ext cx="10910396" cy="3200970"/>
          </a:xfrm>
          <a:prstGeom prst="rect">
            <a:avLst/>
          </a:prstGeom>
        </p:spPr>
        <p:txBody>
          <a:bodyPr lIns="0" tIns="0" rIns="0" bIns="0" rtlCol="0" anchor="t">
            <a:spAutoFit/>
          </a:bodyPr>
          <a:lstStyle/>
          <a:p>
            <a:pPr algn="ctr">
              <a:lnSpc>
                <a:spcPts val="12218"/>
              </a:lnSpc>
            </a:pPr>
            <a:r>
              <a:rPr lang="en-US" sz="12998">
                <a:solidFill>
                  <a:srgbClr val="000000"/>
                </a:solidFill>
                <a:latin typeface="DM Sans Bold"/>
              </a:rPr>
              <a:t>Project presentation</a:t>
            </a:r>
          </a:p>
        </p:txBody>
      </p:sp>
      <p:sp>
        <p:nvSpPr>
          <p:cNvPr id="18" name="TextBox 18"/>
          <p:cNvSpPr txBox="1"/>
          <p:nvPr/>
        </p:nvSpPr>
        <p:spPr>
          <a:xfrm>
            <a:off x="4914102" y="6624033"/>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Presented by Samkit Shah</a:t>
            </a:r>
          </a:p>
        </p:txBody>
      </p:sp>
      <p:sp>
        <p:nvSpPr>
          <p:cNvPr id="19" name="Freeform 19"/>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10994934" y="2091045"/>
            <a:ext cx="6264366" cy="6104909"/>
          </a:xfrm>
          <a:custGeom>
            <a:avLst/>
            <a:gdLst/>
            <a:ahLst/>
            <a:cxnLst/>
            <a:rect l="l" t="t" r="r" b="b"/>
            <a:pathLst>
              <a:path w="6264366" h="6104909">
                <a:moveTo>
                  <a:pt x="0" y="0"/>
                </a:moveTo>
                <a:lnTo>
                  <a:pt x="6264366" y="0"/>
                </a:lnTo>
                <a:lnTo>
                  <a:pt x="6264366" y="6104910"/>
                </a:lnTo>
                <a:lnTo>
                  <a:pt x="0" y="61049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TextBox 4"/>
          <p:cNvSpPr txBox="1"/>
          <p:nvPr/>
        </p:nvSpPr>
        <p:spPr>
          <a:xfrm>
            <a:off x="1504950" y="2345718"/>
            <a:ext cx="7848753" cy="22821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Origin of the creative idea</a:t>
            </a:r>
          </a:p>
        </p:txBody>
      </p:sp>
      <p:sp>
        <p:nvSpPr>
          <p:cNvPr id="5" name="TextBox 5"/>
          <p:cNvSpPr txBox="1"/>
          <p:nvPr/>
        </p:nvSpPr>
        <p:spPr>
          <a:xfrm>
            <a:off x="1504950" y="4807557"/>
            <a:ext cx="7707571" cy="3324225"/>
          </a:xfrm>
          <a:prstGeom prst="rect">
            <a:avLst/>
          </a:prstGeom>
        </p:spPr>
        <p:txBody>
          <a:bodyPr lIns="0" tIns="0" rIns="0" bIns="0" rtlCol="0" anchor="t">
            <a:spAutoFit/>
          </a:bodyPr>
          <a:lstStyle/>
          <a:p>
            <a:pPr marL="0" lvl="0" indent="0" algn="l">
              <a:lnSpc>
                <a:spcPts val="2699"/>
              </a:lnSpc>
              <a:spcBef>
                <a:spcPct val="0"/>
              </a:spcBef>
            </a:pPr>
            <a:r>
              <a:rPr lang="en-US" sz="1999" u="none" spc="119">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lvl="0" indent="0" algn="l">
              <a:lnSpc>
                <a:spcPts val="2699"/>
              </a:lnSpc>
              <a:spcBef>
                <a:spcPct val="0"/>
              </a:spcBef>
            </a:pPr>
            <a:endParaRPr lang="en-US" sz="1999" u="none" spc="119">
              <a:solidFill>
                <a:srgbClr val="000000"/>
              </a:solidFill>
              <a:latin typeface="DM Sans"/>
            </a:endParaRPr>
          </a:p>
          <a:p>
            <a:pPr marL="0" lvl="0" indent="0" algn="l">
              <a:lnSpc>
                <a:spcPts val="2699"/>
              </a:lnSpc>
              <a:spcBef>
                <a:spcPct val="0"/>
              </a:spcBef>
            </a:pPr>
            <a:r>
              <a:rPr lang="en-US" sz="1999" u="none" spc="119">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
        <p:nvSpPr>
          <p:cNvPr id="6" name="Freeform 6"/>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8" name="Freeform 8"/>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9" name="Freeform 9"/>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10" name="Freeform 10"/>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TextBox 3"/>
          <p:cNvSpPr txBox="1"/>
          <p:nvPr/>
        </p:nvSpPr>
        <p:spPr>
          <a:xfrm>
            <a:off x="1504950" y="2566521"/>
            <a:ext cx="7025086" cy="3387090"/>
          </a:xfrm>
          <a:prstGeom prst="rect">
            <a:avLst/>
          </a:prstGeom>
        </p:spPr>
        <p:txBody>
          <a:bodyPr lIns="0" tIns="0" rIns="0" bIns="0" rtlCol="0" anchor="t">
            <a:spAutoFit/>
          </a:bodyPr>
          <a:lstStyle/>
          <a:p>
            <a:pPr algn="l">
              <a:lnSpc>
                <a:spcPts val="8730"/>
              </a:lnSpc>
            </a:pPr>
            <a:r>
              <a:rPr lang="en-US" sz="9000">
                <a:solidFill>
                  <a:srgbClr val="000000"/>
                </a:solidFill>
                <a:latin typeface="DM Sans Bold"/>
              </a:rPr>
              <a:t>Project vision and mission</a:t>
            </a:r>
          </a:p>
        </p:txBody>
      </p:sp>
      <p:sp>
        <p:nvSpPr>
          <p:cNvPr id="4" name="TextBox 4"/>
          <p:cNvSpPr txBox="1"/>
          <p:nvPr/>
        </p:nvSpPr>
        <p:spPr>
          <a:xfrm>
            <a:off x="1504950" y="6252853"/>
            <a:ext cx="7025086" cy="1657350"/>
          </a:xfrm>
          <a:prstGeom prst="rect">
            <a:avLst/>
          </a:prstGeom>
        </p:spPr>
        <p:txBody>
          <a:bodyPr lIns="0" tIns="0" rIns="0" bIns="0" rtlCol="0" anchor="t">
            <a:spAutoFit/>
          </a:bodyPr>
          <a:lstStyle/>
          <a:p>
            <a:pPr marL="0" lvl="0" indent="0" algn="l">
              <a:lnSpc>
                <a:spcPts val="2699"/>
              </a:lnSpc>
              <a:spcBef>
                <a:spcPct val="0"/>
              </a:spcBef>
            </a:pPr>
            <a:r>
              <a:rPr lang="en-US" sz="1999" u="none" spc="119">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id="5" name="Group 5"/>
          <p:cNvGrpSpPr/>
          <p:nvPr/>
        </p:nvGrpSpPr>
        <p:grpSpPr>
          <a:xfrm>
            <a:off x="9975489" y="1170261"/>
            <a:ext cx="6998061" cy="2561528"/>
            <a:chOff x="0" y="0"/>
            <a:chExt cx="2342659" cy="857492"/>
          </a:xfrm>
        </p:grpSpPr>
        <p:sp>
          <p:nvSpPr>
            <p:cNvPr id="6" name="Freeform 6"/>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7" name="TextBox 7"/>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rPr>
              <a:t>01.</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11" name="TextBox 11"/>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txBody>
            <a:bodyPr/>
            <a:lstStyle/>
            <a:p>
              <a:endParaRPr lang="en-US"/>
            </a:p>
          </p:txBody>
        </p:sp>
        <p:sp>
          <p:nvSpPr>
            <p:cNvPr id="14" name="TextBox 14"/>
            <p:cNvSpPr txBox="1"/>
            <p:nvPr/>
          </p:nvSpPr>
          <p:spPr>
            <a:xfrm>
              <a:off x="0" y="85725"/>
              <a:ext cx="2342659" cy="771767"/>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a:solidFill>
                  <a:srgbClr val="000000"/>
                </a:solidFill>
                <a:latin typeface="DM Sans"/>
              </a:rPr>
              <a:t>03.</a:t>
            </a:r>
          </a:p>
        </p:txBody>
      </p:sp>
      <p:sp>
        <p:nvSpPr>
          <p:cNvPr id="17" name="TextBox 17"/>
          <p:cNvSpPr txBox="1"/>
          <p:nvPr/>
        </p:nvSpPr>
        <p:spPr>
          <a:xfrm>
            <a:off x="12218908" y="1730935"/>
            <a:ext cx="4132127" cy="1421130"/>
          </a:xfrm>
          <a:prstGeom prst="rect">
            <a:avLst/>
          </a:prstGeom>
        </p:spPr>
        <p:txBody>
          <a:bodyPr lIns="0" tIns="0" rIns="0" bIns="0" rtlCol="0" anchor="t">
            <a:spAutoFit/>
          </a:bodyPr>
          <a:lstStyle/>
          <a:p>
            <a:pPr marL="0" lvl="0" indent="0" algn="just">
              <a:lnSpc>
                <a:spcPts val="1890"/>
              </a:lnSpc>
              <a:spcBef>
                <a:spcPct val="0"/>
              </a:spcBef>
            </a:pPr>
            <a:r>
              <a:rPr lang="en-US" sz="1400" u="none" spc="22">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p:txBody>
      </p:sp>
      <p:sp>
        <p:nvSpPr>
          <p:cNvPr id="18" name="TextBox 18"/>
          <p:cNvSpPr txBox="1"/>
          <p:nvPr/>
        </p:nvSpPr>
        <p:spPr>
          <a:xfrm>
            <a:off x="12218908" y="4424417"/>
            <a:ext cx="4132127" cy="1421130"/>
          </a:xfrm>
          <a:prstGeom prst="rect">
            <a:avLst/>
          </a:prstGeom>
        </p:spPr>
        <p:txBody>
          <a:bodyPr lIns="0" tIns="0" rIns="0" bIns="0" rtlCol="0" anchor="t">
            <a:spAutoFit/>
          </a:bodyPr>
          <a:lstStyle/>
          <a:p>
            <a:pPr marL="0" lvl="0" indent="0" algn="just">
              <a:lnSpc>
                <a:spcPts val="1890"/>
              </a:lnSpc>
              <a:spcBef>
                <a:spcPct val="0"/>
              </a:spcBef>
            </a:pPr>
            <a:r>
              <a:rPr lang="en-US" sz="1400" u="none" spc="22">
                <a:solidFill>
                  <a:srgbClr val="000000"/>
                </a:solidFill>
                <a:latin typeface="DM Sans Medium"/>
              </a:rPr>
              <a:t>Lorem ipsum dolor sit amet, consectetur adipiscing elit, sed do eiusmod tempor incididunt ut labore et dolore magna aliqua. Ut enim ad minim veniam, quis nostrud exercitation ullamco laboris nisi ut aliquip ex ea commodo consequat.</a:t>
            </a:r>
          </a:p>
        </p:txBody>
      </p:sp>
      <p:sp>
        <p:nvSpPr>
          <p:cNvPr id="19" name="TextBox 19"/>
          <p:cNvSpPr txBox="1"/>
          <p:nvPr/>
        </p:nvSpPr>
        <p:spPr>
          <a:xfrm>
            <a:off x="12218908" y="7117899"/>
            <a:ext cx="4132127" cy="1421130"/>
          </a:xfrm>
          <a:prstGeom prst="rect">
            <a:avLst/>
          </a:prstGeom>
        </p:spPr>
        <p:txBody>
          <a:bodyPr lIns="0" tIns="0" rIns="0" bIns="0" rtlCol="0" anchor="t">
            <a:spAutoFit/>
          </a:bodyPr>
          <a:lstStyle/>
          <a:p>
            <a:pPr marL="0" lvl="0" indent="0" algn="just">
              <a:lnSpc>
                <a:spcPts val="1890"/>
              </a:lnSpc>
              <a:spcBef>
                <a:spcPct val="0"/>
              </a:spcBef>
            </a:pPr>
            <a:r>
              <a:rPr lang="en-US" sz="1400" u="none" spc="22">
                <a:solidFill>
                  <a:srgbClr val="000000"/>
                </a:solidFill>
                <a:latin typeface="DM Sans Medium"/>
              </a:rPr>
              <a:t>Lorem ipsum dolor sit amet, consectetur adipiscing elit, sed do eiusmod tempor incididunt ut labore et dolore magna aliqua. Ut enim ad minim veniam, quis nostrud exercitation ullamco laboris nisi ut aliquip ex ea commodo consequat.</a:t>
            </a:r>
          </a:p>
        </p:txBody>
      </p:sp>
      <p:sp>
        <p:nvSpPr>
          <p:cNvPr id="20" name="Freeform 20"/>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1" name="Freeform 21"/>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22" name="Freeform 22"/>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23" name="Freeform 23"/>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AutoShape 3"/>
          <p:cNvSpPr/>
          <p:nvPr/>
        </p:nvSpPr>
        <p:spPr>
          <a:xfrm>
            <a:off x="-886757" y="5074942"/>
            <a:ext cx="20061513" cy="0"/>
          </a:xfrm>
          <a:prstGeom prst="line">
            <a:avLst/>
          </a:prstGeom>
          <a:ln w="28575" cap="flat">
            <a:solidFill>
              <a:srgbClr val="000000"/>
            </a:solidFill>
            <a:prstDash val="solid"/>
            <a:headEnd type="none" w="sm" len="sm"/>
            <a:tailEnd type="none" w="sm" len="sm"/>
          </a:ln>
        </p:spPr>
        <p:txBody>
          <a:bodyPr/>
          <a:lstStyle/>
          <a:p>
            <a:endParaRPr lang="en-US"/>
          </a:p>
        </p:txBody>
      </p:sp>
      <p:grpSp>
        <p:nvGrpSpPr>
          <p:cNvPr id="4" name="Group 4"/>
          <p:cNvGrpSpPr/>
          <p:nvPr/>
        </p:nvGrpSpPr>
        <p:grpSpPr>
          <a:xfrm>
            <a:off x="5930165" y="4823914"/>
            <a:ext cx="502056" cy="50205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6" name="TextBox 6"/>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7" name="Group 7"/>
          <p:cNvGrpSpPr/>
          <p:nvPr/>
        </p:nvGrpSpPr>
        <p:grpSpPr>
          <a:xfrm>
            <a:off x="2227066" y="4823914"/>
            <a:ext cx="502056" cy="502056"/>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txBody>
            <a:bodyPr/>
            <a:lstStyle/>
            <a:p>
              <a:endParaRPr lang="en-US"/>
            </a:p>
          </p:txBody>
        </p:sp>
        <p:sp>
          <p:nvSpPr>
            <p:cNvPr id="9" name="TextBox 9"/>
            <p:cNvSpPr txBox="1"/>
            <p:nvPr/>
          </p:nvSpPr>
          <p:spPr>
            <a:xfrm>
              <a:off x="190500" y="219075"/>
              <a:ext cx="431800" cy="403225"/>
            </a:xfrm>
            <a:prstGeom prst="rect">
              <a:avLst/>
            </a:prstGeom>
          </p:spPr>
          <p:txBody>
            <a:bodyPr lIns="50800" tIns="50800" rIns="50800" bIns="50800" rtlCol="0" anchor="ctr"/>
            <a:lstStyle/>
            <a:p>
              <a:pPr algn="ctr">
                <a:lnSpc>
                  <a:spcPts val="2266"/>
                </a:lnSpc>
              </a:pPr>
              <a:endParaRPr/>
            </a:p>
          </p:txBody>
        </p:sp>
      </p:grpSp>
      <p:grpSp>
        <p:nvGrpSpPr>
          <p:cNvPr id="10" name="Group 10"/>
          <p:cNvGrpSpPr/>
          <p:nvPr/>
        </p:nvGrpSpPr>
        <p:grpSpPr>
          <a:xfrm>
            <a:off x="9653627" y="4823914"/>
            <a:ext cx="502056" cy="502056"/>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2" name="TextBox 12"/>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grpSp>
        <p:nvGrpSpPr>
          <p:cNvPr id="13" name="Group 13"/>
          <p:cNvGrpSpPr/>
          <p:nvPr/>
        </p:nvGrpSpPr>
        <p:grpSpPr>
          <a:xfrm>
            <a:off x="13396139" y="4823914"/>
            <a:ext cx="502056" cy="50205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txBody>
            <a:bodyPr/>
            <a:lstStyle/>
            <a:p>
              <a:endParaRPr lang="en-US"/>
            </a:p>
          </p:txBody>
        </p:sp>
        <p:sp>
          <p:nvSpPr>
            <p:cNvPr id="15" name="TextBox 15"/>
            <p:cNvSpPr txBox="1"/>
            <p:nvPr/>
          </p:nvSpPr>
          <p:spPr>
            <a:xfrm>
              <a:off x="190500" y="219075"/>
              <a:ext cx="431800" cy="403225"/>
            </a:xfrm>
            <a:prstGeom prst="rect">
              <a:avLst/>
            </a:prstGeom>
          </p:spPr>
          <p:txBody>
            <a:bodyPr lIns="50800" tIns="50800" rIns="50800" bIns="50800" rtlCol="0" anchor="ctr"/>
            <a:lstStyle/>
            <a:p>
              <a:pPr marL="0" lvl="0" indent="0" algn="ctr">
                <a:lnSpc>
                  <a:spcPts val="2266"/>
                </a:lnSpc>
                <a:spcBef>
                  <a:spcPct val="0"/>
                </a:spcBef>
              </a:pPr>
              <a:endParaRPr/>
            </a:p>
          </p:txBody>
        </p:sp>
      </p:grpSp>
      <p:sp>
        <p:nvSpPr>
          <p:cNvPr id="16" name="TextBox 16"/>
          <p:cNvSpPr txBox="1"/>
          <p:nvPr/>
        </p:nvSpPr>
        <p:spPr>
          <a:xfrm>
            <a:off x="4732501" y="1907439"/>
            <a:ext cx="8822997" cy="2282190"/>
          </a:xfrm>
          <a:prstGeom prst="rect">
            <a:avLst/>
          </a:prstGeom>
        </p:spPr>
        <p:txBody>
          <a:bodyPr lIns="0" tIns="0" rIns="0" bIns="0" rtlCol="0" anchor="t">
            <a:spAutoFit/>
          </a:bodyPr>
          <a:lstStyle/>
          <a:p>
            <a:pPr marL="0" lvl="1" indent="0" algn="ctr">
              <a:lnSpc>
                <a:spcPts val="8730"/>
              </a:lnSpc>
              <a:spcBef>
                <a:spcPct val="0"/>
              </a:spcBef>
            </a:pPr>
            <a:r>
              <a:rPr lang="en-US" sz="9000">
                <a:solidFill>
                  <a:srgbClr val="000000"/>
                </a:solidFill>
                <a:latin typeface="DM Sans Bold"/>
              </a:rPr>
              <a:t>Ideation process</a:t>
            </a:r>
          </a:p>
        </p:txBody>
      </p:sp>
      <p:sp>
        <p:nvSpPr>
          <p:cNvPr id="17" name="TextBox 17"/>
          <p:cNvSpPr txBox="1"/>
          <p:nvPr/>
        </p:nvSpPr>
        <p:spPr>
          <a:xfrm>
            <a:off x="2227066" y="5616041"/>
            <a:ext cx="2197323" cy="679451"/>
          </a:xfrm>
          <a:prstGeom prst="rect">
            <a:avLst/>
          </a:prstGeom>
        </p:spPr>
        <p:txBody>
          <a:bodyPr lIns="0" tIns="0" rIns="0" bIns="0" rtlCol="0" anchor="t">
            <a:spAutoFit/>
          </a:bodyPr>
          <a:lstStyle/>
          <a:p>
            <a:pPr algn="l">
              <a:lnSpc>
                <a:spcPts val="5150"/>
              </a:lnSpc>
            </a:pPr>
            <a:r>
              <a:rPr lang="en-US" sz="5000">
                <a:solidFill>
                  <a:srgbClr val="000000"/>
                </a:solidFill>
                <a:latin typeface="DM Sans Bold"/>
              </a:rPr>
              <a:t>01</a:t>
            </a:r>
          </a:p>
        </p:txBody>
      </p:sp>
      <p:sp>
        <p:nvSpPr>
          <p:cNvPr id="18" name="TextBox 18"/>
          <p:cNvSpPr txBox="1"/>
          <p:nvPr/>
        </p:nvSpPr>
        <p:spPr>
          <a:xfrm>
            <a:off x="5948468" y="5616041"/>
            <a:ext cx="2197323" cy="679451"/>
          </a:xfrm>
          <a:prstGeom prst="rect">
            <a:avLst/>
          </a:prstGeom>
        </p:spPr>
        <p:txBody>
          <a:bodyPr lIns="0" tIns="0" rIns="0" bIns="0" rtlCol="0" anchor="t">
            <a:spAutoFit/>
          </a:bodyPr>
          <a:lstStyle/>
          <a:p>
            <a:pPr algn="l">
              <a:lnSpc>
                <a:spcPts val="5150"/>
              </a:lnSpc>
            </a:pPr>
            <a:r>
              <a:rPr lang="en-US" sz="5000">
                <a:solidFill>
                  <a:srgbClr val="000000"/>
                </a:solidFill>
                <a:latin typeface="DM Sans Bold"/>
              </a:rPr>
              <a:t>02</a:t>
            </a:r>
          </a:p>
        </p:txBody>
      </p:sp>
      <p:sp>
        <p:nvSpPr>
          <p:cNvPr id="19" name="TextBox 19"/>
          <p:cNvSpPr txBox="1"/>
          <p:nvPr/>
        </p:nvSpPr>
        <p:spPr>
          <a:xfrm>
            <a:off x="2227066" y="6447891"/>
            <a:ext cx="2646492" cy="1760220"/>
          </a:xfrm>
          <a:prstGeom prst="rect">
            <a:avLst/>
          </a:prstGeom>
        </p:spPr>
        <p:txBody>
          <a:bodyPr lIns="0" tIns="0" rIns="0" bIns="0" rtlCol="0" anchor="t">
            <a:spAutoFit/>
          </a:bodyPr>
          <a:lstStyle/>
          <a:p>
            <a:pPr algn="l">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id="20" name="TextBox 20"/>
          <p:cNvSpPr txBox="1"/>
          <p:nvPr/>
        </p:nvSpPr>
        <p:spPr>
          <a:xfrm>
            <a:off x="5948468" y="6447891"/>
            <a:ext cx="2732862" cy="1760220"/>
          </a:xfrm>
          <a:prstGeom prst="rect">
            <a:avLst/>
          </a:prstGeom>
        </p:spPr>
        <p:txBody>
          <a:bodyPr lIns="0" tIns="0" rIns="0" bIns="0" rtlCol="0" anchor="t">
            <a:spAutoFit/>
          </a:bodyPr>
          <a:lstStyle/>
          <a:p>
            <a:pPr algn="l">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id="21" name="TextBox 21"/>
          <p:cNvSpPr txBox="1"/>
          <p:nvPr/>
        </p:nvSpPr>
        <p:spPr>
          <a:xfrm>
            <a:off x="9671930" y="5616041"/>
            <a:ext cx="2197323" cy="679451"/>
          </a:xfrm>
          <a:prstGeom prst="rect">
            <a:avLst/>
          </a:prstGeom>
        </p:spPr>
        <p:txBody>
          <a:bodyPr lIns="0" tIns="0" rIns="0" bIns="0" rtlCol="0" anchor="t">
            <a:spAutoFit/>
          </a:bodyPr>
          <a:lstStyle/>
          <a:p>
            <a:pPr algn="l">
              <a:lnSpc>
                <a:spcPts val="5150"/>
              </a:lnSpc>
            </a:pPr>
            <a:r>
              <a:rPr lang="en-US" sz="5000">
                <a:solidFill>
                  <a:srgbClr val="000000"/>
                </a:solidFill>
                <a:latin typeface="DM Sans Bold"/>
              </a:rPr>
              <a:t>03</a:t>
            </a:r>
          </a:p>
        </p:txBody>
      </p:sp>
      <p:sp>
        <p:nvSpPr>
          <p:cNvPr id="22" name="TextBox 22"/>
          <p:cNvSpPr txBox="1"/>
          <p:nvPr/>
        </p:nvSpPr>
        <p:spPr>
          <a:xfrm>
            <a:off x="9671930" y="6447891"/>
            <a:ext cx="2747991" cy="1760220"/>
          </a:xfrm>
          <a:prstGeom prst="rect">
            <a:avLst/>
          </a:prstGeom>
        </p:spPr>
        <p:txBody>
          <a:bodyPr lIns="0" tIns="0" rIns="0" bIns="0" rtlCol="0" anchor="t">
            <a:spAutoFit/>
          </a:bodyPr>
          <a:lstStyle/>
          <a:p>
            <a:pPr algn="l">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id="23" name="TextBox 23"/>
          <p:cNvSpPr txBox="1"/>
          <p:nvPr/>
        </p:nvSpPr>
        <p:spPr>
          <a:xfrm>
            <a:off x="13414442" y="5616041"/>
            <a:ext cx="2197323" cy="679451"/>
          </a:xfrm>
          <a:prstGeom prst="rect">
            <a:avLst/>
          </a:prstGeom>
        </p:spPr>
        <p:txBody>
          <a:bodyPr lIns="0" tIns="0" rIns="0" bIns="0" rtlCol="0" anchor="t">
            <a:spAutoFit/>
          </a:bodyPr>
          <a:lstStyle/>
          <a:p>
            <a:pPr algn="l">
              <a:lnSpc>
                <a:spcPts val="5150"/>
              </a:lnSpc>
            </a:pPr>
            <a:r>
              <a:rPr lang="en-US" sz="5000">
                <a:solidFill>
                  <a:srgbClr val="000000"/>
                </a:solidFill>
                <a:latin typeface="DM Sans Bold"/>
              </a:rPr>
              <a:t>04</a:t>
            </a:r>
          </a:p>
        </p:txBody>
      </p:sp>
      <p:sp>
        <p:nvSpPr>
          <p:cNvPr id="24" name="TextBox 24"/>
          <p:cNvSpPr txBox="1"/>
          <p:nvPr/>
        </p:nvSpPr>
        <p:spPr>
          <a:xfrm>
            <a:off x="13414442" y="6447891"/>
            <a:ext cx="2646492" cy="1760220"/>
          </a:xfrm>
          <a:prstGeom prst="rect">
            <a:avLst/>
          </a:prstGeom>
        </p:spPr>
        <p:txBody>
          <a:bodyPr lIns="0" tIns="0" rIns="0" bIns="0" rtlCol="0" anchor="t">
            <a:spAutoFit/>
          </a:bodyPr>
          <a:lstStyle/>
          <a:p>
            <a:pPr algn="l">
              <a:lnSpc>
                <a:spcPts val="2340"/>
              </a:lnSpc>
            </a:pPr>
            <a:r>
              <a:rPr lang="en-US" sz="1500">
                <a:solidFill>
                  <a:srgbClr val="000000"/>
                </a:solidFill>
                <a:latin typeface="DM Sans"/>
              </a:rPr>
              <a:t>Lorem ipsum dolor sit amet, consectetur adipiscing elit, sed do eiusmod tempor incididunt ut labore et dolore magna aliqua. Ut enim ad minim veniam.</a:t>
            </a:r>
          </a:p>
        </p:txBody>
      </p:sp>
      <p:sp>
        <p:nvSpPr>
          <p:cNvPr id="25" name="Freeform 25"/>
          <p:cNvSpPr/>
          <p:nvPr/>
        </p:nvSpPr>
        <p:spPr>
          <a:xfrm>
            <a:off x="-1573240" y="8893298"/>
            <a:ext cx="4051334" cy="2765036"/>
          </a:xfrm>
          <a:custGeom>
            <a:avLst/>
            <a:gdLst/>
            <a:ahLst/>
            <a:cxnLst/>
            <a:rect l="l" t="t" r="r" b="b"/>
            <a:pathLst>
              <a:path w="4051334" h="2765036">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26" name="Freeform 26"/>
          <p:cNvSpPr/>
          <p:nvPr/>
        </p:nvSpPr>
        <p:spPr>
          <a:xfrm>
            <a:off x="15262955" y="8864586"/>
            <a:ext cx="4602314" cy="3618569"/>
          </a:xfrm>
          <a:custGeom>
            <a:avLst/>
            <a:gdLst/>
            <a:ahLst/>
            <a:cxnLst/>
            <a:rect l="l" t="t" r="r" b="b"/>
            <a:pathLst>
              <a:path w="4602314" h="3618569">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n-US"/>
          </a:p>
        </p:txBody>
      </p:sp>
      <p:sp>
        <p:nvSpPr>
          <p:cNvPr id="27" name="Freeform 27"/>
          <p:cNvSpPr/>
          <p:nvPr/>
        </p:nvSpPr>
        <p:spPr>
          <a:xfrm>
            <a:off x="-674156" y="-1322787"/>
            <a:ext cx="4224468" cy="2645573"/>
          </a:xfrm>
          <a:custGeom>
            <a:avLst/>
            <a:gdLst/>
            <a:ahLst/>
            <a:cxnLst/>
            <a:rect l="l" t="t" r="r" b="b"/>
            <a:pathLst>
              <a:path w="4224468" h="2645573">
                <a:moveTo>
                  <a:pt x="0" y="0"/>
                </a:moveTo>
                <a:lnTo>
                  <a:pt x="4224468" y="0"/>
                </a:lnTo>
                <a:lnTo>
                  <a:pt x="4224468" y="2645574"/>
                </a:lnTo>
                <a:lnTo>
                  <a:pt x="0" y="2645574"/>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28" name="Freeform 28"/>
          <p:cNvSpPr/>
          <p:nvPr/>
        </p:nvSpPr>
        <p:spPr>
          <a:xfrm>
            <a:off x="11101574"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29" name="Freeform 29"/>
          <p:cNvSpPr/>
          <p:nvPr/>
        </p:nvSpPr>
        <p:spPr>
          <a:xfrm>
            <a:off x="9653627" y="-3037933"/>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30" name="Freeform 30"/>
          <p:cNvSpPr/>
          <p:nvPr/>
        </p:nvSpPr>
        <p:spPr>
          <a:xfrm rot="-5400000">
            <a:off x="4745771" y="-1877331"/>
            <a:ext cx="2892762" cy="2919301"/>
          </a:xfrm>
          <a:custGeom>
            <a:avLst/>
            <a:gdLst/>
            <a:ahLst/>
            <a:cxnLst/>
            <a:rect l="l" t="t" r="r" b="b"/>
            <a:pathLst>
              <a:path w="2892762" h="2919301">
                <a:moveTo>
                  <a:pt x="0" y="0"/>
                </a:moveTo>
                <a:lnTo>
                  <a:pt x="2892761" y="0"/>
                </a:lnTo>
                <a:lnTo>
                  <a:pt x="2892761" y="2919301"/>
                </a:lnTo>
                <a:lnTo>
                  <a:pt x="0" y="2919301"/>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31" name="Freeform 31"/>
          <p:cNvSpPr/>
          <p:nvPr/>
        </p:nvSpPr>
        <p:spPr>
          <a:xfrm>
            <a:off x="2932282" y="9271808"/>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32" name="Freeform 32"/>
          <p:cNvSpPr/>
          <p:nvPr/>
        </p:nvSpPr>
        <p:spPr>
          <a:xfrm>
            <a:off x="15262955" y="-1072630"/>
            <a:ext cx="1996345" cy="2149497"/>
          </a:xfrm>
          <a:custGeom>
            <a:avLst/>
            <a:gdLst/>
            <a:ahLst/>
            <a:cxnLst/>
            <a:rect l="l" t="t" r="r" b="b"/>
            <a:pathLst>
              <a:path w="1996345" h="2149497">
                <a:moveTo>
                  <a:pt x="0" y="0"/>
                </a:moveTo>
                <a:lnTo>
                  <a:pt x="1996345" y="0"/>
                </a:lnTo>
                <a:lnTo>
                  <a:pt x="1996345" y="2149497"/>
                </a:lnTo>
                <a:lnTo>
                  <a:pt x="0" y="2149497"/>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rot="-5282649">
            <a:off x="753178" y="3852356"/>
            <a:ext cx="7567145" cy="2582288"/>
          </a:xfrm>
          <a:custGeom>
            <a:avLst/>
            <a:gdLst/>
            <a:ahLst/>
            <a:cxnLst/>
            <a:rect l="l" t="t" r="r" b="b"/>
            <a:pathLst>
              <a:path w="7567145" h="2582288">
                <a:moveTo>
                  <a:pt x="0" y="0"/>
                </a:moveTo>
                <a:lnTo>
                  <a:pt x="7567144" y="0"/>
                </a:lnTo>
                <a:lnTo>
                  <a:pt x="7567144" y="2582288"/>
                </a:lnTo>
                <a:lnTo>
                  <a:pt x="0" y="2582288"/>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n-US"/>
          </a:p>
        </p:txBody>
      </p:sp>
      <p:sp>
        <p:nvSpPr>
          <p:cNvPr id="4" name="Freeform 4"/>
          <p:cNvSpPr/>
          <p:nvPr/>
        </p:nvSpPr>
        <p:spPr>
          <a:xfrm>
            <a:off x="1780231" y="2037564"/>
            <a:ext cx="5513037" cy="6211873"/>
          </a:xfrm>
          <a:custGeom>
            <a:avLst/>
            <a:gdLst/>
            <a:ahLst/>
            <a:cxnLst/>
            <a:rect l="l" t="t" r="r" b="b"/>
            <a:pathLst>
              <a:path w="5513037" h="6211873">
                <a:moveTo>
                  <a:pt x="0" y="0"/>
                </a:moveTo>
                <a:lnTo>
                  <a:pt x="5513038" y="0"/>
                </a:lnTo>
                <a:lnTo>
                  <a:pt x="5513038" y="6211872"/>
                </a:lnTo>
                <a:lnTo>
                  <a:pt x="0" y="621187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TextBox 5"/>
          <p:cNvSpPr txBox="1"/>
          <p:nvPr/>
        </p:nvSpPr>
        <p:spPr>
          <a:xfrm>
            <a:off x="8659015" y="2275093"/>
            <a:ext cx="5936470" cy="1730602"/>
          </a:xfrm>
          <a:prstGeom prst="rect">
            <a:avLst/>
          </a:prstGeom>
        </p:spPr>
        <p:txBody>
          <a:bodyPr lIns="0" tIns="0" rIns="0" bIns="0" rtlCol="0" anchor="t">
            <a:spAutoFit/>
          </a:bodyPr>
          <a:lstStyle/>
          <a:p>
            <a:pPr algn="l">
              <a:lnSpc>
                <a:spcPts val="6603"/>
              </a:lnSpc>
            </a:pPr>
            <a:r>
              <a:rPr lang="en-US" sz="6807" dirty="0">
                <a:solidFill>
                  <a:srgbClr val="000000"/>
                </a:solidFill>
                <a:latin typeface="DM Sans Bold"/>
              </a:rPr>
              <a:t>Live Demo Placeholder</a:t>
            </a:r>
          </a:p>
        </p:txBody>
      </p:sp>
      <p:sp>
        <p:nvSpPr>
          <p:cNvPr id="6" name="TextBox 6"/>
          <p:cNvSpPr txBox="1"/>
          <p:nvPr/>
        </p:nvSpPr>
        <p:spPr>
          <a:xfrm>
            <a:off x="8659015" y="4807557"/>
            <a:ext cx="7707571" cy="3324225"/>
          </a:xfrm>
          <a:prstGeom prst="rect">
            <a:avLst/>
          </a:prstGeom>
        </p:spPr>
        <p:txBody>
          <a:bodyPr lIns="0" tIns="0" rIns="0" bIns="0" rtlCol="0" anchor="t">
            <a:spAutoFit/>
          </a:bodyPr>
          <a:lstStyle/>
          <a:p>
            <a:pPr marL="0" lvl="0" indent="0" algn="l">
              <a:lnSpc>
                <a:spcPts val="2699"/>
              </a:lnSpc>
              <a:spcBef>
                <a:spcPct val="0"/>
              </a:spcBef>
            </a:pPr>
            <a:r>
              <a:rPr lang="en-US" sz="1999" u="none" spc="119">
                <a:solidFill>
                  <a:srgbClr val="000000"/>
                </a:solidFill>
                <a:latin typeface="DM Sans"/>
              </a:rPr>
              <a:t>Lorem ipsum dolor sit amet, consectetur adipiscing elit, sed do eiusmod tempor incididunt ut labore et dolore magna aliqua. Ut enim ad minim veniam, quis nostrud exercitation ullamco laboris nisi ut aliquip ex ea commodo consequat.</a:t>
            </a:r>
          </a:p>
          <a:p>
            <a:pPr marL="0" lvl="0" indent="0" algn="l">
              <a:lnSpc>
                <a:spcPts val="2699"/>
              </a:lnSpc>
              <a:spcBef>
                <a:spcPct val="0"/>
              </a:spcBef>
            </a:pPr>
            <a:endParaRPr lang="en-US" sz="1999" u="none" spc="119">
              <a:solidFill>
                <a:srgbClr val="000000"/>
              </a:solidFill>
              <a:latin typeface="DM Sans"/>
            </a:endParaRPr>
          </a:p>
          <a:p>
            <a:pPr marL="0" lvl="0" indent="0" algn="l">
              <a:lnSpc>
                <a:spcPts val="2699"/>
              </a:lnSpc>
              <a:spcBef>
                <a:spcPct val="0"/>
              </a:spcBef>
            </a:pPr>
            <a:r>
              <a:rPr lang="en-US" sz="1999" u="none" spc="119">
                <a:solidFill>
                  <a:srgbClr val="000000"/>
                </a:solidFill>
                <a:latin typeface="DM Sans"/>
              </a:rPr>
              <a:t>Duis aute irure dolor in reprehenderit in voluptate velit esse cillum dolore eu fugiat nulla pariatur. Excepteur sint occaecat cupidatat non proident, sunt in culpa qui officia deserunt mollit anim id est laborum.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en-US"/>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n-US"/>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en-US"/>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en-US"/>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en-US"/>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en-US"/>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en-US"/>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en-US"/>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en-US"/>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en-US"/>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en-US"/>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en-US"/>
          </a:p>
        </p:txBody>
      </p:sp>
      <p:sp>
        <p:nvSpPr>
          <p:cNvPr id="16" name="TextBox 16"/>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a:solidFill>
                  <a:srgbClr val="000000"/>
                </a:solidFill>
                <a:latin typeface="DM Sans Bold"/>
              </a:rPr>
              <a:t>Thank you very much!</a:t>
            </a:r>
          </a:p>
        </p:txBody>
      </p:sp>
      <p:sp>
        <p:nvSpPr>
          <p:cNvPr id="17" name="TextBox 17"/>
          <p:cNvSpPr txBox="1"/>
          <p:nvPr/>
        </p:nvSpPr>
        <p:spPr>
          <a:xfrm>
            <a:off x="4860641" y="6811335"/>
            <a:ext cx="8459795"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Bold"/>
              </a:rPr>
              <a:t>www.reallygreatsite.com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470</Words>
  <Application>Microsoft Office PowerPoint</Application>
  <PresentationFormat>Custom</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DM Sans Bold</vt:lpstr>
      <vt:lpstr>DM Sans</vt:lpstr>
      <vt:lpstr>DM Sans Medium</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cp:lastModifiedBy>Sanket Shah</cp:lastModifiedBy>
  <cp:revision>2</cp:revision>
  <dcterms:created xsi:type="dcterms:W3CDTF">2006-08-16T00:00:00Z</dcterms:created>
  <dcterms:modified xsi:type="dcterms:W3CDTF">2024-06-15T20:45:51Z</dcterms:modified>
  <dc:identifier>DAGID80TU28</dc:identifier>
</cp:coreProperties>
</file>