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58" r:id="rId4"/>
    <p:sldId id="259"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75"/>
    <p:restoredTop sz="94692"/>
  </p:normalViewPr>
  <p:slideViewPr>
    <p:cSldViewPr snapToGrid="0">
      <p:cViewPr varScale="1">
        <p:scale>
          <a:sx n="102" d="100"/>
          <a:sy n="102" d="100"/>
        </p:scale>
        <p:origin x="21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B573A-F470-4F15-6596-ACB60DF386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E21B3C-D667-B4AB-F05A-4641358B85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0B257E-E073-1770-8175-9C95BFB618D7}"/>
              </a:ext>
            </a:extLst>
          </p:cNvPr>
          <p:cNvSpPr>
            <a:spLocks noGrp="1"/>
          </p:cNvSpPr>
          <p:nvPr>
            <p:ph type="dt" sz="half" idx="10"/>
          </p:nvPr>
        </p:nvSpPr>
        <p:spPr/>
        <p:txBody>
          <a:bodyPr/>
          <a:lstStyle/>
          <a:p>
            <a:fld id="{61071488-BC4E-6747-BA00-1C08B6CA6993}" type="datetimeFigureOut">
              <a:rPr lang="en-US" smtClean="0"/>
              <a:t>6/23/24</a:t>
            </a:fld>
            <a:endParaRPr lang="en-US"/>
          </a:p>
        </p:txBody>
      </p:sp>
      <p:sp>
        <p:nvSpPr>
          <p:cNvPr id="5" name="Footer Placeholder 4">
            <a:extLst>
              <a:ext uri="{FF2B5EF4-FFF2-40B4-BE49-F238E27FC236}">
                <a16:creationId xmlns:a16="http://schemas.microsoft.com/office/drawing/2014/main" id="{0933ED3E-B822-0E5B-9346-5567DD7B5E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06C288-02BD-A950-E50E-874FFC80392B}"/>
              </a:ext>
            </a:extLst>
          </p:cNvPr>
          <p:cNvSpPr>
            <a:spLocks noGrp="1"/>
          </p:cNvSpPr>
          <p:nvPr>
            <p:ph type="sldNum" sz="quarter" idx="12"/>
          </p:nvPr>
        </p:nvSpPr>
        <p:spPr/>
        <p:txBody>
          <a:bodyPr/>
          <a:lstStyle/>
          <a:p>
            <a:fld id="{518A636A-001F-AD4D-AD5E-43B9A1F17D5F}" type="slidenum">
              <a:rPr lang="en-US" smtClean="0"/>
              <a:t>‹#›</a:t>
            </a:fld>
            <a:endParaRPr lang="en-US"/>
          </a:p>
        </p:txBody>
      </p:sp>
    </p:spTree>
    <p:extLst>
      <p:ext uri="{BB962C8B-B14F-4D97-AF65-F5344CB8AC3E}">
        <p14:creationId xmlns:p14="http://schemas.microsoft.com/office/powerpoint/2010/main" val="3291377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3E83A-2FC5-43C6-49AC-E097CE5C03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B8F6D2-C971-C485-DBC0-8CA98CE720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DB605D-5FC3-7448-1AA7-328CAC5BD024}"/>
              </a:ext>
            </a:extLst>
          </p:cNvPr>
          <p:cNvSpPr>
            <a:spLocks noGrp="1"/>
          </p:cNvSpPr>
          <p:nvPr>
            <p:ph type="dt" sz="half" idx="10"/>
          </p:nvPr>
        </p:nvSpPr>
        <p:spPr/>
        <p:txBody>
          <a:bodyPr/>
          <a:lstStyle/>
          <a:p>
            <a:fld id="{61071488-BC4E-6747-BA00-1C08B6CA6993}" type="datetimeFigureOut">
              <a:rPr lang="en-US" smtClean="0"/>
              <a:t>6/23/24</a:t>
            </a:fld>
            <a:endParaRPr lang="en-US"/>
          </a:p>
        </p:txBody>
      </p:sp>
      <p:sp>
        <p:nvSpPr>
          <p:cNvPr id="5" name="Footer Placeholder 4">
            <a:extLst>
              <a:ext uri="{FF2B5EF4-FFF2-40B4-BE49-F238E27FC236}">
                <a16:creationId xmlns:a16="http://schemas.microsoft.com/office/drawing/2014/main" id="{ED571576-D936-ABC2-4EA4-9CA5FD6EDC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E9B4FF-FD86-13A7-ADFA-8BAEE4E95526}"/>
              </a:ext>
            </a:extLst>
          </p:cNvPr>
          <p:cNvSpPr>
            <a:spLocks noGrp="1"/>
          </p:cNvSpPr>
          <p:nvPr>
            <p:ph type="sldNum" sz="quarter" idx="12"/>
          </p:nvPr>
        </p:nvSpPr>
        <p:spPr/>
        <p:txBody>
          <a:bodyPr/>
          <a:lstStyle/>
          <a:p>
            <a:fld id="{518A636A-001F-AD4D-AD5E-43B9A1F17D5F}" type="slidenum">
              <a:rPr lang="en-US" smtClean="0"/>
              <a:t>‹#›</a:t>
            </a:fld>
            <a:endParaRPr lang="en-US"/>
          </a:p>
        </p:txBody>
      </p:sp>
    </p:spTree>
    <p:extLst>
      <p:ext uri="{BB962C8B-B14F-4D97-AF65-F5344CB8AC3E}">
        <p14:creationId xmlns:p14="http://schemas.microsoft.com/office/powerpoint/2010/main" val="3770112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8C1E11-9E7D-724A-8DA4-8D226CF0FD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C9FB87-AC58-EE1C-EE0B-2886B10CE7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DF357-BA6C-6C0C-E433-22ABC07A66FC}"/>
              </a:ext>
            </a:extLst>
          </p:cNvPr>
          <p:cNvSpPr>
            <a:spLocks noGrp="1"/>
          </p:cNvSpPr>
          <p:nvPr>
            <p:ph type="dt" sz="half" idx="10"/>
          </p:nvPr>
        </p:nvSpPr>
        <p:spPr/>
        <p:txBody>
          <a:bodyPr/>
          <a:lstStyle/>
          <a:p>
            <a:fld id="{61071488-BC4E-6747-BA00-1C08B6CA6993}" type="datetimeFigureOut">
              <a:rPr lang="en-US" smtClean="0"/>
              <a:t>6/23/24</a:t>
            </a:fld>
            <a:endParaRPr lang="en-US"/>
          </a:p>
        </p:txBody>
      </p:sp>
      <p:sp>
        <p:nvSpPr>
          <p:cNvPr id="5" name="Footer Placeholder 4">
            <a:extLst>
              <a:ext uri="{FF2B5EF4-FFF2-40B4-BE49-F238E27FC236}">
                <a16:creationId xmlns:a16="http://schemas.microsoft.com/office/drawing/2014/main" id="{15EEE9EC-9F14-753A-C798-E01E369B5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F29D70-73E5-7934-0312-ED810EF749F3}"/>
              </a:ext>
            </a:extLst>
          </p:cNvPr>
          <p:cNvSpPr>
            <a:spLocks noGrp="1"/>
          </p:cNvSpPr>
          <p:nvPr>
            <p:ph type="sldNum" sz="quarter" idx="12"/>
          </p:nvPr>
        </p:nvSpPr>
        <p:spPr/>
        <p:txBody>
          <a:bodyPr/>
          <a:lstStyle/>
          <a:p>
            <a:fld id="{518A636A-001F-AD4D-AD5E-43B9A1F17D5F}" type="slidenum">
              <a:rPr lang="en-US" smtClean="0"/>
              <a:t>‹#›</a:t>
            </a:fld>
            <a:endParaRPr lang="en-US"/>
          </a:p>
        </p:txBody>
      </p:sp>
    </p:spTree>
    <p:extLst>
      <p:ext uri="{BB962C8B-B14F-4D97-AF65-F5344CB8AC3E}">
        <p14:creationId xmlns:p14="http://schemas.microsoft.com/office/powerpoint/2010/main" val="1567838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DFBF3-398B-C562-A47E-D813D3DDCC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2AC3C3-866D-D83D-8E95-DA5488476B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EDB537-88F7-9987-1163-7C5F4AA66C26}"/>
              </a:ext>
            </a:extLst>
          </p:cNvPr>
          <p:cNvSpPr>
            <a:spLocks noGrp="1"/>
          </p:cNvSpPr>
          <p:nvPr>
            <p:ph type="dt" sz="half" idx="10"/>
          </p:nvPr>
        </p:nvSpPr>
        <p:spPr/>
        <p:txBody>
          <a:bodyPr/>
          <a:lstStyle/>
          <a:p>
            <a:fld id="{61071488-BC4E-6747-BA00-1C08B6CA6993}" type="datetimeFigureOut">
              <a:rPr lang="en-US" smtClean="0"/>
              <a:t>6/23/24</a:t>
            </a:fld>
            <a:endParaRPr lang="en-US"/>
          </a:p>
        </p:txBody>
      </p:sp>
      <p:sp>
        <p:nvSpPr>
          <p:cNvPr id="5" name="Footer Placeholder 4">
            <a:extLst>
              <a:ext uri="{FF2B5EF4-FFF2-40B4-BE49-F238E27FC236}">
                <a16:creationId xmlns:a16="http://schemas.microsoft.com/office/drawing/2014/main" id="{1C01C5D0-AA27-2809-E497-D58492D62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7ADBF6-101E-FAB4-06B7-51C7FCC7328A}"/>
              </a:ext>
            </a:extLst>
          </p:cNvPr>
          <p:cNvSpPr>
            <a:spLocks noGrp="1"/>
          </p:cNvSpPr>
          <p:nvPr>
            <p:ph type="sldNum" sz="quarter" idx="12"/>
          </p:nvPr>
        </p:nvSpPr>
        <p:spPr/>
        <p:txBody>
          <a:bodyPr/>
          <a:lstStyle/>
          <a:p>
            <a:fld id="{518A636A-001F-AD4D-AD5E-43B9A1F17D5F}" type="slidenum">
              <a:rPr lang="en-US" smtClean="0"/>
              <a:t>‹#›</a:t>
            </a:fld>
            <a:endParaRPr lang="en-US"/>
          </a:p>
        </p:txBody>
      </p:sp>
    </p:spTree>
    <p:extLst>
      <p:ext uri="{BB962C8B-B14F-4D97-AF65-F5344CB8AC3E}">
        <p14:creationId xmlns:p14="http://schemas.microsoft.com/office/powerpoint/2010/main" val="2974350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9B8A9-D4C3-2D2A-6501-FB35DD029A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DC9016-DCB9-C7D0-E507-6FA8AC3C564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E80DE2-1994-0E4C-E0FA-04762FBEABE8}"/>
              </a:ext>
            </a:extLst>
          </p:cNvPr>
          <p:cNvSpPr>
            <a:spLocks noGrp="1"/>
          </p:cNvSpPr>
          <p:nvPr>
            <p:ph type="dt" sz="half" idx="10"/>
          </p:nvPr>
        </p:nvSpPr>
        <p:spPr/>
        <p:txBody>
          <a:bodyPr/>
          <a:lstStyle/>
          <a:p>
            <a:fld id="{61071488-BC4E-6747-BA00-1C08B6CA6993}" type="datetimeFigureOut">
              <a:rPr lang="en-US" smtClean="0"/>
              <a:t>6/23/24</a:t>
            </a:fld>
            <a:endParaRPr lang="en-US"/>
          </a:p>
        </p:txBody>
      </p:sp>
      <p:sp>
        <p:nvSpPr>
          <p:cNvPr id="5" name="Footer Placeholder 4">
            <a:extLst>
              <a:ext uri="{FF2B5EF4-FFF2-40B4-BE49-F238E27FC236}">
                <a16:creationId xmlns:a16="http://schemas.microsoft.com/office/drawing/2014/main" id="{C425CA65-6A71-35A9-A156-9DE2435DC5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2ED0D3-422B-6A13-D269-D8CE6B40127C}"/>
              </a:ext>
            </a:extLst>
          </p:cNvPr>
          <p:cNvSpPr>
            <a:spLocks noGrp="1"/>
          </p:cNvSpPr>
          <p:nvPr>
            <p:ph type="sldNum" sz="quarter" idx="12"/>
          </p:nvPr>
        </p:nvSpPr>
        <p:spPr/>
        <p:txBody>
          <a:bodyPr/>
          <a:lstStyle/>
          <a:p>
            <a:fld id="{518A636A-001F-AD4D-AD5E-43B9A1F17D5F}" type="slidenum">
              <a:rPr lang="en-US" smtClean="0"/>
              <a:t>‹#›</a:t>
            </a:fld>
            <a:endParaRPr lang="en-US"/>
          </a:p>
        </p:txBody>
      </p:sp>
    </p:spTree>
    <p:extLst>
      <p:ext uri="{BB962C8B-B14F-4D97-AF65-F5344CB8AC3E}">
        <p14:creationId xmlns:p14="http://schemas.microsoft.com/office/powerpoint/2010/main" val="791819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22478-C9EF-BD19-EC30-D7858292B4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5D1C3F-0C6C-9AB2-BD5E-FBBC3166E4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4CC181-055E-A420-6D73-75EF17B8DF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CAFE92-83FE-4D5C-E1CD-A5741E766EAC}"/>
              </a:ext>
            </a:extLst>
          </p:cNvPr>
          <p:cNvSpPr>
            <a:spLocks noGrp="1"/>
          </p:cNvSpPr>
          <p:nvPr>
            <p:ph type="dt" sz="half" idx="10"/>
          </p:nvPr>
        </p:nvSpPr>
        <p:spPr/>
        <p:txBody>
          <a:bodyPr/>
          <a:lstStyle/>
          <a:p>
            <a:fld id="{61071488-BC4E-6747-BA00-1C08B6CA6993}" type="datetimeFigureOut">
              <a:rPr lang="en-US" smtClean="0"/>
              <a:t>6/23/24</a:t>
            </a:fld>
            <a:endParaRPr lang="en-US"/>
          </a:p>
        </p:txBody>
      </p:sp>
      <p:sp>
        <p:nvSpPr>
          <p:cNvPr id="6" name="Footer Placeholder 5">
            <a:extLst>
              <a:ext uri="{FF2B5EF4-FFF2-40B4-BE49-F238E27FC236}">
                <a16:creationId xmlns:a16="http://schemas.microsoft.com/office/drawing/2014/main" id="{15E564C6-DDA6-E1E6-FC52-3D4C1680CD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DBAD2E-590D-0A18-82B9-1B2865F76368}"/>
              </a:ext>
            </a:extLst>
          </p:cNvPr>
          <p:cNvSpPr>
            <a:spLocks noGrp="1"/>
          </p:cNvSpPr>
          <p:nvPr>
            <p:ph type="sldNum" sz="quarter" idx="12"/>
          </p:nvPr>
        </p:nvSpPr>
        <p:spPr/>
        <p:txBody>
          <a:bodyPr/>
          <a:lstStyle/>
          <a:p>
            <a:fld id="{518A636A-001F-AD4D-AD5E-43B9A1F17D5F}" type="slidenum">
              <a:rPr lang="en-US" smtClean="0"/>
              <a:t>‹#›</a:t>
            </a:fld>
            <a:endParaRPr lang="en-US"/>
          </a:p>
        </p:txBody>
      </p:sp>
    </p:spTree>
    <p:extLst>
      <p:ext uri="{BB962C8B-B14F-4D97-AF65-F5344CB8AC3E}">
        <p14:creationId xmlns:p14="http://schemas.microsoft.com/office/powerpoint/2010/main" val="3438213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3A5A3-7E5E-6359-F549-E38F1D122F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B5CF97-3D09-AB7B-E427-1C9BD794FE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ECEC2F-23AC-5B76-CC10-2428650BB8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9117DD-7C8F-1944-3D37-486DF44411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9DA199-E1FD-AD65-A092-72AB23AC70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E39AD0-E15B-D3EE-1964-7C544E1D68E7}"/>
              </a:ext>
            </a:extLst>
          </p:cNvPr>
          <p:cNvSpPr>
            <a:spLocks noGrp="1"/>
          </p:cNvSpPr>
          <p:nvPr>
            <p:ph type="dt" sz="half" idx="10"/>
          </p:nvPr>
        </p:nvSpPr>
        <p:spPr/>
        <p:txBody>
          <a:bodyPr/>
          <a:lstStyle/>
          <a:p>
            <a:fld id="{61071488-BC4E-6747-BA00-1C08B6CA6993}" type="datetimeFigureOut">
              <a:rPr lang="en-US" smtClean="0"/>
              <a:t>6/23/24</a:t>
            </a:fld>
            <a:endParaRPr lang="en-US"/>
          </a:p>
        </p:txBody>
      </p:sp>
      <p:sp>
        <p:nvSpPr>
          <p:cNvPr id="8" name="Footer Placeholder 7">
            <a:extLst>
              <a:ext uri="{FF2B5EF4-FFF2-40B4-BE49-F238E27FC236}">
                <a16:creationId xmlns:a16="http://schemas.microsoft.com/office/drawing/2014/main" id="{0B167910-59F3-B2B1-2164-C964D48FA6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B53B59-7D41-55FC-D0B1-BC00A05D7A79}"/>
              </a:ext>
            </a:extLst>
          </p:cNvPr>
          <p:cNvSpPr>
            <a:spLocks noGrp="1"/>
          </p:cNvSpPr>
          <p:nvPr>
            <p:ph type="sldNum" sz="quarter" idx="12"/>
          </p:nvPr>
        </p:nvSpPr>
        <p:spPr/>
        <p:txBody>
          <a:bodyPr/>
          <a:lstStyle/>
          <a:p>
            <a:fld id="{518A636A-001F-AD4D-AD5E-43B9A1F17D5F}" type="slidenum">
              <a:rPr lang="en-US" smtClean="0"/>
              <a:t>‹#›</a:t>
            </a:fld>
            <a:endParaRPr lang="en-US"/>
          </a:p>
        </p:txBody>
      </p:sp>
    </p:spTree>
    <p:extLst>
      <p:ext uri="{BB962C8B-B14F-4D97-AF65-F5344CB8AC3E}">
        <p14:creationId xmlns:p14="http://schemas.microsoft.com/office/powerpoint/2010/main" val="4108519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83FBD-07D4-F6EF-95E5-3AEFF616E4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F42C06-D71F-3DCD-FF3C-EEE34128AF55}"/>
              </a:ext>
            </a:extLst>
          </p:cNvPr>
          <p:cNvSpPr>
            <a:spLocks noGrp="1"/>
          </p:cNvSpPr>
          <p:nvPr>
            <p:ph type="dt" sz="half" idx="10"/>
          </p:nvPr>
        </p:nvSpPr>
        <p:spPr/>
        <p:txBody>
          <a:bodyPr/>
          <a:lstStyle/>
          <a:p>
            <a:fld id="{61071488-BC4E-6747-BA00-1C08B6CA6993}" type="datetimeFigureOut">
              <a:rPr lang="en-US" smtClean="0"/>
              <a:t>6/23/24</a:t>
            </a:fld>
            <a:endParaRPr lang="en-US"/>
          </a:p>
        </p:txBody>
      </p:sp>
      <p:sp>
        <p:nvSpPr>
          <p:cNvPr id="4" name="Footer Placeholder 3">
            <a:extLst>
              <a:ext uri="{FF2B5EF4-FFF2-40B4-BE49-F238E27FC236}">
                <a16:creationId xmlns:a16="http://schemas.microsoft.com/office/drawing/2014/main" id="{F617190B-EC3F-5949-0F2D-422744DB30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DEDD1E-5B55-D93A-706F-535F30118388}"/>
              </a:ext>
            </a:extLst>
          </p:cNvPr>
          <p:cNvSpPr>
            <a:spLocks noGrp="1"/>
          </p:cNvSpPr>
          <p:nvPr>
            <p:ph type="sldNum" sz="quarter" idx="12"/>
          </p:nvPr>
        </p:nvSpPr>
        <p:spPr/>
        <p:txBody>
          <a:bodyPr/>
          <a:lstStyle/>
          <a:p>
            <a:fld id="{518A636A-001F-AD4D-AD5E-43B9A1F17D5F}" type="slidenum">
              <a:rPr lang="en-US" smtClean="0"/>
              <a:t>‹#›</a:t>
            </a:fld>
            <a:endParaRPr lang="en-US"/>
          </a:p>
        </p:txBody>
      </p:sp>
    </p:spTree>
    <p:extLst>
      <p:ext uri="{BB962C8B-B14F-4D97-AF65-F5344CB8AC3E}">
        <p14:creationId xmlns:p14="http://schemas.microsoft.com/office/powerpoint/2010/main" val="758659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636FB4-75B0-6B3C-08D2-C751561E9B1A}"/>
              </a:ext>
            </a:extLst>
          </p:cNvPr>
          <p:cNvSpPr>
            <a:spLocks noGrp="1"/>
          </p:cNvSpPr>
          <p:nvPr>
            <p:ph type="dt" sz="half" idx="10"/>
          </p:nvPr>
        </p:nvSpPr>
        <p:spPr/>
        <p:txBody>
          <a:bodyPr/>
          <a:lstStyle/>
          <a:p>
            <a:fld id="{61071488-BC4E-6747-BA00-1C08B6CA6993}" type="datetimeFigureOut">
              <a:rPr lang="en-US" smtClean="0"/>
              <a:t>6/23/24</a:t>
            </a:fld>
            <a:endParaRPr lang="en-US"/>
          </a:p>
        </p:txBody>
      </p:sp>
      <p:sp>
        <p:nvSpPr>
          <p:cNvPr id="3" name="Footer Placeholder 2">
            <a:extLst>
              <a:ext uri="{FF2B5EF4-FFF2-40B4-BE49-F238E27FC236}">
                <a16:creationId xmlns:a16="http://schemas.microsoft.com/office/drawing/2014/main" id="{E617E9AE-5DF6-47EB-65FE-8EB3722A7D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637D19-F007-77D3-5B2B-151AF19D4376}"/>
              </a:ext>
            </a:extLst>
          </p:cNvPr>
          <p:cNvSpPr>
            <a:spLocks noGrp="1"/>
          </p:cNvSpPr>
          <p:nvPr>
            <p:ph type="sldNum" sz="quarter" idx="12"/>
          </p:nvPr>
        </p:nvSpPr>
        <p:spPr/>
        <p:txBody>
          <a:bodyPr/>
          <a:lstStyle/>
          <a:p>
            <a:fld id="{518A636A-001F-AD4D-AD5E-43B9A1F17D5F}" type="slidenum">
              <a:rPr lang="en-US" smtClean="0"/>
              <a:t>‹#›</a:t>
            </a:fld>
            <a:endParaRPr lang="en-US"/>
          </a:p>
        </p:txBody>
      </p:sp>
    </p:spTree>
    <p:extLst>
      <p:ext uri="{BB962C8B-B14F-4D97-AF65-F5344CB8AC3E}">
        <p14:creationId xmlns:p14="http://schemas.microsoft.com/office/powerpoint/2010/main" val="3223540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9BDA3-ECF7-EACD-3C9B-E06A44E403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6E2855-ED24-3BB1-1A76-DC8ADD3606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3A2418-D534-BAAA-2AED-10338A2CDE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BD68D5-9C76-6B74-D85F-E2483E92AD5F}"/>
              </a:ext>
            </a:extLst>
          </p:cNvPr>
          <p:cNvSpPr>
            <a:spLocks noGrp="1"/>
          </p:cNvSpPr>
          <p:nvPr>
            <p:ph type="dt" sz="half" idx="10"/>
          </p:nvPr>
        </p:nvSpPr>
        <p:spPr/>
        <p:txBody>
          <a:bodyPr/>
          <a:lstStyle/>
          <a:p>
            <a:fld id="{61071488-BC4E-6747-BA00-1C08B6CA6993}" type="datetimeFigureOut">
              <a:rPr lang="en-US" smtClean="0"/>
              <a:t>6/23/24</a:t>
            </a:fld>
            <a:endParaRPr lang="en-US"/>
          </a:p>
        </p:txBody>
      </p:sp>
      <p:sp>
        <p:nvSpPr>
          <p:cNvPr id="6" name="Footer Placeholder 5">
            <a:extLst>
              <a:ext uri="{FF2B5EF4-FFF2-40B4-BE49-F238E27FC236}">
                <a16:creationId xmlns:a16="http://schemas.microsoft.com/office/drawing/2014/main" id="{03778647-E094-A373-051A-41C486FA7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59FC86-7839-00D9-09DE-766BC38E19DD}"/>
              </a:ext>
            </a:extLst>
          </p:cNvPr>
          <p:cNvSpPr>
            <a:spLocks noGrp="1"/>
          </p:cNvSpPr>
          <p:nvPr>
            <p:ph type="sldNum" sz="quarter" idx="12"/>
          </p:nvPr>
        </p:nvSpPr>
        <p:spPr/>
        <p:txBody>
          <a:bodyPr/>
          <a:lstStyle/>
          <a:p>
            <a:fld id="{518A636A-001F-AD4D-AD5E-43B9A1F17D5F}" type="slidenum">
              <a:rPr lang="en-US" smtClean="0"/>
              <a:t>‹#›</a:t>
            </a:fld>
            <a:endParaRPr lang="en-US"/>
          </a:p>
        </p:txBody>
      </p:sp>
    </p:spTree>
    <p:extLst>
      <p:ext uri="{BB962C8B-B14F-4D97-AF65-F5344CB8AC3E}">
        <p14:creationId xmlns:p14="http://schemas.microsoft.com/office/powerpoint/2010/main" val="856132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65592-7861-4CB0-5537-6BE92B8AC1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8E35D7-5E5C-9543-12A2-DC8C9FB8B3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5C6598-F100-D6B3-74F2-DA1272B6C5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70D876-C628-5548-3FCE-29598454A697}"/>
              </a:ext>
            </a:extLst>
          </p:cNvPr>
          <p:cNvSpPr>
            <a:spLocks noGrp="1"/>
          </p:cNvSpPr>
          <p:nvPr>
            <p:ph type="dt" sz="half" idx="10"/>
          </p:nvPr>
        </p:nvSpPr>
        <p:spPr/>
        <p:txBody>
          <a:bodyPr/>
          <a:lstStyle/>
          <a:p>
            <a:fld id="{61071488-BC4E-6747-BA00-1C08B6CA6993}" type="datetimeFigureOut">
              <a:rPr lang="en-US" smtClean="0"/>
              <a:t>6/23/24</a:t>
            </a:fld>
            <a:endParaRPr lang="en-US"/>
          </a:p>
        </p:txBody>
      </p:sp>
      <p:sp>
        <p:nvSpPr>
          <p:cNvPr id="6" name="Footer Placeholder 5">
            <a:extLst>
              <a:ext uri="{FF2B5EF4-FFF2-40B4-BE49-F238E27FC236}">
                <a16:creationId xmlns:a16="http://schemas.microsoft.com/office/drawing/2014/main" id="{560EBCAD-3E32-7947-E421-45FED25BE0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F2E8C2-83EA-8EE0-4286-4AFC2AB3C4F3}"/>
              </a:ext>
            </a:extLst>
          </p:cNvPr>
          <p:cNvSpPr>
            <a:spLocks noGrp="1"/>
          </p:cNvSpPr>
          <p:nvPr>
            <p:ph type="sldNum" sz="quarter" idx="12"/>
          </p:nvPr>
        </p:nvSpPr>
        <p:spPr/>
        <p:txBody>
          <a:bodyPr/>
          <a:lstStyle/>
          <a:p>
            <a:fld id="{518A636A-001F-AD4D-AD5E-43B9A1F17D5F}" type="slidenum">
              <a:rPr lang="en-US" smtClean="0"/>
              <a:t>‹#›</a:t>
            </a:fld>
            <a:endParaRPr lang="en-US"/>
          </a:p>
        </p:txBody>
      </p:sp>
    </p:spTree>
    <p:extLst>
      <p:ext uri="{BB962C8B-B14F-4D97-AF65-F5344CB8AC3E}">
        <p14:creationId xmlns:p14="http://schemas.microsoft.com/office/powerpoint/2010/main" val="2327069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A0BAA0-E999-74C8-C399-00F2D5FF92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FA72E7-7E76-C01B-8CF1-3207E4721A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58A4A9-4290-505D-C7EB-11CAA9C658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1071488-BC4E-6747-BA00-1C08B6CA6993}" type="datetimeFigureOut">
              <a:rPr lang="en-US" smtClean="0"/>
              <a:t>6/23/24</a:t>
            </a:fld>
            <a:endParaRPr lang="en-US"/>
          </a:p>
        </p:txBody>
      </p:sp>
      <p:sp>
        <p:nvSpPr>
          <p:cNvPr id="5" name="Footer Placeholder 4">
            <a:extLst>
              <a:ext uri="{FF2B5EF4-FFF2-40B4-BE49-F238E27FC236}">
                <a16:creationId xmlns:a16="http://schemas.microsoft.com/office/drawing/2014/main" id="{D2B37678-2DA9-62BC-6CFA-C6AF332703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8CA997F-7DDE-8458-5290-B0E6104F3E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18A636A-001F-AD4D-AD5E-43B9A1F17D5F}" type="slidenum">
              <a:rPr lang="en-US" smtClean="0"/>
              <a:t>‹#›</a:t>
            </a:fld>
            <a:endParaRPr lang="en-US"/>
          </a:p>
        </p:txBody>
      </p:sp>
    </p:spTree>
    <p:extLst>
      <p:ext uri="{BB962C8B-B14F-4D97-AF65-F5344CB8AC3E}">
        <p14:creationId xmlns:p14="http://schemas.microsoft.com/office/powerpoint/2010/main" val="397816262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19BCD-CB7E-2C85-1107-020C9C52E95C}"/>
              </a:ext>
            </a:extLst>
          </p:cNvPr>
          <p:cNvSpPr>
            <a:spLocks noGrp="1"/>
          </p:cNvSpPr>
          <p:nvPr>
            <p:ph type="ctrTitle"/>
          </p:nvPr>
        </p:nvSpPr>
        <p:spPr/>
        <p:txBody>
          <a:bodyPr>
            <a:normAutofit fontScale="90000"/>
          </a:bodyPr>
          <a:lstStyle/>
          <a:p>
            <a:br>
              <a:rPr lang="en-US" dirty="0"/>
            </a:br>
            <a:r>
              <a:rPr lang="en-US" dirty="0"/>
              <a:t>Jain Alert Summer Hackathon - 2024</a:t>
            </a:r>
            <a:br>
              <a:rPr lang="en-US" dirty="0"/>
            </a:br>
            <a:endParaRPr lang="en-US" dirty="0"/>
          </a:p>
        </p:txBody>
      </p:sp>
      <p:sp>
        <p:nvSpPr>
          <p:cNvPr id="3" name="Subtitle 2">
            <a:extLst>
              <a:ext uri="{FF2B5EF4-FFF2-40B4-BE49-F238E27FC236}">
                <a16:creationId xmlns:a16="http://schemas.microsoft.com/office/drawing/2014/main" id="{881B4E23-D6B8-6CB8-4D18-8946BC95D3D6}"/>
              </a:ext>
            </a:extLst>
          </p:cNvPr>
          <p:cNvSpPr>
            <a:spLocks noGrp="1"/>
          </p:cNvSpPr>
          <p:nvPr>
            <p:ph type="subTitle" idx="1"/>
          </p:nvPr>
        </p:nvSpPr>
        <p:spPr/>
        <p:txBody>
          <a:bodyPr/>
          <a:lstStyle/>
          <a:p>
            <a:r>
              <a:rPr lang="en-US" dirty="0"/>
              <a:t>Vishesh Mehta</a:t>
            </a:r>
            <a:br>
              <a:rPr lang="en-US" dirty="0"/>
            </a:br>
            <a:r>
              <a:rPr lang="en-US" dirty="0"/>
              <a:t>1932</a:t>
            </a:r>
          </a:p>
        </p:txBody>
      </p:sp>
    </p:spTree>
    <p:extLst>
      <p:ext uri="{BB962C8B-B14F-4D97-AF65-F5344CB8AC3E}">
        <p14:creationId xmlns:p14="http://schemas.microsoft.com/office/powerpoint/2010/main" val="2413155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BE63B-A7E4-6E9C-4E14-C5EC6D2E970E}"/>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8253D4DF-7276-38ED-6EC2-AB2214E4766C}"/>
              </a:ext>
            </a:extLst>
          </p:cNvPr>
          <p:cNvSpPr>
            <a:spLocks noGrp="1"/>
          </p:cNvSpPr>
          <p:nvPr>
            <p:ph idx="1"/>
          </p:nvPr>
        </p:nvSpPr>
        <p:spPr/>
        <p:txBody>
          <a:bodyPr>
            <a:normAutofit/>
          </a:bodyPr>
          <a:lstStyle/>
          <a:p>
            <a:r>
              <a:rPr lang="en-US" sz="2200" dirty="0"/>
              <a:t>The main goal of the software is to facilitate investors/buyers in their investments so that they can make the objectively best decision for them. </a:t>
            </a:r>
          </a:p>
          <a:p>
            <a:r>
              <a:rPr lang="en-US" sz="2200" dirty="0"/>
              <a:t>This includes providing all the relevant factors to the user which affect decision making. </a:t>
            </a:r>
          </a:p>
          <a:p>
            <a:r>
              <a:rPr lang="en-US" sz="2200" dirty="0"/>
              <a:t>The application aims to ensure that investors/buyers have all the financial metrics readily available to them by continuously collecting relevant data, ensuring they make informed investment decisions. </a:t>
            </a:r>
          </a:p>
          <a:p>
            <a:r>
              <a:rPr lang="en-US" sz="2200" dirty="0"/>
              <a:t>Additionally, provide recommendations relevant to the user, future real estate market predictions along with the risks involved and the criteria considered, and an automated underwriting process.</a:t>
            </a:r>
          </a:p>
        </p:txBody>
      </p:sp>
    </p:spTree>
    <p:extLst>
      <p:ext uri="{BB962C8B-B14F-4D97-AF65-F5344CB8AC3E}">
        <p14:creationId xmlns:p14="http://schemas.microsoft.com/office/powerpoint/2010/main" val="228951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EA075-76B5-F317-8425-9AE99C95C2B1}"/>
              </a:ext>
            </a:extLst>
          </p:cNvPr>
          <p:cNvSpPr>
            <a:spLocks noGrp="1"/>
          </p:cNvSpPr>
          <p:nvPr>
            <p:ph type="title"/>
          </p:nvPr>
        </p:nvSpPr>
        <p:spPr>
          <a:xfrm>
            <a:off x="838200" y="205636"/>
            <a:ext cx="10515600" cy="1325563"/>
          </a:xfrm>
        </p:spPr>
        <p:txBody>
          <a:bodyPr/>
          <a:lstStyle/>
          <a:p>
            <a:r>
              <a:rPr lang="en-US" dirty="0"/>
              <a:t>Approach:</a:t>
            </a:r>
          </a:p>
        </p:txBody>
      </p:sp>
      <p:sp>
        <p:nvSpPr>
          <p:cNvPr id="3" name="Content Placeholder 2">
            <a:extLst>
              <a:ext uri="{FF2B5EF4-FFF2-40B4-BE49-F238E27FC236}">
                <a16:creationId xmlns:a16="http://schemas.microsoft.com/office/drawing/2014/main" id="{8547C8B1-48A7-C5C3-A539-E2C16E1C1902}"/>
              </a:ext>
            </a:extLst>
          </p:cNvPr>
          <p:cNvSpPr>
            <a:spLocks noGrp="1"/>
          </p:cNvSpPr>
          <p:nvPr>
            <p:ph idx="1"/>
          </p:nvPr>
        </p:nvSpPr>
        <p:spPr>
          <a:xfrm>
            <a:off x="678712" y="1347160"/>
            <a:ext cx="10515600" cy="4351338"/>
          </a:xfrm>
        </p:spPr>
        <p:txBody>
          <a:bodyPr>
            <a:noAutofit/>
          </a:bodyPr>
          <a:lstStyle/>
          <a:p>
            <a:r>
              <a:rPr lang="en-US" sz="2000" dirty="0"/>
              <a:t>The backbone of this system is data. Moreover, it relies on correct, consistent, and real-time data.</a:t>
            </a:r>
          </a:p>
          <a:p>
            <a:r>
              <a:rPr lang="en-US" sz="2000" b="1" dirty="0"/>
              <a:t>First Step:</a:t>
            </a:r>
            <a:r>
              <a:rPr lang="en-US" sz="2000" dirty="0"/>
              <a:t> Automate the process to get all the data from every data source. To ensure all the information is available at one place (our platform), it is very important to gather all relevant data. This includes:</a:t>
            </a:r>
          </a:p>
          <a:p>
            <a:pPr>
              <a:buFont typeface="Arial" panose="020B0604020202020204" pitchFamily="34" charset="0"/>
              <a:buChar char="•"/>
            </a:pPr>
            <a:r>
              <a:rPr lang="en-US" sz="2000" dirty="0"/>
              <a:t>All property listings from the MLS or any other reliable source.</a:t>
            </a:r>
          </a:p>
          <a:p>
            <a:pPr>
              <a:buFont typeface="Arial" panose="020B0604020202020204" pitchFamily="34" charset="0"/>
              <a:buChar char="•"/>
            </a:pPr>
            <a:r>
              <a:rPr lang="en-US" sz="2000" dirty="0"/>
              <a:t>Data that affects the business, such as crime rate, employment rate, development index, GDP, literacy rate, migration, neighborhood information, governing policies, mortgage rates, taxes, and any other pertinent data.</a:t>
            </a:r>
          </a:p>
          <a:p>
            <a:r>
              <a:rPr lang="en-US" sz="2000" dirty="0"/>
              <a:t>Process all this data and store it in a sophisticated database so that it is readily and easily available for further analysis.</a:t>
            </a:r>
          </a:p>
          <a:p>
            <a:r>
              <a:rPr lang="en-US" sz="2000" dirty="0"/>
              <a:t>The data scraping scripts need to be triggered/scheduled according to the type of data. For example, property listings need to be fetched once or twice every hour, while tax information or crime reports, which are updated monthly (assuming), need to be fetched on a monthly basis.</a:t>
            </a:r>
          </a:p>
        </p:txBody>
      </p:sp>
    </p:spTree>
    <p:extLst>
      <p:ext uri="{BB962C8B-B14F-4D97-AF65-F5344CB8AC3E}">
        <p14:creationId xmlns:p14="http://schemas.microsoft.com/office/powerpoint/2010/main" val="3974586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7D249-F86C-5AFF-1416-8AD8F2194C80}"/>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B9D67BD4-2E2A-CD62-3E9B-57612C468BB7}"/>
              </a:ext>
            </a:extLst>
          </p:cNvPr>
          <p:cNvSpPr>
            <a:spLocks noGrp="1"/>
          </p:cNvSpPr>
          <p:nvPr>
            <p:ph idx="1"/>
          </p:nvPr>
        </p:nvSpPr>
        <p:spPr/>
        <p:txBody>
          <a:bodyPr>
            <a:noAutofit/>
          </a:bodyPr>
          <a:lstStyle/>
          <a:p>
            <a:r>
              <a:rPr lang="en-US" sz="2000" b="1" dirty="0"/>
              <a:t>Second Step:</a:t>
            </a:r>
            <a:r>
              <a:rPr lang="en-US" sz="2000" dirty="0"/>
              <a:t> Data Analysis – The Unique Selling Point</a:t>
            </a:r>
          </a:p>
          <a:p>
            <a:pPr>
              <a:buFont typeface="Arial" panose="020B0604020202020204" pitchFamily="34" charset="0"/>
              <a:buChar char="•"/>
            </a:pPr>
            <a:r>
              <a:rPr lang="en-US" sz="2000" b="1" dirty="0"/>
              <a:t>Accurate and Reliable Predictions:</a:t>
            </a:r>
            <a:r>
              <a:rPr lang="en-US" sz="2000" dirty="0"/>
              <a:t> Use sophisticated algorithms to provide accurate and reliable predictions about the market and probable profits in the forthcoming years.</a:t>
            </a:r>
          </a:p>
          <a:p>
            <a:pPr>
              <a:buFont typeface="Arial" panose="020B0604020202020204" pitchFamily="34" charset="0"/>
              <a:buChar char="•"/>
            </a:pPr>
            <a:r>
              <a:rPr lang="en-US" sz="2000" b="1" dirty="0"/>
              <a:t>Prioritizing Properties:</a:t>
            </a:r>
            <a:r>
              <a:rPr lang="en-US" sz="2000" dirty="0"/>
              <a:t> Assign priorities to properties in terms of viable investment options.</a:t>
            </a:r>
          </a:p>
          <a:p>
            <a:pPr>
              <a:buFont typeface="Arial" panose="020B0604020202020204" pitchFamily="34" charset="0"/>
              <a:buChar char="•"/>
            </a:pPr>
            <a:r>
              <a:rPr lang="en-US" sz="2000" b="1" dirty="0"/>
              <a:t>Comparison Between Properties:</a:t>
            </a:r>
            <a:r>
              <a:rPr lang="en-US" sz="2000" dirty="0"/>
              <a:t> Enable comparison between different properties, including metrics such as capital invested, monthly/yearly ROI, taxes, and maintenance costs.</a:t>
            </a:r>
          </a:p>
          <a:p>
            <a:pPr>
              <a:buFont typeface="Arial" panose="020B0604020202020204" pitchFamily="34" charset="0"/>
              <a:buChar char="•"/>
            </a:pPr>
            <a:r>
              <a:rPr lang="en-US" sz="2000" b="1" dirty="0"/>
              <a:t>Smart AI Suggestions:</a:t>
            </a:r>
            <a:r>
              <a:rPr lang="en-US" sz="2000" dirty="0"/>
              <a:t> Implement AI-driven suggestions for related or better options based on the user's context, budget, and investment expectations.</a:t>
            </a:r>
          </a:p>
          <a:p>
            <a:pPr>
              <a:buFont typeface="Arial" panose="020B0604020202020204" pitchFamily="34" charset="0"/>
              <a:buChar char="•"/>
            </a:pPr>
            <a:r>
              <a:rPr lang="en-US" sz="2000" b="1" dirty="0"/>
              <a:t>User-Defined Criteria:</a:t>
            </a:r>
            <a:r>
              <a:rPr lang="en-US" sz="2000" dirty="0"/>
              <a:t> Allow users to set their criteria for investment and provide analysis reports along with suggestions tailored to their needs.</a:t>
            </a:r>
          </a:p>
        </p:txBody>
      </p:sp>
    </p:spTree>
    <p:extLst>
      <p:ext uri="{BB962C8B-B14F-4D97-AF65-F5344CB8AC3E}">
        <p14:creationId xmlns:p14="http://schemas.microsoft.com/office/powerpoint/2010/main" val="1819766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43695-0392-5BFB-897D-CBCF25D675FC}"/>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4CB063D9-4EC7-59E8-350D-F5B1D54AF92D}"/>
              </a:ext>
            </a:extLst>
          </p:cNvPr>
          <p:cNvSpPr>
            <a:spLocks noGrp="1"/>
          </p:cNvSpPr>
          <p:nvPr>
            <p:ph idx="1"/>
          </p:nvPr>
        </p:nvSpPr>
        <p:spPr/>
        <p:txBody>
          <a:bodyPr>
            <a:normAutofit/>
          </a:bodyPr>
          <a:lstStyle/>
          <a:p>
            <a:r>
              <a:rPr lang="en-US" sz="2000" b="1" dirty="0"/>
              <a:t>Third Step:</a:t>
            </a:r>
            <a:r>
              <a:rPr lang="en-US" sz="2000" dirty="0"/>
              <a:t> Free Flowing UI – First Impression</a:t>
            </a:r>
          </a:p>
          <a:p>
            <a:r>
              <a:rPr lang="en-US" sz="2000" dirty="0"/>
              <a:t>From the user’s perspective, the UI is the most important aspect because if the UI is not intuitive and simple, no matter how good the data analysis is, the user will not be interested.</a:t>
            </a:r>
          </a:p>
          <a:p>
            <a:pPr>
              <a:buFont typeface="Arial" panose="020B0604020202020204" pitchFamily="34" charset="0"/>
              <a:buChar char="•"/>
            </a:pPr>
            <a:r>
              <a:rPr lang="en-US" sz="2000" b="1" dirty="0"/>
              <a:t>Intuitive and Simple Design:</a:t>
            </a:r>
            <a:r>
              <a:rPr lang="en-US" sz="2000" dirty="0"/>
              <a:t> Create a UI that is simple yet efficient and easy to navigate.</a:t>
            </a:r>
          </a:p>
          <a:p>
            <a:pPr>
              <a:buFont typeface="Arial" panose="020B0604020202020204" pitchFamily="34" charset="0"/>
              <a:buChar char="•"/>
            </a:pPr>
            <a:r>
              <a:rPr lang="en-US" sz="2000" b="1" dirty="0"/>
              <a:t>Data Visualization:</a:t>
            </a:r>
            <a:r>
              <a:rPr lang="en-US" sz="2000" dirty="0"/>
              <a:t> Ensure the UI can display charts, graphs, trends, and tables effectively.</a:t>
            </a:r>
          </a:p>
          <a:p>
            <a:pPr>
              <a:buFont typeface="Arial" panose="020B0604020202020204" pitchFamily="34" charset="0"/>
              <a:buChar char="•"/>
            </a:pPr>
            <a:r>
              <a:rPr lang="en-US" sz="2000" b="1" dirty="0"/>
              <a:t>User Input Handling:</a:t>
            </a:r>
            <a:r>
              <a:rPr lang="en-US" sz="2000" dirty="0"/>
              <a:t> Design the UI to handle user inputs seamlessly, providing a smooth and engaging experience.</a:t>
            </a:r>
          </a:p>
          <a:p>
            <a:r>
              <a:rPr lang="en-US" sz="2000" b="1" dirty="0"/>
              <a:t>Step 4:</a:t>
            </a:r>
            <a:r>
              <a:rPr lang="en-US" sz="2000" dirty="0"/>
              <a:t> Automation</a:t>
            </a:r>
          </a:p>
          <a:p>
            <a:pPr>
              <a:buFont typeface="Arial" panose="020B0604020202020204" pitchFamily="34" charset="0"/>
              <a:buChar char="•"/>
            </a:pPr>
            <a:r>
              <a:rPr lang="en-US" sz="2000" b="1" dirty="0"/>
              <a:t>Automation Pipeline:</a:t>
            </a:r>
            <a:r>
              <a:rPr lang="en-US" sz="2000" dirty="0"/>
              <a:t> Develop a pipeline that automates all four steps, from fetching data, preprocessing, and analyzing to displaying the results. This ensures a streamlined and efficient process, minimizing manual intervention and maximizing accuracy and timeliness of </a:t>
            </a:r>
          </a:p>
        </p:txBody>
      </p:sp>
    </p:spTree>
    <p:extLst>
      <p:ext uri="{BB962C8B-B14F-4D97-AF65-F5344CB8AC3E}">
        <p14:creationId xmlns:p14="http://schemas.microsoft.com/office/powerpoint/2010/main" val="3709821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A678F-5F92-2B24-B2B5-846AC6DAAA7B}"/>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4C3C07BB-1260-D9BD-B882-22F29978B34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09328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127</TotalTime>
  <Words>594</Words>
  <Application>Microsoft Macintosh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 Jain Alert Summer Hackathon - 2024 </vt:lpstr>
      <vt:lpstr>Problem Statement:</vt:lpstr>
      <vt:lpstr>Approach:</vt:lpstr>
      <vt:lpstr>Approach:</vt:lpstr>
      <vt:lpstr>Approach:</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Vishesh Mehta</dc:creator>
  <cp:lastModifiedBy>Vishesh Mehta</cp:lastModifiedBy>
  <cp:revision>1</cp:revision>
  <dcterms:created xsi:type="dcterms:W3CDTF">2024-06-23T22:34:00Z</dcterms:created>
  <dcterms:modified xsi:type="dcterms:W3CDTF">2024-06-24T00:41:12Z</dcterms:modified>
</cp:coreProperties>
</file>