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Lst>
  <p:sldSz cx="18288000" cy="10287000"/>
  <p:notesSz cx="6858000" cy="9144000"/>
  <p:embeddedFontLst>
    <p:embeddedFont>
      <p:font typeface="DM Sans Bold" charset="1" panose="00000000000000000000"/>
      <p:regular r:id="rId12"/>
    </p:embeddedFont>
    <p:embeddedFont>
      <p:font typeface="DM Sans" charset="1" panose="00000000000000000000"/>
      <p:regular r:id="rId13"/>
    </p:embeddedFont>
    <p:embeddedFont>
      <p:font typeface="DM Sans Bold Italics" charset="1" panose="00000000000000000000"/>
      <p:regular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0.png" Type="http://schemas.openxmlformats.org/officeDocument/2006/relationships/image"/><Relationship Id="rId12" Target="../media/image11.svg" Type="http://schemas.openxmlformats.org/officeDocument/2006/relationships/image"/><Relationship Id="rId13" Target="../media/image12.png" Type="http://schemas.openxmlformats.org/officeDocument/2006/relationships/image"/><Relationship Id="rId14" Target="../media/image13.svg" Type="http://schemas.openxmlformats.org/officeDocument/2006/relationships/image"/><Relationship Id="rId15" Target="../media/image14.png" Type="http://schemas.openxmlformats.org/officeDocument/2006/relationships/image"/><Relationship Id="rId16" Target="../media/image15.svg" Type="http://schemas.openxmlformats.org/officeDocument/2006/relationships/image"/><Relationship Id="rId17" Target="../media/image16.png" Type="http://schemas.openxmlformats.org/officeDocument/2006/relationships/image"/><Relationship Id="rId18" Target="../media/image17.svg" Type="http://schemas.openxmlformats.org/officeDocument/2006/relationships/image"/><Relationship Id="rId19" Target="../media/image18.png" Type="http://schemas.openxmlformats.org/officeDocument/2006/relationships/image"/><Relationship Id="rId2" Target="../media/image1.png" Type="http://schemas.openxmlformats.org/officeDocument/2006/relationships/image"/><Relationship Id="rId20" Target="../media/image19.svg" Type="http://schemas.openxmlformats.org/officeDocument/2006/relationships/image"/><Relationship Id="rId21" Target="../media/image20.png" Type="http://schemas.openxmlformats.org/officeDocument/2006/relationships/image"/><Relationship Id="rId22" Target="../media/image21.svg" Type="http://schemas.openxmlformats.org/officeDocument/2006/relationships/image"/><Relationship Id="rId23" Target="../media/image22.png" Type="http://schemas.openxmlformats.org/officeDocument/2006/relationships/image"/><Relationship Id="rId24" Target="../media/image23.svg" Type="http://schemas.openxmlformats.org/officeDocument/2006/relationships/image"/><Relationship Id="rId25" Target="../media/image24.png" Type="http://schemas.openxmlformats.org/officeDocument/2006/relationships/image"/><Relationship Id="rId26" Target="../media/image25.svg" Type="http://schemas.openxmlformats.org/officeDocument/2006/relationships/image"/><Relationship Id="rId27" Target="../media/image26.png" Type="http://schemas.openxmlformats.org/officeDocument/2006/relationships/image"/><Relationship Id="rId28" Target="../media/image27.svg" Type="http://schemas.openxmlformats.org/officeDocument/2006/relationships/image"/><Relationship Id="rId29" Target="../media/image28.png" Type="http://schemas.openxmlformats.org/officeDocument/2006/relationships/image"/><Relationship Id="rId3" Target="../media/image2.png" Type="http://schemas.openxmlformats.org/officeDocument/2006/relationships/image"/><Relationship Id="rId30" Target="../media/image29.sv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svg" Type="http://schemas.openxmlformats.org/officeDocument/2006/relationships/image"/><Relationship Id="rId11" Target="../media/image20.png" Type="http://schemas.openxmlformats.org/officeDocument/2006/relationships/image"/><Relationship Id="rId12" Target="../media/image21.svg" Type="http://schemas.openxmlformats.org/officeDocument/2006/relationships/image"/><Relationship Id="rId13" Target="../media/image26.png" Type="http://schemas.openxmlformats.org/officeDocument/2006/relationships/image"/><Relationship Id="rId14" Target="../media/image27.svg" Type="http://schemas.openxmlformats.org/officeDocument/2006/relationships/image"/><Relationship Id="rId2" Target="../media/image1.png" Type="http://schemas.openxmlformats.org/officeDocument/2006/relationships/image"/><Relationship Id="rId3" Target="../media/image30.png" Type="http://schemas.openxmlformats.org/officeDocument/2006/relationships/image"/><Relationship Id="rId4" Target="../media/image31.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 Id="rId9" Target="../media/image14.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9.svg" Type="http://schemas.openxmlformats.org/officeDocument/2006/relationships/image"/><Relationship Id="rId2" Target="../media/image1.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16.png" Type="http://schemas.openxmlformats.org/officeDocument/2006/relationships/image"/><Relationship Id="rId6" Target="../media/image17.svg" Type="http://schemas.openxmlformats.org/officeDocument/2006/relationships/image"/><Relationship Id="rId7" Target="../media/image24.png" Type="http://schemas.openxmlformats.org/officeDocument/2006/relationships/image"/><Relationship Id="rId8" Target="../media/image25.svg" Type="http://schemas.openxmlformats.org/officeDocument/2006/relationships/image"/><Relationship Id="rId9" Target="../media/image28.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svg" Type="http://schemas.openxmlformats.org/officeDocument/2006/relationships/image"/><Relationship Id="rId11" Target="../media/image16.png" Type="http://schemas.openxmlformats.org/officeDocument/2006/relationships/image"/><Relationship Id="rId12" Target="../media/image17.svg" Type="http://schemas.openxmlformats.org/officeDocument/2006/relationships/image"/><Relationship Id="rId13" Target="../media/image20.png" Type="http://schemas.openxmlformats.org/officeDocument/2006/relationships/image"/><Relationship Id="rId14" Target="../media/image21.svg" Type="http://schemas.openxmlformats.org/officeDocument/2006/relationships/image"/><Relationship Id="rId15" Target="../media/image24.png" Type="http://schemas.openxmlformats.org/officeDocument/2006/relationships/image"/><Relationship Id="rId16" Target="../media/image25.svg" Type="http://schemas.openxmlformats.org/officeDocument/2006/relationships/image"/><Relationship Id="rId17" Target="../media/image28.png" Type="http://schemas.openxmlformats.org/officeDocument/2006/relationships/image"/><Relationship Id="rId18" Target="../media/image29.svg" Type="http://schemas.openxmlformats.org/officeDocument/2006/relationships/image"/><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 Id="rId9" Target="../media/image14.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6.png" Type="http://schemas.openxmlformats.org/officeDocument/2006/relationships/image"/><Relationship Id="rId4" Target="../media/image27.svg" Type="http://schemas.openxmlformats.org/officeDocument/2006/relationships/image"/><Relationship Id="rId5" Target="../media/image32.png" Type="http://schemas.openxmlformats.org/officeDocument/2006/relationships/image"/><Relationship Id="rId6" Target="../media/image33.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svg" Type="http://schemas.openxmlformats.org/officeDocument/2006/relationships/image"/><Relationship Id="rId11" Target="../media/image12.png" Type="http://schemas.openxmlformats.org/officeDocument/2006/relationships/image"/><Relationship Id="rId12" Target="../media/image13.svg" Type="http://schemas.openxmlformats.org/officeDocument/2006/relationships/image"/><Relationship Id="rId13" Target="../media/image14.png" Type="http://schemas.openxmlformats.org/officeDocument/2006/relationships/image"/><Relationship Id="rId14" Target="../media/image15.svg" Type="http://schemas.openxmlformats.org/officeDocument/2006/relationships/image"/><Relationship Id="rId15" Target="../media/image16.png" Type="http://schemas.openxmlformats.org/officeDocument/2006/relationships/image"/><Relationship Id="rId16" Target="../media/image17.svg" Type="http://schemas.openxmlformats.org/officeDocument/2006/relationships/image"/><Relationship Id="rId17" Target="../media/image18.png" Type="http://schemas.openxmlformats.org/officeDocument/2006/relationships/image"/><Relationship Id="rId18" Target="../media/image19.svg" Type="http://schemas.openxmlformats.org/officeDocument/2006/relationships/image"/><Relationship Id="rId19" Target="../media/image20.png" Type="http://schemas.openxmlformats.org/officeDocument/2006/relationships/image"/><Relationship Id="rId2" Target="../media/image1.png" Type="http://schemas.openxmlformats.org/officeDocument/2006/relationships/image"/><Relationship Id="rId20" Target="../media/image21.svg" Type="http://schemas.openxmlformats.org/officeDocument/2006/relationships/image"/><Relationship Id="rId21" Target="../media/image22.png" Type="http://schemas.openxmlformats.org/officeDocument/2006/relationships/image"/><Relationship Id="rId22" Target="../media/image23.svg" Type="http://schemas.openxmlformats.org/officeDocument/2006/relationships/image"/><Relationship Id="rId23" Target="../media/image24.png" Type="http://schemas.openxmlformats.org/officeDocument/2006/relationships/image"/><Relationship Id="rId24" Target="../media/image25.svg" Type="http://schemas.openxmlformats.org/officeDocument/2006/relationships/image"/><Relationship Id="rId25" Target="../media/image26.png" Type="http://schemas.openxmlformats.org/officeDocument/2006/relationships/image"/><Relationship Id="rId26" Target="../media/image27.svg" Type="http://schemas.openxmlformats.org/officeDocument/2006/relationships/image"/><Relationship Id="rId27" Target="../media/image28.png" Type="http://schemas.openxmlformats.org/officeDocument/2006/relationships/image"/><Relationship Id="rId28" Target="../media/image29.sv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 Id="rId9" Target="../media/image10.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4236705" y="6409875"/>
            <a:ext cx="724985" cy="920616"/>
          </a:xfrm>
          <a:custGeom>
            <a:avLst/>
            <a:gdLst/>
            <a:ahLst/>
            <a:cxnLst/>
            <a:rect r="r" b="b" t="t" l="l"/>
            <a:pathLst>
              <a:path h="920616" w="724985">
                <a:moveTo>
                  <a:pt x="0" y="0"/>
                </a:moveTo>
                <a:lnTo>
                  <a:pt x="724986" y="0"/>
                </a:lnTo>
                <a:lnTo>
                  <a:pt x="724986" y="920616"/>
                </a:lnTo>
                <a:lnTo>
                  <a:pt x="0" y="92061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0" id="10"/>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1" id="11"/>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2" id="12"/>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3" id="13"/>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14" id="14"/>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a:ln cap="sq">
            <a:noFill/>
            <a:prstDash val="solid"/>
            <a:miter/>
          </a:ln>
        </p:spPr>
      </p:sp>
      <p:sp>
        <p:nvSpPr>
          <p:cNvPr name="Freeform 15" id="15"/>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
        <p:nvSpPr>
          <p:cNvPr name="Freeform 16" id="16"/>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9">
              <a:extLst>
                <a:ext uri="{96DAC541-7B7A-43D3-8B79-37D633B846F1}">
                  <asvg:svgBlip xmlns:asvg="http://schemas.microsoft.com/office/drawing/2016/SVG/main" r:embed="rId30"/>
                </a:ext>
              </a:extLst>
            </a:blip>
            <a:stretch>
              <a:fillRect l="0" t="0" r="0" b="0"/>
            </a:stretch>
          </a:blipFill>
          <a:ln cap="sq">
            <a:noFill/>
            <a:prstDash val="solid"/>
            <a:miter/>
          </a:ln>
        </p:spPr>
      </p:sp>
      <p:sp>
        <p:nvSpPr>
          <p:cNvPr name="TextBox 17" id="17"/>
          <p:cNvSpPr txBox="true"/>
          <p:nvPr/>
        </p:nvSpPr>
        <p:spPr>
          <a:xfrm rot="0">
            <a:off x="3688802" y="3136543"/>
            <a:ext cx="10910396" cy="3200970"/>
          </a:xfrm>
          <a:prstGeom prst="rect">
            <a:avLst/>
          </a:prstGeom>
        </p:spPr>
        <p:txBody>
          <a:bodyPr anchor="t" rtlCol="false" tIns="0" lIns="0" bIns="0" rIns="0">
            <a:spAutoFit/>
          </a:bodyPr>
          <a:lstStyle/>
          <a:p>
            <a:pPr algn="ctr">
              <a:lnSpc>
                <a:spcPts val="12218"/>
              </a:lnSpc>
            </a:pPr>
            <a:r>
              <a:rPr lang="en-US" sz="12998">
                <a:solidFill>
                  <a:srgbClr val="000000"/>
                </a:solidFill>
                <a:latin typeface="DM Sans Bold"/>
              </a:rPr>
              <a:t>Project presentation</a:t>
            </a:r>
          </a:p>
        </p:txBody>
      </p:sp>
      <p:sp>
        <p:nvSpPr>
          <p:cNvPr name="TextBox 18" id="18"/>
          <p:cNvSpPr txBox="true"/>
          <p:nvPr/>
        </p:nvSpPr>
        <p:spPr>
          <a:xfrm rot="0">
            <a:off x="4914102" y="6624033"/>
            <a:ext cx="8459795" cy="578026"/>
          </a:xfrm>
          <a:prstGeom prst="rect">
            <a:avLst/>
          </a:prstGeom>
        </p:spPr>
        <p:txBody>
          <a:bodyPr anchor="t" rtlCol="false" tIns="0" lIns="0" bIns="0" rIns="0">
            <a:spAutoFit/>
          </a:bodyPr>
          <a:lstStyle/>
          <a:p>
            <a:pPr algn="ctr">
              <a:lnSpc>
                <a:spcPts val="4381"/>
              </a:lnSpc>
            </a:pPr>
            <a:r>
              <a:rPr lang="en-US" sz="4381" spc="-87">
                <a:solidFill>
                  <a:srgbClr val="000000"/>
                </a:solidFill>
                <a:latin typeface="DM Sans Bold"/>
              </a:rPr>
              <a:t>Presented by Samkit Shah</a:t>
            </a:r>
          </a:p>
        </p:txBody>
      </p:sp>
      <p:sp>
        <p:nvSpPr>
          <p:cNvPr name="Freeform 19" id="19"/>
          <p:cNvSpPr/>
          <p:nvPr/>
        </p:nvSpPr>
        <p:spPr>
          <a:xfrm flipH="false" flipV="false" rot="0">
            <a:off x="4737926" y="2576219"/>
            <a:ext cx="724985" cy="920616"/>
          </a:xfrm>
          <a:custGeom>
            <a:avLst/>
            <a:gdLst/>
            <a:ahLst/>
            <a:cxnLst/>
            <a:rect r="r" b="b" t="t" l="l"/>
            <a:pathLst>
              <a:path h="920616" w="724985">
                <a:moveTo>
                  <a:pt x="0" y="0"/>
                </a:moveTo>
                <a:lnTo>
                  <a:pt x="724985" y="0"/>
                </a:lnTo>
                <a:lnTo>
                  <a:pt x="724985" y="920616"/>
                </a:lnTo>
                <a:lnTo>
                  <a:pt x="0" y="92061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0994934" y="2091045"/>
            <a:ext cx="6264366" cy="6104909"/>
          </a:xfrm>
          <a:custGeom>
            <a:avLst/>
            <a:gdLst/>
            <a:ahLst/>
            <a:cxnLst/>
            <a:rect r="r" b="b" t="t" l="l"/>
            <a:pathLst>
              <a:path h="6104909" w="6264366">
                <a:moveTo>
                  <a:pt x="0" y="0"/>
                </a:moveTo>
                <a:lnTo>
                  <a:pt x="6264366" y="0"/>
                </a:lnTo>
                <a:lnTo>
                  <a:pt x="6264366" y="6104910"/>
                </a:lnTo>
                <a:lnTo>
                  <a:pt x="0" y="610491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1504950" y="2345718"/>
            <a:ext cx="7848753" cy="2282190"/>
          </a:xfrm>
          <a:prstGeom prst="rect">
            <a:avLst/>
          </a:prstGeom>
        </p:spPr>
        <p:txBody>
          <a:bodyPr anchor="t" rtlCol="false" tIns="0" lIns="0" bIns="0" rIns="0">
            <a:spAutoFit/>
          </a:bodyPr>
          <a:lstStyle/>
          <a:p>
            <a:pPr algn="l">
              <a:lnSpc>
                <a:spcPts val="8730"/>
              </a:lnSpc>
            </a:pPr>
            <a:r>
              <a:rPr lang="en-US" sz="9000">
                <a:solidFill>
                  <a:srgbClr val="000000"/>
                </a:solidFill>
                <a:latin typeface="DM Sans Bold"/>
              </a:rPr>
              <a:t>Origin of the creative idea</a:t>
            </a:r>
          </a:p>
        </p:txBody>
      </p:sp>
      <p:sp>
        <p:nvSpPr>
          <p:cNvPr name="TextBox 5" id="5"/>
          <p:cNvSpPr txBox="true"/>
          <p:nvPr/>
        </p:nvSpPr>
        <p:spPr>
          <a:xfrm rot="0">
            <a:off x="1504950" y="4807557"/>
            <a:ext cx="7707571" cy="3324225"/>
          </a:xfrm>
          <a:prstGeom prst="rect">
            <a:avLst/>
          </a:prstGeom>
        </p:spPr>
        <p:txBody>
          <a:bodyPr anchor="t" rtlCol="false" tIns="0" lIns="0" bIns="0" rIns="0">
            <a:spAutoFit/>
          </a:bodyPr>
          <a:lstStyle/>
          <a:p>
            <a:pPr algn="l" marL="0" indent="0" lvl="0">
              <a:lnSpc>
                <a:spcPts val="2699"/>
              </a:lnSpc>
              <a:spcBef>
                <a:spcPct val="0"/>
              </a:spcBef>
            </a:pPr>
            <a:r>
              <a:rPr lang="en-US" sz="1999" spc="119" u="none">
                <a:solidFill>
                  <a:srgbClr val="000000"/>
                </a:solidFill>
                <a:latin typeface="DM Sans"/>
              </a:rPr>
              <a:t>Lorem ipsum dolor sit amet, consectetur adipiscing elit, sed do eiusmod tempor incididunt ut labore et dolore magna aliqua. Ut enim ad minim veniam, quis nostrud exercitation ullamco laboris nisi ut aliquip ex ea commodo consequat.</a:t>
            </a:r>
          </a:p>
          <a:p>
            <a:pPr algn="l" marL="0" indent="0" lvl="0">
              <a:lnSpc>
                <a:spcPts val="2699"/>
              </a:lnSpc>
              <a:spcBef>
                <a:spcPct val="0"/>
              </a:spcBef>
            </a:pPr>
          </a:p>
          <a:p>
            <a:pPr algn="l" marL="0" indent="0" lvl="0">
              <a:lnSpc>
                <a:spcPts val="2699"/>
              </a:lnSpc>
              <a:spcBef>
                <a:spcPct val="0"/>
              </a:spcBef>
            </a:pPr>
            <a:r>
              <a:rPr lang="en-US" sz="1999" spc="119" u="none">
                <a:solidFill>
                  <a:srgbClr val="000000"/>
                </a:solidFill>
                <a:latin typeface="DM Sans"/>
              </a:rPr>
              <a:t>Duis aute irure dolor in reprehenderit in voluptate velit esse cillum dolore eu fugiat nulla pariatur. Excepteur sint occaecat cupidatat non proident, sunt in culpa qui officia deserunt mollit anim id est laborum.</a:t>
            </a:r>
          </a:p>
        </p:txBody>
      </p:sp>
      <p:sp>
        <p:nvSpPr>
          <p:cNvPr name="Freeform 6" id="6"/>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7" id="7"/>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8" id="8"/>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9" id="9"/>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10" id="10"/>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TextBox 3" id="3"/>
          <p:cNvSpPr txBox="true"/>
          <p:nvPr/>
        </p:nvSpPr>
        <p:spPr>
          <a:xfrm rot="0">
            <a:off x="1504950" y="2566521"/>
            <a:ext cx="7025086" cy="3387090"/>
          </a:xfrm>
          <a:prstGeom prst="rect">
            <a:avLst/>
          </a:prstGeom>
        </p:spPr>
        <p:txBody>
          <a:bodyPr anchor="t" rtlCol="false" tIns="0" lIns="0" bIns="0" rIns="0">
            <a:spAutoFit/>
          </a:bodyPr>
          <a:lstStyle/>
          <a:p>
            <a:pPr algn="l">
              <a:lnSpc>
                <a:spcPts val="8730"/>
              </a:lnSpc>
            </a:pPr>
            <a:r>
              <a:rPr lang="en-US" sz="9000">
                <a:solidFill>
                  <a:srgbClr val="000000"/>
                </a:solidFill>
                <a:latin typeface="DM Sans Bold"/>
              </a:rPr>
              <a:t>Project vision and mission</a:t>
            </a:r>
          </a:p>
        </p:txBody>
      </p:sp>
      <p:sp>
        <p:nvSpPr>
          <p:cNvPr name="TextBox 4" id="4"/>
          <p:cNvSpPr txBox="true"/>
          <p:nvPr/>
        </p:nvSpPr>
        <p:spPr>
          <a:xfrm rot="0">
            <a:off x="1504950" y="6252853"/>
            <a:ext cx="7025086" cy="1657350"/>
          </a:xfrm>
          <a:prstGeom prst="rect">
            <a:avLst/>
          </a:prstGeom>
        </p:spPr>
        <p:txBody>
          <a:bodyPr anchor="t" rtlCol="false" tIns="0" lIns="0" bIns="0" rIns="0">
            <a:spAutoFit/>
          </a:bodyPr>
          <a:lstStyle/>
          <a:p>
            <a:pPr algn="l" marL="0" indent="0" lvl="0">
              <a:lnSpc>
                <a:spcPts val="2699"/>
              </a:lnSpc>
              <a:spcBef>
                <a:spcPct val="0"/>
              </a:spcBef>
            </a:pPr>
            <a:r>
              <a:rPr lang="en-US" sz="1999" spc="119" u="none">
                <a:solidFill>
                  <a:srgbClr val="000000"/>
                </a:solidFill>
                <a:latin typeface="DM Sans"/>
              </a:rPr>
              <a:t>Lorem ipsum dolor sit amet, consectetur adipiscing elit, sed do eiusmod tempor incididunt ut labore et dolore magna aliqua. Ut enim ad minim veniam, quis nostrud exercitation ullamco laboris nisi ut aliquip ex ea commodo consequat.</a:t>
            </a:r>
          </a:p>
        </p:txBody>
      </p:sp>
      <p:grpSp>
        <p:nvGrpSpPr>
          <p:cNvPr name="Group 5" id="5"/>
          <p:cNvGrpSpPr/>
          <p:nvPr/>
        </p:nvGrpSpPr>
        <p:grpSpPr>
          <a:xfrm rot="0">
            <a:off x="9975489" y="1170261"/>
            <a:ext cx="6998061" cy="2561528"/>
            <a:chOff x="0" y="0"/>
            <a:chExt cx="2342659" cy="857492"/>
          </a:xfrm>
        </p:grpSpPr>
        <p:sp>
          <p:nvSpPr>
            <p:cNvPr name="Freeform 6" id="6"/>
            <p:cNvSpPr/>
            <p:nvPr/>
          </p:nvSpPr>
          <p:spPr>
            <a:xfrm flipH="false" flipV="false" rot="0">
              <a:off x="0" y="0"/>
              <a:ext cx="2342659" cy="857492"/>
            </a:xfrm>
            <a:custGeom>
              <a:avLst/>
              <a:gdLst/>
              <a:ahLst/>
              <a:cxnLst/>
              <a:rect r="r" b="b" t="t" l="l"/>
              <a:pathLst>
                <a:path h="857492" w="2342659">
                  <a:moveTo>
                    <a:pt x="16594" y="0"/>
                  </a:moveTo>
                  <a:lnTo>
                    <a:pt x="2326064" y="0"/>
                  </a:lnTo>
                  <a:cubicBezTo>
                    <a:pt x="2335229" y="0"/>
                    <a:pt x="2342659" y="7430"/>
                    <a:pt x="2342659" y="16594"/>
                  </a:cubicBezTo>
                  <a:lnTo>
                    <a:pt x="2342659" y="840898"/>
                  </a:lnTo>
                  <a:cubicBezTo>
                    <a:pt x="2342659" y="845299"/>
                    <a:pt x="2340910" y="849520"/>
                    <a:pt x="2337798" y="852632"/>
                  </a:cubicBezTo>
                  <a:cubicBezTo>
                    <a:pt x="2334686" y="855744"/>
                    <a:pt x="2330465" y="857492"/>
                    <a:pt x="2326064" y="857492"/>
                  </a:cubicBezTo>
                  <a:lnTo>
                    <a:pt x="16594" y="857492"/>
                  </a:lnTo>
                  <a:cubicBezTo>
                    <a:pt x="7430" y="857492"/>
                    <a:pt x="0" y="850063"/>
                    <a:pt x="0" y="840898"/>
                  </a:cubicBezTo>
                  <a:lnTo>
                    <a:pt x="0" y="16594"/>
                  </a:lnTo>
                  <a:cubicBezTo>
                    <a:pt x="0" y="7430"/>
                    <a:pt x="7430" y="0"/>
                    <a:pt x="16594" y="0"/>
                  </a:cubicBezTo>
                  <a:close/>
                </a:path>
              </a:pathLst>
            </a:custGeom>
            <a:solidFill>
              <a:srgbClr val="8AB7E2"/>
            </a:solidFill>
          </p:spPr>
        </p:sp>
        <p:sp>
          <p:nvSpPr>
            <p:cNvPr name="TextBox 7" id="7"/>
            <p:cNvSpPr txBox="true"/>
            <p:nvPr/>
          </p:nvSpPr>
          <p:spPr>
            <a:xfrm>
              <a:off x="0" y="85725"/>
              <a:ext cx="2342659" cy="771767"/>
            </a:xfrm>
            <a:prstGeom prst="rect">
              <a:avLst/>
            </a:prstGeom>
          </p:spPr>
          <p:txBody>
            <a:bodyPr anchor="ctr" rtlCol="false" tIns="50800" lIns="50800" bIns="50800" rIns="50800"/>
            <a:lstStyle/>
            <a:p>
              <a:pPr algn="ctr">
                <a:lnSpc>
                  <a:spcPts val="1925"/>
                </a:lnSpc>
              </a:pPr>
            </a:p>
          </p:txBody>
        </p:sp>
      </p:grpSp>
      <p:sp>
        <p:nvSpPr>
          <p:cNvPr name="TextBox 8" id="8"/>
          <p:cNvSpPr txBox="true"/>
          <p:nvPr/>
        </p:nvSpPr>
        <p:spPr>
          <a:xfrm rot="0">
            <a:off x="10491672" y="2024301"/>
            <a:ext cx="1578952" cy="1034423"/>
          </a:xfrm>
          <a:prstGeom prst="rect">
            <a:avLst/>
          </a:prstGeom>
        </p:spPr>
        <p:txBody>
          <a:bodyPr anchor="t" rtlCol="false" tIns="0" lIns="0" bIns="0" rIns="0">
            <a:spAutoFit/>
          </a:bodyPr>
          <a:lstStyle/>
          <a:p>
            <a:pPr algn="l">
              <a:lnSpc>
                <a:spcPts val="7680"/>
              </a:lnSpc>
            </a:pPr>
            <a:r>
              <a:rPr lang="en-US" sz="8000" spc="-656">
                <a:solidFill>
                  <a:srgbClr val="000000"/>
                </a:solidFill>
                <a:latin typeface="DM Sans"/>
              </a:rPr>
              <a:t>01.</a:t>
            </a:r>
          </a:p>
        </p:txBody>
      </p:sp>
      <p:grpSp>
        <p:nvGrpSpPr>
          <p:cNvPr name="Group 9" id="9"/>
          <p:cNvGrpSpPr/>
          <p:nvPr/>
        </p:nvGrpSpPr>
        <p:grpSpPr>
          <a:xfrm rot="0">
            <a:off x="9975489" y="3862348"/>
            <a:ext cx="6998061" cy="2561528"/>
            <a:chOff x="0" y="0"/>
            <a:chExt cx="2342659" cy="857492"/>
          </a:xfrm>
        </p:grpSpPr>
        <p:sp>
          <p:nvSpPr>
            <p:cNvPr name="Freeform 10" id="10"/>
            <p:cNvSpPr/>
            <p:nvPr/>
          </p:nvSpPr>
          <p:spPr>
            <a:xfrm flipH="false" flipV="false" rot="0">
              <a:off x="0" y="0"/>
              <a:ext cx="2342659" cy="857492"/>
            </a:xfrm>
            <a:custGeom>
              <a:avLst/>
              <a:gdLst/>
              <a:ahLst/>
              <a:cxnLst/>
              <a:rect r="r" b="b" t="t" l="l"/>
              <a:pathLst>
                <a:path h="857492" w="2342659">
                  <a:moveTo>
                    <a:pt x="16594" y="0"/>
                  </a:moveTo>
                  <a:lnTo>
                    <a:pt x="2326064" y="0"/>
                  </a:lnTo>
                  <a:cubicBezTo>
                    <a:pt x="2335229" y="0"/>
                    <a:pt x="2342659" y="7430"/>
                    <a:pt x="2342659" y="16594"/>
                  </a:cubicBezTo>
                  <a:lnTo>
                    <a:pt x="2342659" y="840898"/>
                  </a:lnTo>
                  <a:cubicBezTo>
                    <a:pt x="2342659" y="845299"/>
                    <a:pt x="2340910" y="849520"/>
                    <a:pt x="2337798" y="852632"/>
                  </a:cubicBezTo>
                  <a:cubicBezTo>
                    <a:pt x="2334686" y="855744"/>
                    <a:pt x="2330465" y="857492"/>
                    <a:pt x="2326064" y="857492"/>
                  </a:cubicBezTo>
                  <a:lnTo>
                    <a:pt x="16594" y="857492"/>
                  </a:lnTo>
                  <a:cubicBezTo>
                    <a:pt x="7430" y="857492"/>
                    <a:pt x="0" y="850063"/>
                    <a:pt x="0" y="840898"/>
                  </a:cubicBezTo>
                  <a:lnTo>
                    <a:pt x="0" y="16594"/>
                  </a:lnTo>
                  <a:cubicBezTo>
                    <a:pt x="0" y="7430"/>
                    <a:pt x="7430" y="0"/>
                    <a:pt x="16594" y="0"/>
                  </a:cubicBezTo>
                  <a:close/>
                </a:path>
              </a:pathLst>
            </a:custGeom>
            <a:solidFill>
              <a:srgbClr val="8AB7E2"/>
            </a:solidFill>
          </p:spPr>
        </p:sp>
        <p:sp>
          <p:nvSpPr>
            <p:cNvPr name="TextBox 11" id="11"/>
            <p:cNvSpPr txBox="true"/>
            <p:nvPr/>
          </p:nvSpPr>
          <p:spPr>
            <a:xfrm>
              <a:off x="0" y="85725"/>
              <a:ext cx="2342659" cy="771767"/>
            </a:xfrm>
            <a:prstGeom prst="rect">
              <a:avLst/>
            </a:prstGeom>
          </p:spPr>
          <p:txBody>
            <a:bodyPr anchor="ctr" rtlCol="false" tIns="50800" lIns="50800" bIns="50800" rIns="50800"/>
            <a:lstStyle/>
            <a:p>
              <a:pPr algn="ctr">
                <a:lnSpc>
                  <a:spcPts val="1925"/>
                </a:lnSpc>
              </a:pPr>
            </a:p>
          </p:txBody>
        </p:sp>
      </p:grpSp>
      <p:grpSp>
        <p:nvGrpSpPr>
          <p:cNvPr name="Group 12" id="12"/>
          <p:cNvGrpSpPr/>
          <p:nvPr/>
        </p:nvGrpSpPr>
        <p:grpSpPr>
          <a:xfrm rot="0">
            <a:off x="9975489" y="6557226"/>
            <a:ext cx="6998061" cy="2561528"/>
            <a:chOff x="0" y="0"/>
            <a:chExt cx="2342659" cy="857492"/>
          </a:xfrm>
        </p:grpSpPr>
        <p:sp>
          <p:nvSpPr>
            <p:cNvPr name="Freeform 13" id="13"/>
            <p:cNvSpPr/>
            <p:nvPr/>
          </p:nvSpPr>
          <p:spPr>
            <a:xfrm flipH="false" flipV="false" rot="0">
              <a:off x="0" y="0"/>
              <a:ext cx="2342659" cy="857492"/>
            </a:xfrm>
            <a:custGeom>
              <a:avLst/>
              <a:gdLst/>
              <a:ahLst/>
              <a:cxnLst/>
              <a:rect r="r" b="b" t="t" l="l"/>
              <a:pathLst>
                <a:path h="857492" w="2342659">
                  <a:moveTo>
                    <a:pt x="16594" y="0"/>
                  </a:moveTo>
                  <a:lnTo>
                    <a:pt x="2326064" y="0"/>
                  </a:lnTo>
                  <a:cubicBezTo>
                    <a:pt x="2335229" y="0"/>
                    <a:pt x="2342659" y="7430"/>
                    <a:pt x="2342659" y="16594"/>
                  </a:cubicBezTo>
                  <a:lnTo>
                    <a:pt x="2342659" y="840898"/>
                  </a:lnTo>
                  <a:cubicBezTo>
                    <a:pt x="2342659" y="845299"/>
                    <a:pt x="2340910" y="849520"/>
                    <a:pt x="2337798" y="852632"/>
                  </a:cubicBezTo>
                  <a:cubicBezTo>
                    <a:pt x="2334686" y="855744"/>
                    <a:pt x="2330465" y="857492"/>
                    <a:pt x="2326064" y="857492"/>
                  </a:cubicBezTo>
                  <a:lnTo>
                    <a:pt x="16594" y="857492"/>
                  </a:lnTo>
                  <a:cubicBezTo>
                    <a:pt x="7430" y="857492"/>
                    <a:pt x="0" y="850063"/>
                    <a:pt x="0" y="840898"/>
                  </a:cubicBezTo>
                  <a:lnTo>
                    <a:pt x="0" y="16594"/>
                  </a:lnTo>
                  <a:cubicBezTo>
                    <a:pt x="0" y="7430"/>
                    <a:pt x="7430" y="0"/>
                    <a:pt x="16594" y="0"/>
                  </a:cubicBezTo>
                  <a:close/>
                </a:path>
              </a:pathLst>
            </a:custGeom>
            <a:solidFill>
              <a:srgbClr val="8AB7E2"/>
            </a:solidFill>
          </p:spPr>
        </p:sp>
        <p:sp>
          <p:nvSpPr>
            <p:cNvPr name="TextBox 14" id="14"/>
            <p:cNvSpPr txBox="true"/>
            <p:nvPr/>
          </p:nvSpPr>
          <p:spPr>
            <a:xfrm>
              <a:off x="0" y="85725"/>
              <a:ext cx="2342659" cy="771767"/>
            </a:xfrm>
            <a:prstGeom prst="rect">
              <a:avLst/>
            </a:prstGeom>
          </p:spPr>
          <p:txBody>
            <a:bodyPr anchor="ctr" rtlCol="false" tIns="50800" lIns="50800" bIns="50800" rIns="50800"/>
            <a:lstStyle/>
            <a:p>
              <a:pPr algn="ctr">
                <a:lnSpc>
                  <a:spcPts val="1925"/>
                </a:lnSpc>
              </a:pPr>
            </a:p>
          </p:txBody>
        </p:sp>
      </p:grpSp>
      <p:sp>
        <p:nvSpPr>
          <p:cNvPr name="TextBox 15" id="15"/>
          <p:cNvSpPr txBox="true"/>
          <p:nvPr/>
        </p:nvSpPr>
        <p:spPr>
          <a:xfrm rot="0">
            <a:off x="10491672" y="4717783"/>
            <a:ext cx="1578952" cy="1034423"/>
          </a:xfrm>
          <a:prstGeom prst="rect">
            <a:avLst/>
          </a:prstGeom>
        </p:spPr>
        <p:txBody>
          <a:bodyPr anchor="t" rtlCol="false" tIns="0" lIns="0" bIns="0" rIns="0">
            <a:spAutoFit/>
          </a:bodyPr>
          <a:lstStyle/>
          <a:p>
            <a:pPr algn="l">
              <a:lnSpc>
                <a:spcPts val="7680"/>
              </a:lnSpc>
            </a:pPr>
            <a:r>
              <a:rPr lang="en-US" sz="8000" spc="-656">
                <a:solidFill>
                  <a:srgbClr val="000000"/>
                </a:solidFill>
                <a:latin typeface="DM Sans"/>
              </a:rPr>
              <a:t>02.</a:t>
            </a:r>
          </a:p>
        </p:txBody>
      </p:sp>
      <p:sp>
        <p:nvSpPr>
          <p:cNvPr name="TextBox 16" id="16"/>
          <p:cNvSpPr txBox="true"/>
          <p:nvPr/>
        </p:nvSpPr>
        <p:spPr>
          <a:xfrm rot="0">
            <a:off x="10491672" y="7411266"/>
            <a:ext cx="1578952" cy="1034423"/>
          </a:xfrm>
          <a:prstGeom prst="rect">
            <a:avLst/>
          </a:prstGeom>
        </p:spPr>
        <p:txBody>
          <a:bodyPr anchor="t" rtlCol="false" tIns="0" lIns="0" bIns="0" rIns="0">
            <a:spAutoFit/>
          </a:bodyPr>
          <a:lstStyle/>
          <a:p>
            <a:pPr algn="l">
              <a:lnSpc>
                <a:spcPts val="7680"/>
              </a:lnSpc>
            </a:pPr>
            <a:r>
              <a:rPr lang="en-US" sz="8000" spc="-656">
                <a:solidFill>
                  <a:srgbClr val="000000"/>
                </a:solidFill>
                <a:latin typeface="DM Sans"/>
              </a:rPr>
              <a:t>03.</a:t>
            </a:r>
          </a:p>
        </p:txBody>
      </p:sp>
      <p:sp>
        <p:nvSpPr>
          <p:cNvPr name="TextBox 17" id="17"/>
          <p:cNvSpPr txBox="true"/>
          <p:nvPr/>
        </p:nvSpPr>
        <p:spPr>
          <a:xfrm rot="0">
            <a:off x="12218908" y="1730935"/>
            <a:ext cx="4132127" cy="1421130"/>
          </a:xfrm>
          <a:prstGeom prst="rect">
            <a:avLst/>
          </a:prstGeom>
        </p:spPr>
        <p:txBody>
          <a:bodyPr anchor="t" rtlCol="false" tIns="0" lIns="0" bIns="0" rIns="0">
            <a:spAutoFit/>
          </a:bodyPr>
          <a:lstStyle/>
          <a:p>
            <a:pPr algn="just" marL="0" indent="0" lvl="0">
              <a:lnSpc>
                <a:spcPts val="1890"/>
              </a:lnSpc>
              <a:spcBef>
                <a:spcPct val="0"/>
              </a:spcBef>
            </a:pPr>
            <a:r>
              <a:rPr lang="en-US" sz="1400" spc="22" u="none">
                <a:solidFill>
                  <a:srgbClr val="000000"/>
                </a:solidFill>
                <a:latin typeface="DM Sans"/>
              </a:rPr>
              <a:t>Lorem ipsum dolor sit amet, consectetur adipiscing elit, sed do eiusmod tempor incididunt ut labore et dolore magna aliqua. Ut enim ad minim veniam, quis nostrud exercitation ullamco laboris nisi ut aliquip ex ea commodo consequat.</a:t>
            </a:r>
          </a:p>
        </p:txBody>
      </p:sp>
      <p:sp>
        <p:nvSpPr>
          <p:cNvPr name="TextBox 18" id="18"/>
          <p:cNvSpPr txBox="true"/>
          <p:nvPr/>
        </p:nvSpPr>
        <p:spPr>
          <a:xfrm rot="0">
            <a:off x="12218908" y="4424417"/>
            <a:ext cx="4132127" cy="1421130"/>
          </a:xfrm>
          <a:prstGeom prst="rect">
            <a:avLst/>
          </a:prstGeom>
        </p:spPr>
        <p:txBody>
          <a:bodyPr anchor="t" rtlCol="false" tIns="0" lIns="0" bIns="0" rIns="0">
            <a:spAutoFit/>
          </a:bodyPr>
          <a:lstStyle/>
          <a:p>
            <a:pPr algn="just" marL="0" indent="0" lvl="0">
              <a:lnSpc>
                <a:spcPts val="1890"/>
              </a:lnSpc>
              <a:spcBef>
                <a:spcPct val="0"/>
              </a:spcBef>
            </a:pPr>
            <a:r>
              <a:rPr lang="en-US" sz="1400" spc="22" u="none">
                <a:solidFill>
                  <a:srgbClr val="000000"/>
                </a:solidFill>
                <a:latin typeface="DM Sans Medium"/>
              </a:rPr>
              <a:t>Lorem ipsum dolor sit amet, consectetur adipiscing elit, sed do eiusmod tempor incididunt ut labore et dolore magna aliqua. Ut enim ad minim veniam, quis nostrud exercitation ullamco laboris nisi ut aliquip ex ea commodo consequat.</a:t>
            </a:r>
          </a:p>
        </p:txBody>
      </p:sp>
      <p:sp>
        <p:nvSpPr>
          <p:cNvPr name="TextBox 19" id="19"/>
          <p:cNvSpPr txBox="true"/>
          <p:nvPr/>
        </p:nvSpPr>
        <p:spPr>
          <a:xfrm rot="0">
            <a:off x="12218908" y="7117899"/>
            <a:ext cx="4132127" cy="1421130"/>
          </a:xfrm>
          <a:prstGeom prst="rect">
            <a:avLst/>
          </a:prstGeom>
        </p:spPr>
        <p:txBody>
          <a:bodyPr anchor="t" rtlCol="false" tIns="0" lIns="0" bIns="0" rIns="0">
            <a:spAutoFit/>
          </a:bodyPr>
          <a:lstStyle/>
          <a:p>
            <a:pPr algn="just" marL="0" indent="0" lvl="0">
              <a:lnSpc>
                <a:spcPts val="1890"/>
              </a:lnSpc>
              <a:spcBef>
                <a:spcPct val="0"/>
              </a:spcBef>
            </a:pPr>
            <a:r>
              <a:rPr lang="en-US" sz="1400" spc="22" u="none">
                <a:solidFill>
                  <a:srgbClr val="000000"/>
                </a:solidFill>
                <a:latin typeface="DM Sans Medium"/>
              </a:rPr>
              <a:t>Lorem ipsum dolor sit amet, consectetur adipiscing elit, sed do eiusmod tempor incididunt ut labore et dolore magna aliqua. Ut enim ad minim veniam, quis nostrud exercitation ullamco laboris nisi ut aliquip ex ea commodo consequat.</a:t>
            </a:r>
          </a:p>
        </p:txBody>
      </p:sp>
      <p:sp>
        <p:nvSpPr>
          <p:cNvPr name="Freeform 20" id="20"/>
          <p:cNvSpPr/>
          <p:nvPr/>
        </p:nvSpPr>
        <p:spPr>
          <a:xfrm flipH="false" flipV="false" rot="0">
            <a:off x="-848571" y="8919661"/>
            <a:ext cx="3870946" cy="950141"/>
          </a:xfrm>
          <a:custGeom>
            <a:avLst/>
            <a:gdLst/>
            <a:ahLst/>
            <a:cxnLst/>
            <a:rect r="r" b="b" t="t" l="l"/>
            <a:pathLst>
              <a:path h="950141" w="3870946">
                <a:moveTo>
                  <a:pt x="0" y="0"/>
                </a:moveTo>
                <a:lnTo>
                  <a:pt x="3870946" y="0"/>
                </a:lnTo>
                <a:lnTo>
                  <a:pt x="3870946" y="950141"/>
                </a:lnTo>
                <a:lnTo>
                  <a:pt x="0" y="95014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21" id="21"/>
          <p:cNvSpPr/>
          <p:nvPr/>
        </p:nvSpPr>
        <p:spPr>
          <a:xfrm flipH="false" flipV="false" rot="0">
            <a:off x="4472906" y="-2364815"/>
            <a:ext cx="4980952" cy="3731186"/>
          </a:xfrm>
          <a:custGeom>
            <a:avLst/>
            <a:gdLst/>
            <a:ahLst/>
            <a:cxnLst/>
            <a:rect r="r" b="b" t="t" l="l"/>
            <a:pathLst>
              <a:path h="3731186" w="4980952">
                <a:moveTo>
                  <a:pt x="0" y="0"/>
                </a:moveTo>
                <a:lnTo>
                  <a:pt x="4980951" y="0"/>
                </a:lnTo>
                <a:lnTo>
                  <a:pt x="4980951" y="3731186"/>
                </a:lnTo>
                <a:lnTo>
                  <a:pt x="0" y="373118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22" id="22"/>
          <p:cNvSpPr/>
          <p:nvPr/>
        </p:nvSpPr>
        <p:spPr>
          <a:xfrm flipH="false" flipV="false" rot="0">
            <a:off x="3431074" y="8919661"/>
            <a:ext cx="2587020" cy="2386526"/>
          </a:xfrm>
          <a:custGeom>
            <a:avLst/>
            <a:gdLst/>
            <a:ahLst/>
            <a:cxnLst/>
            <a:rect r="r" b="b" t="t" l="l"/>
            <a:pathLst>
              <a:path h="2386526" w="2587020">
                <a:moveTo>
                  <a:pt x="0" y="0"/>
                </a:moveTo>
                <a:lnTo>
                  <a:pt x="2587019" y="0"/>
                </a:lnTo>
                <a:lnTo>
                  <a:pt x="2587019" y="2386525"/>
                </a:lnTo>
                <a:lnTo>
                  <a:pt x="0" y="238652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23" id="23"/>
          <p:cNvSpPr/>
          <p:nvPr/>
        </p:nvSpPr>
        <p:spPr>
          <a:xfrm flipH="false" flipV="false" rot="0">
            <a:off x="-848571" y="-744412"/>
            <a:ext cx="2597326" cy="2796583"/>
          </a:xfrm>
          <a:custGeom>
            <a:avLst/>
            <a:gdLst/>
            <a:ahLst/>
            <a:cxnLst/>
            <a:rect r="r" b="b" t="t" l="l"/>
            <a:pathLst>
              <a:path h="2796583" w="2597326">
                <a:moveTo>
                  <a:pt x="0" y="0"/>
                </a:moveTo>
                <a:lnTo>
                  <a:pt x="2597327" y="0"/>
                </a:lnTo>
                <a:lnTo>
                  <a:pt x="2597327" y="2796583"/>
                </a:lnTo>
                <a:lnTo>
                  <a:pt x="0" y="2796583"/>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AutoShape 3" id="3"/>
          <p:cNvSpPr/>
          <p:nvPr/>
        </p:nvSpPr>
        <p:spPr>
          <a:xfrm>
            <a:off x="-886757" y="5074942"/>
            <a:ext cx="20061513" cy="0"/>
          </a:xfrm>
          <a:prstGeom prst="line">
            <a:avLst/>
          </a:prstGeom>
          <a:ln cap="flat" w="28575">
            <a:solidFill>
              <a:srgbClr val="000000"/>
            </a:solidFill>
            <a:prstDash val="solid"/>
            <a:headEnd type="none" len="sm" w="sm"/>
            <a:tailEnd type="none" len="sm" w="sm"/>
          </a:ln>
        </p:spPr>
      </p:sp>
      <p:grpSp>
        <p:nvGrpSpPr>
          <p:cNvPr name="Group 4" id="4"/>
          <p:cNvGrpSpPr/>
          <p:nvPr/>
        </p:nvGrpSpPr>
        <p:grpSpPr>
          <a:xfrm rot="0">
            <a:off x="5930165" y="4823914"/>
            <a:ext cx="502056" cy="502056"/>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sp>
        <p:sp>
          <p:nvSpPr>
            <p:cNvPr name="TextBox 6" id="6"/>
            <p:cNvSpPr txBox="true"/>
            <p:nvPr/>
          </p:nvSpPr>
          <p:spPr>
            <a:xfrm>
              <a:off x="190500" y="219075"/>
              <a:ext cx="431800" cy="403225"/>
            </a:xfrm>
            <a:prstGeom prst="rect">
              <a:avLst/>
            </a:prstGeom>
          </p:spPr>
          <p:txBody>
            <a:bodyPr anchor="ctr" rtlCol="false" tIns="50800" lIns="50800" bIns="50800" rIns="50800"/>
            <a:lstStyle/>
            <a:p>
              <a:pPr algn="ctr" marL="0" indent="0" lvl="0">
                <a:lnSpc>
                  <a:spcPts val="2266"/>
                </a:lnSpc>
                <a:spcBef>
                  <a:spcPct val="0"/>
                </a:spcBef>
              </a:pPr>
            </a:p>
          </p:txBody>
        </p:sp>
      </p:grpSp>
      <p:grpSp>
        <p:nvGrpSpPr>
          <p:cNvPr name="Group 7" id="7"/>
          <p:cNvGrpSpPr/>
          <p:nvPr/>
        </p:nvGrpSpPr>
        <p:grpSpPr>
          <a:xfrm rot="0">
            <a:off x="2227066" y="4823914"/>
            <a:ext cx="502056" cy="502056"/>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p:spPr>
        </p:sp>
        <p:sp>
          <p:nvSpPr>
            <p:cNvPr name="TextBox 9" id="9"/>
            <p:cNvSpPr txBox="true"/>
            <p:nvPr/>
          </p:nvSpPr>
          <p:spPr>
            <a:xfrm>
              <a:off x="190500" y="219075"/>
              <a:ext cx="431800" cy="403225"/>
            </a:xfrm>
            <a:prstGeom prst="rect">
              <a:avLst/>
            </a:prstGeom>
          </p:spPr>
          <p:txBody>
            <a:bodyPr anchor="ctr" rtlCol="false" tIns="50800" lIns="50800" bIns="50800" rIns="50800"/>
            <a:lstStyle/>
            <a:p>
              <a:pPr algn="ctr">
                <a:lnSpc>
                  <a:spcPts val="2266"/>
                </a:lnSpc>
              </a:pPr>
            </a:p>
          </p:txBody>
        </p:sp>
      </p:grpSp>
      <p:grpSp>
        <p:nvGrpSpPr>
          <p:cNvPr name="Group 10" id="10"/>
          <p:cNvGrpSpPr/>
          <p:nvPr/>
        </p:nvGrpSpPr>
        <p:grpSpPr>
          <a:xfrm rot="0">
            <a:off x="9653627" y="4823914"/>
            <a:ext cx="502056" cy="502056"/>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sp>
        <p:sp>
          <p:nvSpPr>
            <p:cNvPr name="TextBox 12" id="12"/>
            <p:cNvSpPr txBox="true"/>
            <p:nvPr/>
          </p:nvSpPr>
          <p:spPr>
            <a:xfrm>
              <a:off x="190500" y="219075"/>
              <a:ext cx="431800" cy="403225"/>
            </a:xfrm>
            <a:prstGeom prst="rect">
              <a:avLst/>
            </a:prstGeom>
          </p:spPr>
          <p:txBody>
            <a:bodyPr anchor="ctr" rtlCol="false" tIns="50800" lIns="50800" bIns="50800" rIns="50800"/>
            <a:lstStyle/>
            <a:p>
              <a:pPr algn="ctr" marL="0" indent="0" lvl="0">
                <a:lnSpc>
                  <a:spcPts val="2266"/>
                </a:lnSpc>
                <a:spcBef>
                  <a:spcPct val="0"/>
                </a:spcBef>
              </a:pPr>
            </a:p>
          </p:txBody>
        </p:sp>
      </p:grpSp>
      <p:grpSp>
        <p:nvGrpSpPr>
          <p:cNvPr name="Group 13" id="13"/>
          <p:cNvGrpSpPr/>
          <p:nvPr/>
        </p:nvGrpSpPr>
        <p:grpSpPr>
          <a:xfrm rot="0">
            <a:off x="13396139" y="4823914"/>
            <a:ext cx="502056" cy="502056"/>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sp>
        <p:sp>
          <p:nvSpPr>
            <p:cNvPr name="TextBox 15" id="15"/>
            <p:cNvSpPr txBox="true"/>
            <p:nvPr/>
          </p:nvSpPr>
          <p:spPr>
            <a:xfrm>
              <a:off x="190500" y="219075"/>
              <a:ext cx="431800" cy="403225"/>
            </a:xfrm>
            <a:prstGeom prst="rect">
              <a:avLst/>
            </a:prstGeom>
          </p:spPr>
          <p:txBody>
            <a:bodyPr anchor="ctr" rtlCol="false" tIns="50800" lIns="50800" bIns="50800" rIns="50800"/>
            <a:lstStyle/>
            <a:p>
              <a:pPr algn="ctr" marL="0" indent="0" lvl="0">
                <a:lnSpc>
                  <a:spcPts val="2266"/>
                </a:lnSpc>
                <a:spcBef>
                  <a:spcPct val="0"/>
                </a:spcBef>
              </a:pPr>
            </a:p>
          </p:txBody>
        </p:sp>
      </p:grpSp>
      <p:sp>
        <p:nvSpPr>
          <p:cNvPr name="TextBox 16" id="16"/>
          <p:cNvSpPr txBox="true"/>
          <p:nvPr/>
        </p:nvSpPr>
        <p:spPr>
          <a:xfrm rot="0">
            <a:off x="4732501" y="1907439"/>
            <a:ext cx="8822997" cy="2282190"/>
          </a:xfrm>
          <a:prstGeom prst="rect">
            <a:avLst/>
          </a:prstGeom>
        </p:spPr>
        <p:txBody>
          <a:bodyPr anchor="t" rtlCol="false" tIns="0" lIns="0" bIns="0" rIns="0">
            <a:spAutoFit/>
          </a:bodyPr>
          <a:lstStyle/>
          <a:p>
            <a:pPr algn="ctr" marL="0" indent="0" lvl="1">
              <a:lnSpc>
                <a:spcPts val="8730"/>
              </a:lnSpc>
              <a:spcBef>
                <a:spcPct val="0"/>
              </a:spcBef>
            </a:pPr>
            <a:r>
              <a:rPr lang="en-US" sz="9000">
                <a:solidFill>
                  <a:srgbClr val="000000"/>
                </a:solidFill>
                <a:latin typeface="DM Sans Bold"/>
              </a:rPr>
              <a:t>Ideation process</a:t>
            </a:r>
          </a:p>
        </p:txBody>
      </p:sp>
      <p:sp>
        <p:nvSpPr>
          <p:cNvPr name="TextBox 17" id="17"/>
          <p:cNvSpPr txBox="true"/>
          <p:nvPr/>
        </p:nvSpPr>
        <p:spPr>
          <a:xfrm rot="0">
            <a:off x="2227066" y="5616041"/>
            <a:ext cx="2197323" cy="679451"/>
          </a:xfrm>
          <a:prstGeom prst="rect">
            <a:avLst/>
          </a:prstGeom>
        </p:spPr>
        <p:txBody>
          <a:bodyPr anchor="t" rtlCol="false" tIns="0" lIns="0" bIns="0" rIns="0">
            <a:spAutoFit/>
          </a:bodyPr>
          <a:lstStyle/>
          <a:p>
            <a:pPr algn="l">
              <a:lnSpc>
                <a:spcPts val="5150"/>
              </a:lnSpc>
            </a:pPr>
            <a:r>
              <a:rPr lang="en-US" sz="5000">
                <a:solidFill>
                  <a:srgbClr val="000000"/>
                </a:solidFill>
                <a:latin typeface="DM Sans Bold"/>
              </a:rPr>
              <a:t>01</a:t>
            </a:r>
          </a:p>
        </p:txBody>
      </p:sp>
      <p:sp>
        <p:nvSpPr>
          <p:cNvPr name="TextBox 18" id="18"/>
          <p:cNvSpPr txBox="true"/>
          <p:nvPr/>
        </p:nvSpPr>
        <p:spPr>
          <a:xfrm rot="0">
            <a:off x="5948468" y="5616041"/>
            <a:ext cx="2197323" cy="679451"/>
          </a:xfrm>
          <a:prstGeom prst="rect">
            <a:avLst/>
          </a:prstGeom>
        </p:spPr>
        <p:txBody>
          <a:bodyPr anchor="t" rtlCol="false" tIns="0" lIns="0" bIns="0" rIns="0">
            <a:spAutoFit/>
          </a:bodyPr>
          <a:lstStyle/>
          <a:p>
            <a:pPr algn="l">
              <a:lnSpc>
                <a:spcPts val="5150"/>
              </a:lnSpc>
            </a:pPr>
            <a:r>
              <a:rPr lang="en-US" sz="5000">
                <a:solidFill>
                  <a:srgbClr val="000000"/>
                </a:solidFill>
                <a:latin typeface="DM Sans Bold"/>
              </a:rPr>
              <a:t>02</a:t>
            </a:r>
          </a:p>
        </p:txBody>
      </p:sp>
      <p:sp>
        <p:nvSpPr>
          <p:cNvPr name="TextBox 19" id="19"/>
          <p:cNvSpPr txBox="true"/>
          <p:nvPr/>
        </p:nvSpPr>
        <p:spPr>
          <a:xfrm rot="0">
            <a:off x="2227066" y="6447891"/>
            <a:ext cx="2646492" cy="1760220"/>
          </a:xfrm>
          <a:prstGeom prst="rect">
            <a:avLst/>
          </a:prstGeom>
        </p:spPr>
        <p:txBody>
          <a:bodyPr anchor="t" rtlCol="false" tIns="0" lIns="0" bIns="0" rIns="0">
            <a:spAutoFit/>
          </a:bodyPr>
          <a:lstStyle/>
          <a:p>
            <a:pPr algn="l">
              <a:lnSpc>
                <a:spcPts val="2340"/>
              </a:lnSpc>
            </a:pPr>
            <a:r>
              <a:rPr lang="en-US" sz="1500">
                <a:solidFill>
                  <a:srgbClr val="000000"/>
                </a:solidFill>
                <a:latin typeface="DM Sans"/>
              </a:rPr>
              <a:t>Lorem ipsum dolor sit amet, consectetur adipiscing elit, sed do eiusmod tempor incididunt ut labore et dolore magna aliqua. Ut enim ad minim veniam.</a:t>
            </a:r>
          </a:p>
        </p:txBody>
      </p:sp>
      <p:sp>
        <p:nvSpPr>
          <p:cNvPr name="TextBox 20" id="20"/>
          <p:cNvSpPr txBox="true"/>
          <p:nvPr/>
        </p:nvSpPr>
        <p:spPr>
          <a:xfrm rot="0">
            <a:off x="5948468" y="6447891"/>
            <a:ext cx="2732862" cy="1760220"/>
          </a:xfrm>
          <a:prstGeom prst="rect">
            <a:avLst/>
          </a:prstGeom>
        </p:spPr>
        <p:txBody>
          <a:bodyPr anchor="t" rtlCol="false" tIns="0" lIns="0" bIns="0" rIns="0">
            <a:spAutoFit/>
          </a:bodyPr>
          <a:lstStyle/>
          <a:p>
            <a:pPr algn="l">
              <a:lnSpc>
                <a:spcPts val="2340"/>
              </a:lnSpc>
            </a:pPr>
            <a:r>
              <a:rPr lang="en-US" sz="1500">
                <a:solidFill>
                  <a:srgbClr val="000000"/>
                </a:solidFill>
                <a:latin typeface="DM Sans"/>
              </a:rPr>
              <a:t>Lorem ipsum dolor sit amet, consectetur adipiscing elit, sed do eiusmod tempor incididunt ut labore et dolore magna aliqua. Ut enim ad minim veniam.</a:t>
            </a:r>
          </a:p>
        </p:txBody>
      </p:sp>
      <p:sp>
        <p:nvSpPr>
          <p:cNvPr name="TextBox 21" id="21"/>
          <p:cNvSpPr txBox="true"/>
          <p:nvPr/>
        </p:nvSpPr>
        <p:spPr>
          <a:xfrm rot="0">
            <a:off x="9671930" y="5616041"/>
            <a:ext cx="2197323" cy="679451"/>
          </a:xfrm>
          <a:prstGeom prst="rect">
            <a:avLst/>
          </a:prstGeom>
        </p:spPr>
        <p:txBody>
          <a:bodyPr anchor="t" rtlCol="false" tIns="0" lIns="0" bIns="0" rIns="0">
            <a:spAutoFit/>
          </a:bodyPr>
          <a:lstStyle/>
          <a:p>
            <a:pPr algn="l">
              <a:lnSpc>
                <a:spcPts val="5150"/>
              </a:lnSpc>
            </a:pPr>
            <a:r>
              <a:rPr lang="en-US" sz="5000">
                <a:solidFill>
                  <a:srgbClr val="000000"/>
                </a:solidFill>
                <a:latin typeface="DM Sans Bold"/>
              </a:rPr>
              <a:t>03</a:t>
            </a:r>
          </a:p>
        </p:txBody>
      </p:sp>
      <p:sp>
        <p:nvSpPr>
          <p:cNvPr name="TextBox 22" id="22"/>
          <p:cNvSpPr txBox="true"/>
          <p:nvPr/>
        </p:nvSpPr>
        <p:spPr>
          <a:xfrm rot="0">
            <a:off x="9671930" y="6447891"/>
            <a:ext cx="2747991" cy="1760220"/>
          </a:xfrm>
          <a:prstGeom prst="rect">
            <a:avLst/>
          </a:prstGeom>
        </p:spPr>
        <p:txBody>
          <a:bodyPr anchor="t" rtlCol="false" tIns="0" lIns="0" bIns="0" rIns="0">
            <a:spAutoFit/>
          </a:bodyPr>
          <a:lstStyle/>
          <a:p>
            <a:pPr algn="l">
              <a:lnSpc>
                <a:spcPts val="2340"/>
              </a:lnSpc>
            </a:pPr>
            <a:r>
              <a:rPr lang="en-US" sz="1500">
                <a:solidFill>
                  <a:srgbClr val="000000"/>
                </a:solidFill>
                <a:latin typeface="DM Sans"/>
              </a:rPr>
              <a:t>Lorem ipsum dolor sit amet, consectetur adipiscing elit, sed do eiusmod tempor incididunt ut labore et dolore magna aliqua. Ut enim ad minim veniam.</a:t>
            </a:r>
          </a:p>
        </p:txBody>
      </p:sp>
      <p:sp>
        <p:nvSpPr>
          <p:cNvPr name="TextBox 23" id="23"/>
          <p:cNvSpPr txBox="true"/>
          <p:nvPr/>
        </p:nvSpPr>
        <p:spPr>
          <a:xfrm rot="0">
            <a:off x="13414442" y="5616041"/>
            <a:ext cx="2197323" cy="679451"/>
          </a:xfrm>
          <a:prstGeom prst="rect">
            <a:avLst/>
          </a:prstGeom>
        </p:spPr>
        <p:txBody>
          <a:bodyPr anchor="t" rtlCol="false" tIns="0" lIns="0" bIns="0" rIns="0">
            <a:spAutoFit/>
          </a:bodyPr>
          <a:lstStyle/>
          <a:p>
            <a:pPr algn="l">
              <a:lnSpc>
                <a:spcPts val="5150"/>
              </a:lnSpc>
            </a:pPr>
            <a:r>
              <a:rPr lang="en-US" sz="5000">
                <a:solidFill>
                  <a:srgbClr val="000000"/>
                </a:solidFill>
                <a:latin typeface="DM Sans Bold"/>
              </a:rPr>
              <a:t>04</a:t>
            </a:r>
          </a:p>
        </p:txBody>
      </p:sp>
      <p:sp>
        <p:nvSpPr>
          <p:cNvPr name="TextBox 24" id="24"/>
          <p:cNvSpPr txBox="true"/>
          <p:nvPr/>
        </p:nvSpPr>
        <p:spPr>
          <a:xfrm rot="0">
            <a:off x="13414442" y="6447891"/>
            <a:ext cx="2646492" cy="1760220"/>
          </a:xfrm>
          <a:prstGeom prst="rect">
            <a:avLst/>
          </a:prstGeom>
        </p:spPr>
        <p:txBody>
          <a:bodyPr anchor="t" rtlCol="false" tIns="0" lIns="0" bIns="0" rIns="0">
            <a:spAutoFit/>
          </a:bodyPr>
          <a:lstStyle/>
          <a:p>
            <a:pPr algn="l">
              <a:lnSpc>
                <a:spcPts val="2340"/>
              </a:lnSpc>
            </a:pPr>
            <a:r>
              <a:rPr lang="en-US" sz="1500">
                <a:solidFill>
                  <a:srgbClr val="000000"/>
                </a:solidFill>
                <a:latin typeface="DM Sans"/>
              </a:rPr>
              <a:t>Lorem ipsum dolor sit amet, consectetur adipiscing elit, sed do eiusmod tempor incididunt ut labore et dolore magna aliqua. Ut enim ad minim veniam.</a:t>
            </a:r>
          </a:p>
        </p:txBody>
      </p:sp>
      <p:sp>
        <p:nvSpPr>
          <p:cNvPr name="Freeform 25" id="25"/>
          <p:cNvSpPr/>
          <p:nvPr/>
        </p:nvSpPr>
        <p:spPr>
          <a:xfrm flipH="false" flipV="false" rot="0">
            <a:off x="-1573240" y="8893298"/>
            <a:ext cx="4051334" cy="2765036"/>
          </a:xfrm>
          <a:custGeom>
            <a:avLst/>
            <a:gdLst/>
            <a:ahLst/>
            <a:cxnLst/>
            <a:rect r="r" b="b" t="t" l="l"/>
            <a:pathLst>
              <a:path h="2765036" w="4051334">
                <a:moveTo>
                  <a:pt x="0" y="0"/>
                </a:moveTo>
                <a:lnTo>
                  <a:pt x="4051334" y="0"/>
                </a:lnTo>
                <a:lnTo>
                  <a:pt x="4051334" y="2765036"/>
                </a:lnTo>
                <a:lnTo>
                  <a:pt x="0" y="276503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26" id="26"/>
          <p:cNvSpPr/>
          <p:nvPr/>
        </p:nvSpPr>
        <p:spPr>
          <a:xfrm flipH="false" flipV="false" rot="0">
            <a:off x="15262955" y="8864586"/>
            <a:ext cx="4602314" cy="3618569"/>
          </a:xfrm>
          <a:custGeom>
            <a:avLst/>
            <a:gdLst/>
            <a:ahLst/>
            <a:cxnLst/>
            <a:rect r="r" b="b" t="t" l="l"/>
            <a:pathLst>
              <a:path h="3618569" w="4602314">
                <a:moveTo>
                  <a:pt x="0" y="0"/>
                </a:moveTo>
                <a:lnTo>
                  <a:pt x="4602314" y="0"/>
                </a:lnTo>
                <a:lnTo>
                  <a:pt x="4602314" y="3618569"/>
                </a:lnTo>
                <a:lnTo>
                  <a:pt x="0" y="361856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27" id="27"/>
          <p:cNvSpPr/>
          <p:nvPr/>
        </p:nvSpPr>
        <p:spPr>
          <a:xfrm flipH="false" flipV="false" rot="0">
            <a:off x="-674156" y="-1322787"/>
            <a:ext cx="4224468" cy="2645573"/>
          </a:xfrm>
          <a:custGeom>
            <a:avLst/>
            <a:gdLst/>
            <a:ahLst/>
            <a:cxnLst/>
            <a:rect r="r" b="b" t="t" l="l"/>
            <a:pathLst>
              <a:path h="2645573" w="4224468">
                <a:moveTo>
                  <a:pt x="0" y="0"/>
                </a:moveTo>
                <a:lnTo>
                  <a:pt x="4224468" y="0"/>
                </a:lnTo>
                <a:lnTo>
                  <a:pt x="4224468" y="2645574"/>
                </a:lnTo>
                <a:lnTo>
                  <a:pt x="0" y="264557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28" id="28"/>
          <p:cNvSpPr/>
          <p:nvPr/>
        </p:nvSpPr>
        <p:spPr>
          <a:xfrm flipH="false" flipV="false" rot="0">
            <a:off x="11101574" y="9560661"/>
            <a:ext cx="3169280" cy="2226419"/>
          </a:xfrm>
          <a:custGeom>
            <a:avLst/>
            <a:gdLst/>
            <a:ahLst/>
            <a:cxnLst/>
            <a:rect r="r" b="b" t="t" l="l"/>
            <a:pathLst>
              <a:path h="2226419" w="3169280">
                <a:moveTo>
                  <a:pt x="0" y="0"/>
                </a:moveTo>
                <a:lnTo>
                  <a:pt x="3169280" y="0"/>
                </a:lnTo>
                <a:lnTo>
                  <a:pt x="3169280" y="2226419"/>
                </a:lnTo>
                <a:lnTo>
                  <a:pt x="0" y="2226419"/>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29" id="29"/>
          <p:cNvSpPr/>
          <p:nvPr/>
        </p:nvSpPr>
        <p:spPr>
          <a:xfrm flipH="false" flipV="false" rot="0">
            <a:off x="9653627" y="-3037933"/>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30" id="30"/>
          <p:cNvSpPr/>
          <p:nvPr/>
        </p:nvSpPr>
        <p:spPr>
          <a:xfrm flipH="false" flipV="false" rot="-5400000">
            <a:off x="4745771" y="-1877331"/>
            <a:ext cx="2892762" cy="2919301"/>
          </a:xfrm>
          <a:custGeom>
            <a:avLst/>
            <a:gdLst/>
            <a:ahLst/>
            <a:cxnLst/>
            <a:rect r="r" b="b" t="t" l="l"/>
            <a:pathLst>
              <a:path h="2919301" w="2892762">
                <a:moveTo>
                  <a:pt x="0" y="0"/>
                </a:moveTo>
                <a:lnTo>
                  <a:pt x="2892761" y="0"/>
                </a:lnTo>
                <a:lnTo>
                  <a:pt x="2892761" y="2919301"/>
                </a:lnTo>
                <a:lnTo>
                  <a:pt x="0" y="2919301"/>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31" id="31"/>
          <p:cNvSpPr/>
          <p:nvPr/>
        </p:nvSpPr>
        <p:spPr>
          <a:xfrm flipH="false" flipV="false" rot="0">
            <a:off x="2932282" y="9271808"/>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32" id="32"/>
          <p:cNvSpPr/>
          <p:nvPr/>
        </p:nvSpPr>
        <p:spPr>
          <a:xfrm flipH="false" flipV="false" rot="0">
            <a:off x="15262955" y="-1072630"/>
            <a:ext cx="1996345" cy="2149497"/>
          </a:xfrm>
          <a:custGeom>
            <a:avLst/>
            <a:gdLst/>
            <a:ahLst/>
            <a:cxnLst/>
            <a:rect r="r" b="b" t="t" l="l"/>
            <a:pathLst>
              <a:path h="2149497" w="1996345">
                <a:moveTo>
                  <a:pt x="0" y="0"/>
                </a:moveTo>
                <a:lnTo>
                  <a:pt x="1996345" y="0"/>
                </a:lnTo>
                <a:lnTo>
                  <a:pt x="1996345" y="2149497"/>
                </a:lnTo>
                <a:lnTo>
                  <a:pt x="0" y="2149497"/>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5282649">
            <a:off x="753178" y="3852356"/>
            <a:ext cx="7567145" cy="2582288"/>
          </a:xfrm>
          <a:custGeom>
            <a:avLst/>
            <a:gdLst/>
            <a:ahLst/>
            <a:cxnLst/>
            <a:rect r="r" b="b" t="t" l="l"/>
            <a:pathLst>
              <a:path h="2582288" w="7567145">
                <a:moveTo>
                  <a:pt x="0" y="0"/>
                </a:moveTo>
                <a:lnTo>
                  <a:pt x="7567144" y="0"/>
                </a:lnTo>
                <a:lnTo>
                  <a:pt x="7567144" y="2582288"/>
                </a:lnTo>
                <a:lnTo>
                  <a:pt x="0" y="258228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1780231" y="2037564"/>
            <a:ext cx="5513037" cy="6211873"/>
          </a:xfrm>
          <a:custGeom>
            <a:avLst/>
            <a:gdLst/>
            <a:ahLst/>
            <a:cxnLst/>
            <a:rect r="r" b="b" t="t" l="l"/>
            <a:pathLst>
              <a:path h="6211873" w="5513037">
                <a:moveTo>
                  <a:pt x="0" y="0"/>
                </a:moveTo>
                <a:lnTo>
                  <a:pt x="5513038" y="0"/>
                </a:lnTo>
                <a:lnTo>
                  <a:pt x="5513038" y="6211872"/>
                </a:lnTo>
                <a:lnTo>
                  <a:pt x="0" y="621187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5" id="5"/>
          <p:cNvSpPr txBox="true"/>
          <p:nvPr/>
        </p:nvSpPr>
        <p:spPr>
          <a:xfrm rot="0">
            <a:off x="8659015" y="2275093"/>
            <a:ext cx="5936470" cy="1722839"/>
          </a:xfrm>
          <a:prstGeom prst="rect">
            <a:avLst/>
          </a:prstGeom>
        </p:spPr>
        <p:txBody>
          <a:bodyPr anchor="t" rtlCol="false" tIns="0" lIns="0" bIns="0" rIns="0">
            <a:spAutoFit/>
          </a:bodyPr>
          <a:lstStyle/>
          <a:p>
            <a:pPr algn="l">
              <a:lnSpc>
                <a:spcPts val="6603"/>
              </a:lnSpc>
            </a:pPr>
            <a:r>
              <a:rPr lang="en-US" sz="6807">
                <a:solidFill>
                  <a:srgbClr val="000000"/>
                </a:solidFill>
                <a:latin typeface="DM Sans Bold"/>
              </a:rPr>
              <a:t>Video Submission</a:t>
            </a:r>
          </a:p>
        </p:txBody>
      </p:sp>
      <p:sp>
        <p:nvSpPr>
          <p:cNvPr name="TextBox 6" id="6"/>
          <p:cNvSpPr txBox="true"/>
          <p:nvPr/>
        </p:nvSpPr>
        <p:spPr>
          <a:xfrm rot="0">
            <a:off x="8659015" y="4807557"/>
            <a:ext cx="7707571" cy="3324225"/>
          </a:xfrm>
          <a:prstGeom prst="rect">
            <a:avLst/>
          </a:prstGeom>
        </p:spPr>
        <p:txBody>
          <a:bodyPr anchor="t" rtlCol="false" tIns="0" lIns="0" bIns="0" rIns="0">
            <a:spAutoFit/>
          </a:bodyPr>
          <a:lstStyle/>
          <a:p>
            <a:pPr algn="l" marL="0" indent="0" lvl="0">
              <a:lnSpc>
                <a:spcPts val="2699"/>
              </a:lnSpc>
              <a:spcBef>
                <a:spcPct val="0"/>
              </a:spcBef>
            </a:pPr>
            <a:r>
              <a:rPr lang="en-US" sz="1999" spc="119" u="none">
                <a:solidFill>
                  <a:srgbClr val="000000"/>
                </a:solidFill>
                <a:latin typeface="DM Sans"/>
              </a:rPr>
              <a:t>Lorem ipsum dolor sit amet, consectetur adipiscing elit, sed do eiusmod tempor incididunt ut labore et dolore magna aliqua. Ut enim ad minim veniam, quis nostrud exercitation ullamco laboris nisi ut aliquip ex ea commodo consequat.</a:t>
            </a:r>
          </a:p>
          <a:p>
            <a:pPr algn="l" marL="0" indent="0" lvl="0">
              <a:lnSpc>
                <a:spcPts val="2699"/>
              </a:lnSpc>
              <a:spcBef>
                <a:spcPct val="0"/>
              </a:spcBef>
            </a:pPr>
          </a:p>
          <a:p>
            <a:pPr algn="l" marL="0" indent="0" lvl="0">
              <a:lnSpc>
                <a:spcPts val="2699"/>
              </a:lnSpc>
              <a:spcBef>
                <a:spcPct val="0"/>
              </a:spcBef>
            </a:pPr>
            <a:r>
              <a:rPr lang="en-US" sz="1999" spc="119" u="none">
                <a:solidFill>
                  <a:srgbClr val="000000"/>
                </a:solidFill>
                <a:latin typeface="DM Sans"/>
              </a:rPr>
              <a:t>Duis aute irure dolor in reprehenderit in voluptate velit esse cillum dolore eu fugiat nulla pariatur. Excepteur sint occaecat cupidatat non proident, sunt in culpa qui officia deserunt mollit anim id est laborum.</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1" id="11"/>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2" id="12"/>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3" id="13"/>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14" id="14"/>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a:ln cap="sq">
            <a:noFill/>
            <a:prstDash val="solid"/>
            <a:miter/>
          </a:ln>
        </p:spPr>
      </p:sp>
      <p:sp>
        <p:nvSpPr>
          <p:cNvPr name="Freeform 15" id="15"/>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
        <p:nvSpPr>
          <p:cNvPr name="TextBox 16" id="16"/>
          <p:cNvSpPr txBox="true"/>
          <p:nvPr/>
        </p:nvSpPr>
        <p:spPr>
          <a:xfrm rot="0">
            <a:off x="3688802" y="3019867"/>
            <a:ext cx="10910396" cy="3364511"/>
          </a:xfrm>
          <a:prstGeom prst="rect">
            <a:avLst/>
          </a:prstGeom>
        </p:spPr>
        <p:txBody>
          <a:bodyPr anchor="t" rtlCol="false" tIns="0" lIns="0" bIns="0" rIns="0">
            <a:spAutoFit/>
          </a:bodyPr>
          <a:lstStyle/>
          <a:p>
            <a:pPr algn="ctr">
              <a:lnSpc>
                <a:spcPts val="12699"/>
              </a:lnSpc>
            </a:pPr>
            <a:r>
              <a:rPr lang="en-US" sz="14597">
                <a:solidFill>
                  <a:srgbClr val="000000"/>
                </a:solidFill>
                <a:latin typeface="DM Sans Bold"/>
              </a:rPr>
              <a:t>Thank you very much!</a:t>
            </a:r>
          </a:p>
        </p:txBody>
      </p:sp>
      <p:sp>
        <p:nvSpPr>
          <p:cNvPr name="TextBox 17" id="17"/>
          <p:cNvSpPr txBox="true"/>
          <p:nvPr/>
        </p:nvSpPr>
        <p:spPr>
          <a:xfrm rot="0">
            <a:off x="4860641" y="6811335"/>
            <a:ext cx="8459795" cy="578026"/>
          </a:xfrm>
          <a:prstGeom prst="rect">
            <a:avLst/>
          </a:prstGeom>
        </p:spPr>
        <p:txBody>
          <a:bodyPr anchor="t" rtlCol="false" tIns="0" lIns="0" bIns="0" rIns="0">
            <a:spAutoFit/>
          </a:bodyPr>
          <a:lstStyle/>
          <a:p>
            <a:pPr algn="ctr">
              <a:lnSpc>
                <a:spcPts val="4381"/>
              </a:lnSpc>
            </a:pPr>
            <a:r>
              <a:rPr lang="en-US" sz="4381" spc="-87">
                <a:solidFill>
                  <a:srgbClr val="000000"/>
                </a:solidFill>
                <a:latin typeface="DM Sans Bold"/>
              </a:rPr>
              <a:t>www.reallygreatsite.com</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DAGID80TU28</dc:identifier>
  <dcterms:modified xsi:type="dcterms:W3CDTF">2011-08-01T06:04:30Z</dcterms:modified>
  <cp:revision>1</cp:revision>
  <dc:title>Non Text Magic Studio Magic Design for Presentations L&amp;P</dc:title>
</cp:coreProperties>
</file>