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f07c68a9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f07c68a9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f07c68a9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f07c68a9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f07c68a9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f07c68a9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f07c68a9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f07c68a9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f07c68a9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f07c68a9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PIRATES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571738"/>
            <a:ext cx="53613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Jainam Rambhia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Sai Tanusha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Prateek Mittal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3895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 work done on data saved locally.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Shifted to url by streaming json data object by object.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gzip library, we extracted objects individually.</a:t>
            </a:r>
            <a:endParaRPr sz="16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700" y="1311100"/>
            <a:ext cx="3895725" cy="35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AND LOADING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28625" y="1458025"/>
            <a:ext cx="4008900" cy="29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Since the labels and descriptions were in multiple languages, we simplifies the data by removing all objects with no labels and description in english.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resulted in loss of 16 property objects out of a total of 300.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Cleaned the item objects to contain claims to only those property objects which were filtered above.</a:t>
            </a:r>
            <a:endParaRPr sz="16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58025"/>
            <a:ext cx="4331351" cy="33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GRAPH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Once items and properties were created. Edge Collection was formed.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Keys were the id of item and property.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Specified the from and to collections in edge.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Once edge Collection Created, Edge Definition is formed which then helps to create the Graph.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5" y="239525"/>
            <a:ext cx="8711151" cy="465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745000" y="2117850"/>
            <a:ext cx="36540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