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58" r:id="rId4"/>
    <p:sldId id="257" r:id="rId5"/>
    <p:sldId id="279" r:id="rId6"/>
    <p:sldId id="263" r:id="rId7"/>
    <p:sldId id="268" r:id="rId8"/>
    <p:sldId id="280" r:id="rId9"/>
    <p:sldId id="276" r:id="rId10"/>
    <p:sldId id="273" r:id="rId11"/>
    <p:sldId id="281" r:id="rId12"/>
    <p:sldId id="272" r:id="rId13"/>
    <p:sldId id="264" r:id="rId14"/>
    <p:sldId id="265" r:id="rId15"/>
    <p:sldId id="260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A5E8E-9598-47D6-8493-D04DCA8186A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4A873-3BEC-4226-A28A-D0957572AF86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b="1" i="0" baseline="0" dirty="0"/>
            <a:t>Initial Impression</a:t>
          </a:r>
          <a:r>
            <a:rPr lang="en-US" sz="1800" b="0" i="0" baseline="0" dirty="0"/>
            <a:t>: We often judge a book by its cover or title.</a:t>
          </a:r>
          <a:endParaRPr lang="en-US" sz="1800" dirty="0"/>
        </a:p>
      </dgm:t>
    </dgm:pt>
    <dgm:pt modelId="{E5676FA1-4F52-41D3-AF13-E4072DEE8871}" type="parTrans" cxnId="{6E64CD6E-C113-4291-B611-17536A42332E}">
      <dgm:prSet/>
      <dgm:spPr/>
      <dgm:t>
        <a:bodyPr/>
        <a:lstStyle/>
        <a:p>
          <a:pPr algn="ctr"/>
          <a:endParaRPr lang="en-US" sz="1400"/>
        </a:p>
      </dgm:t>
    </dgm:pt>
    <dgm:pt modelId="{77C1A9EA-EB48-4D9E-BB94-21028CF751C1}" type="sibTrans" cxnId="{6E64CD6E-C113-4291-B611-17536A42332E}">
      <dgm:prSet/>
      <dgm:spPr/>
      <dgm:t>
        <a:bodyPr/>
        <a:lstStyle/>
        <a:p>
          <a:pPr algn="ctr"/>
          <a:endParaRPr lang="en-US" sz="1400"/>
        </a:p>
      </dgm:t>
    </dgm:pt>
    <dgm:pt modelId="{4AE9EE7D-6881-4263-B861-EA230982BC39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b="1" i="0" baseline="0" dirty="0"/>
            <a:t>Misleading First Impression</a:t>
          </a:r>
          <a:r>
            <a:rPr lang="en-US" sz="1800" b="0" i="0" baseline="0" dirty="0"/>
            <a:t>: Titles and covers can be vague or misleading about the book’s content.</a:t>
          </a:r>
          <a:endParaRPr lang="en-US" sz="1800" dirty="0"/>
        </a:p>
      </dgm:t>
    </dgm:pt>
    <dgm:pt modelId="{60588A34-BA1F-4D8F-BE36-00D7C402BE46}" type="parTrans" cxnId="{45181638-C2E6-4B61-A2FE-8EC47C04A86C}">
      <dgm:prSet/>
      <dgm:spPr/>
      <dgm:t>
        <a:bodyPr/>
        <a:lstStyle/>
        <a:p>
          <a:pPr algn="ctr"/>
          <a:endParaRPr lang="en-US" sz="1400"/>
        </a:p>
      </dgm:t>
    </dgm:pt>
    <dgm:pt modelId="{6CBF4406-0F54-49F9-ACF9-6F80FF242896}" type="sibTrans" cxnId="{45181638-C2E6-4B61-A2FE-8EC47C04A86C}">
      <dgm:prSet/>
      <dgm:spPr/>
      <dgm:t>
        <a:bodyPr/>
        <a:lstStyle/>
        <a:p>
          <a:pPr algn="ctr"/>
          <a:endParaRPr lang="en-US" sz="1400"/>
        </a:p>
      </dgm:t>
    </dgm:pt>
    <dgm:pt modelId="{9C6A54EF-36C3-444E-9F2E-4B0195C47719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b="1" i="0" baseline="0" dirty="0"/>
            <a:t>Genre Assumption</a:t>
          </a:r>
          <a:r>
            <a:rPr lang="en-US" sz="1800" b="0" i="0" baseline="0" dirty="0"/>
            <a:t>: We may assume a genre, only to find it’s different once we read the book.</a:t>
          </a:r>
          <a:endParaRPr lang="en-US" sz="1800" dirty="0"/>
        </a:p>
      </dgm:t>
    </dgm:pt>
    <dgm:pt modelId="{2FBF5D8D-7BB7-49ED-81CA-6DBB0C7823A5}" type="parTrans" cxnId="{43F59677-E7C6-4225-A490-079023A3DDE3}">
      <dgm:prSet/>
      <dgm:spPr/>
      <dgm:t>
        <a:bodyPr/>
        <a:lstStyle/>
        <a:p>
          <a:pPr algn="ctr"/>
          <a:endParaRPr lang="en-US" sz="1400"/>
        </a:p>
      </dgm:t>
    </dgm:pt>
    <dgm:pt modelId="{F2BC8999-54EB-40E6-8FC9-0D56C0551258}" type="sibTrans" cxnId="{43F59677-E7C6-4225-A490-079023A3DDE3}">
      <dgm:prSet/>
      <dgm:spPr/>
      <dgm:t>
        <a:bodyPr/>
        <a:lstStyle/>
        <a:p>
          <a:pPr algn="ctr"/>
          <a:endParaRPr lang="en-US" sz="1400"/>
        </a:p>
      </dgm:t>
    </dgm:pt>
    <dgm:pt modelId="{4F6DA5CC-9FF2-405D-A1A2-ACC474D5A87F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b="1" i="0" baseline="0" dirty="0"/>
            <a:t>Synopsis</a:t>
          </a:r>
          <a:r>
            <a:rPr lang="en-US" sz="1800" b="0" i="0" baseline="0" dirty="0"/>
            <a:t>: The book’s synopsis provides a clearer idea of its true genre.</a:t>
          </a:r>
          <a:endParaRPr lang="en-US" sz="1800" dirty="0"/>
        </a:p>
      </dgm:t>
    </dgm:pt>
    <dgm:pt modelId="{69CE01BF-A71F-423D-BEB6-DA511C0508A1}" type="parTrans" cxnId="{6D3EF982-94C1-4174-9A2C-5BEAD5B3B647}">
      <dgm:prSet/>
      <dgm:spPr/>
      <dgm:t>
        <a:bodyPr/>
        <a:lstStyle/>
        <a:p>
          <a:pPr algn="ctr"/>
          <a:endParaRPr lang="en-US" sz="1400"/>
        </a:p>
      </dgm:t>
    </dgm:pt>
    <dgm:pt modelId="{69FDC64F-D7D9-411F-9D5A-9DE01DD787FA}" type="sibTrans" cxnId="{6D3EF982-94C1-4174-9A2C-5BEAD5B3B647}">
      <dgm:prSet/>
      <dgm:spPr/>
      <dgm:t>
        <a:bodyPr/>
        <a:lstStyle/>
        <a:p>
          <a:pPr algn="ctr"/>
          <a:endParaRPr lang="en-US" sz="1400"/>
        </a:p>
      </dgm:t>
    </dgm:pt>
    <dgm:pt modelId="{5F1E07E2-C71F-4085-80F5-5F660EED2A3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b="1" i="0" baseline="0" dirty="0"/>
            <a:t>Power of AI</a:t>
          </a:r>
          <a:r>
            <a:rPr lang="en-US" sz="1800" b="0" i="0" baseline="0" dirty="0"/>
            <a:t>: Machine learning can improve genre classification by analyzing the synopsis, moving beyond first impressions. </a:t>
          </a:r>
          <a:endParaRPr lang="en-US" sz="1800" dirty="0"/>
        </a:p>
      </dgm:t>
    </dgm:pt>
    <dgm:pt modelId="{CA3285B9-55C1-4257-99DE-E6CDB78E5FA3}" type="parTrans" cxnId="{0043E605-BD11-488E-AEDC-A10FB78A4187}">
      <dgm:prSet/>
      <dgm:spPr/>
      <dgm:t>
        <a:bodyPr/>
        <a:lstStyle/>
        <a:p>
          <a:pPr algn="ctr"/>
          <a:endParaRPr lang="en-US" sz="1400"/>
        </a:p>
      </dgm:t>
    </dgm:pt>
    <dgm:pt modelId="{A7B429B9-BE28-4FEF-B6A9-73065C100D9E}" type="sibTrans" cxnId="{0043E605-BD11-488E-AEDC-A10FB78A4187}">
      <dgm:prSet/>
      <dgm:spPr/>
      <dgm:t>
        <a:bodyPr/>
        <a:lstStyle/>
        <a:p>
          <a:pPr algn="ctr"/>
          <a:endParaRPr lang="en-US" sz="1400"/>
        </a:p>
      </dgm:t>
    </dgm:pt>
    <dgm:pt modelId="{99F4022C-67CB-4256-9397-AA3F230DF692}" type="pres">
      <dgm:prSet presAssocID="{0E3A5E8E-9598-47D6-8493-D04DCA8186A8}" presName="vert0" presStyleCnt="0">
        <dgm:presLayoutVars>
          <dgm:dir/>
          <dgm:animOne val="branch"/>
          <dgm:animLvl val="lvl"/>
        </dgm:presLayoutVars>
      </dgm:prSet>
      <dgm:spPr/>
    </dgm:pt>
    <dgm:pt modelId="{7835C242-F09E-4229-8805-890FF8B7EEF2}" type="pres">
      <dgm:prSet presAssocID="{5B24A873-3BEC-4226-A28A-D0957572AF86}" presName="thickLine" presStyleLbl="alignNode1" presStyleIdx="0" presStyleCnt="5"/>
      <dgm:spPr/>
    </dgm:pt>
    <dgm:pt modelId="{A1F1A203-0B57-4E25-BF11-2DBE3AA725B4}" type="pres">
      <dgm:prSet presAssocID="{5B24A873-3BEC-4226-A28A-D0957572AF86}" presName="horz1" presStyleCnt="0"/>
      <dgm:spPr/>
    </dgm:pt>
    <dgm:pt modelId="{21A3370F-6679-4FAB-AD5F-F7963CBF42CB}" type="pres">
      <dgm:prSet presAssocID="{5B24A873-3BEC-4226-A28A-D0957572AF86}" presName="tx1" presStyleLbl="revTx" presStyleIdx="0" presStyleCnt="5"/>
      <dgm:spPr/>
    </dgm:pt>
    <dgm:pt modelId="{246E8D80-34DF-4B87-8162-300D9503AE20}" type="pres">
      <dgm:prSet presAssocID="{5B24A873-3BEC-4226-A28A-D0957572AF86}" presName="vert1" presStyleCnt="0"/>
      <dgm:spPr/>
    </dgm:pt>
    <dgm:pt modelId="{249679FF-0572-4072-AA6F-67725A13D9CC}" type="pres">
      <dgm:prSet presAssocID="{4AE9EE7D-6881-4263-B861-EA230982BC39}" presName="thickLine" presStyleLbl="alignNode1" presStyleIdx="1" presStyleCnt="5"/>
      <dgm:spPr/>
    </dgm:pt>
    <dgm:pt modelId="{5A9232B5-CE16-4061-9B46-026BFC44BC9E}" type="pres">
      <dgm:prSet presAssocID="{4AE9EE7D-6881-4263-B861-EA230982BC39}" presName="horz1" presStyleCnt="0"/>
      <dgm:spPr/>
    </dgm:pt>
    <dgm:pt modelId="{6CEE1606-BB14-4787-BF19-1209F81291AF}" type="pres">
      <dgm:prSet presAssocID="{4AE9EE7D-6881-4263-B861-EA230982BC39}" presName="tx1" presStyleLbl="revTx" presStyleIdx="1" presStyleCnt="5"/>
      <dgm:spPr/>
    </dgm:pt>
    <dgm:pt modelId="{686ED913-458C-4EFC-AC69-B7AC5C622960}" type="pres">
      <dgm:prSet presAssocID="{4AE9EE7D-6881-4263-B861-EA230982BC39}" presName="vert1" presStyleCnt="0"/>
      <dgm:spPr/>
    </dgm:pt>
    <dgm:pt modelId="{5975A265-9E22-45F4-89D4-B6F6A5490DE2}" type="pres">
      <dgm:prSet presAssocID="{9C6A54EF-36C3-444E-9F2E-4B0195C47719}" presName="thickLine" presStyleLbl="alignNode1" presStyleIdx="2" presStyleCnt="5"/>
      <dgm:spPr/>
    </dgm:pt>
    <dgm:pt modelId="{70918288-C77F-480D-A3B6-9BD738B8B579}" type="pres">
      <dgm:prSet presAssocID="{9C6A54EF-36C3-444E-9F2E-4B0195C47719}" presName="horz1" presStyleCnt="0"/>
      <dgm:spPr/>
    </dgm:pt>
    <dgm:pt modelId="{AB5DD494-E540-4775-A7A4-E1C8EE45523E}" type="pres">
      <dgm:prSet presAssocID="{9C6A54EF-36C3-444E-9F2E-4B0195C47719}" presName="tx1" presStyleLbl="revTx" presStyleIdx="2" presStyleCnt="5"/>
      <dgm:spPr/>
    </dgm:pt>
    <dgm:pt modelId="{43C69968-A39A-4BC5-BF6B-7E3F55DFDAE5}" type="pres">
      <dgm:prSet presAssocID="{9C6A54EF-36C3-444E-9F2E-4B0195C47719}" presName="vert1" presStyleCnt="0"/>
      <dgm:spPr/>
    </dgm:pt>
    <dgm:pt modelId="{38E0EB7D-83D0-4E7F-B80E-50BC7DE5E114}" type="pres">
      <dgm:prSet presAssocID="{4F6DA5CC-9FF2-405D-A1A2-ACC474D5A87F}" presName="thickLine" presStyleLbl="alignNode1" presStyleIdx="3" presStyleCnt="5"/>
      <dgm:spPr/>
    </dgm:pt>
    <dgm:pt modelId="{8ACA59C7-A2BF-4262-829E-2B2D79579768}" type="pres">
      <dgm:prSet presAssocID="{4F6DA5CC-9FF2-405D-A1A2-ACC474D5A87F}" presName="horz1" presStyleCnt="0"/>
      <dgm:spPr/>
    </dgm:pt>
    <dgm:pt modelId="{8C4FD68E-BA90-4381-A553-76874A8FA66F}" type="pres">
      <dgm:prSet presAssocID="{4F6DA5CC-9FF2-405D-A1A2-ACC474D5A87F}" presName="tx1" presStyleLbl="revTx" presStyleIdx="3" presStyleCnt="5"/>
      <dgm:spPr/>
    </dgm:pt>
    <dgm:pt modelId="{3A99FB9E-CA15-4C7E-9249-44C1ACA3F152}" type="pres">
      <dgm:prSet presAssocID="{4F6DA5CC-9FF2-405D-A1A2-ACC474D5A87F}" presName="vert1" presStyleCnt="0"/>
      <dgm:spPr/>
    </dgm:pt>
    <dgm:pt modelId="{1DB0BE4A-B83C-4F34-8777-60FA1810F8EE}" type="pres">
      <dgm:prSet presAssocID="{5F1E07E2-C71F-4085-80F5-5F660EED2A3D}" presName="thickLine" presStyleLbl="alignNode1" presStyleIdx="4" presStyleCnt="5"/>
      <dgm:spPr/>
    </dgm:pt>
    <dgm:pt modelId="{C026517F-1CC0-4B8E-9407-163B2E761B94}" type="pres">
      <dgm:prSet presAssocID="{5F1E07E2-C71F-4085-80F5-5F660EED2A3D}" presName="horz1" presStyleCnt="0"/>
      <dgm:spPr/>
    </dgm:pt>
    <dgm:pt modelId="{38D78613-C8D0-4DF5-9890-02F6835D7A79}" type="pres">
      <dgm:prSet presAssocID="{5F1E07E2-C71F-4085-80F5-5F660EED2A3D}" presName="tx1" presStyleLbl="revTx" presStyleIdx="4" presStyleCnt="5"/>
      <dgm:spPr/>
    </dgm:pt>
    <dgm:pt modelId="{7D65F244-1778-488E-80C1-C03F8DF048D9}" type="pres">
      <dgm:prSet presAssocID="{5F1E07E2-C71F-4085-80F5-5F660EED2A3D}" presName="vert1" presStyleCnt="0"/>
      <dgm:spPr/>
    </dgm:pt>
  </dgm:ptLst>
  <dgm:cxnLst>
    <dgm:cxn modelId="{0043E605-BD11-488E-AEDC-A10FB78A4187}" srcId="{0E3A5E8E-9598-47D6-8493-D04DCA8186A8}" destId="{5F1E07E2-C71F-4085-80F5-5F660EED2A3D}" srcOrd="4" destOrd="0" parTransId="{CA3285B9-55C1-4257-99DE-E6CDB78E5FA3}" sibTransId="{A7B429B9-BE28-4FEF-B6A9-73065C100D9E}"/>
    <dgm:cxn modelId="{2CD3D61C-3E76-4C5C-8857-D7FD64B47865}" type="presOf" srcId="{9C6A54EF-36C3-444E-9F2E-4B0195C47719}" destId="{AB5DD494-E540-4775-A7A4-E1C8EE45523E}" srcOrd="0" destOrd="0" presId="urn:microsoft.com/office/officeart/2008/layout/LinedList"/>
    <dgm:cxn modelId="{45181638-C2E6-4B61-A2FE-8EC47C04A86C}" srcId="{0E3A5E8E-9598-47D6-8493-D04DCA8186A8}" destId="{4AE9EE7D-6881-4263-B861-EA230982BC39}" srcOrd="1" destOrd="0" parTransId="{60588A34-BA1F-4D8F-BE36-00D7C402BE46}" sibTransId="{6CBF4406-0F54-49F9-ACF9-6F80FF242896}"/>
    <dgm:cxn modelId="{6E64CD6E-C113-4291-B611-17536A42332E}" srcId="{0E3A5E8E-9598-47D6-8493-D04DCA8186A8}" destId="{5B24A873-3BEC-4226-A28A-D0957572AF86}" srcOrd="0" destOrd="0" parTransId="{E5676FA1-4F52-41D3-AF13-E4072DEE8871}" sibTransId="{77C1A9EA-EB48-4D9E-BB94-21028CF751C1}"/>
    <dgm:cxn modelId="{43F59677-E7C6-4225-A490-079023A3DDE3}" srcId="{0E3A5E8E-9598-47D6-8493-D04DCA8186A8}" destId="{9C6A54EF-36C3-444E-9F2E-4B0195C47719}" srcOrd="2" destOrd="0" parTransId="{2FBF5D8D-7BB7-49ED-81CA-6DBB0C7823A5}" sibTransId="{F2BC8999-54EB-40E6-8FC9-0D56C0551258}"/>
    <dgm:cxn modelId="{0CCA6A81-B441-4746-848A-69A28E5898FA}" type="presOf" srcId="{4AE9EE7D-6881-4263-B861-EA230982BC39}" destId="{6CEE1606-BB14-4787-BF19-1209F81291AF}" srcOrd="0" destOrd="0" presId="urn:microsoft.com/office/officeart/2008/layout/LinedList"/>
    <dgm:cxn modelId="{6D3EF982-94C1-4174-9A2C-5BEAD5B3B647}" srcId="{0E3A5E8E-9598-47D6-8493-D04DCA8186A8}" destId="{4F6DA5CC-9FF2-405D-A1A2-ACC474D5A87F}" srcOrd="3" destOrd="0" parTransId="{69CE01BF-A71F-423D-BEB6-DA511C0508A1}" sibTransId="{69FDC64F-D7D9-411F-9D5A-9DE01DD787FA}"/>
    <dgm:cxn modelId="{7748888D-AA84-40BB-B09E-428C12331610}" type="presOf" srcId="{0E3A5E8E-9598-47D6-8493-D04DCA8186A8}" destId="{99F4022C-67CB-4256-9397-AA3F230DF692}" srcOrd="0" destOrd="0" presId="urn:microsoft.com/office/officeart/2008/layout/LinedList"/>
    <dgm:cxn modelId="{C7A837BC-B153-43F7-A161-7AE6F9F2A704}" type="presOf" srcId="{5B24A873-3BEC-4226-A28A-D0957572AF86}" destId="{21A3370F-6679-4FAB-AD5F-F7963CBF42CB}" srcOrd="0" destOrd="0" presId="urn:microsoft.com/office/officeart/2008/layout/LinedList"/>
    <dgm:cxn modelId="{989DF3EA-539E-40EC-A789-F49269EBEBC1}" type="presOf" srcId="{4F6DA5CC-9FF2-405D-A1A2-ACC474D5A87F}" destId="{8C4FD68E-BA90-4381-A553-76874A8FA66F}" srcOrd="0" destOrd="0" presId="urn:microsoft.com/office/officeart/2008/layout/LinedList"/>
    <dgm:cxn modelId="{F8A488F8-D7AB-4F0C-A3AE-83A424DE261F}" type="presOf" srcId="{5F1E07E2-C71F-4085-80F5-5F660EED2A3D}" destId="{38D78613-C8D0-4DF5-9890-02F6835D7A79}" srcOrd="0" destOrd="0" presId="urn:microsoft.com/office/officeart/2008/layout/LinedList"/>
    <dgm:cxn modelId="{A6D2E4FD-39E1-4C43-9511-8A656BD0F5D3}" type="presParOf" srcId="{99F4022C-67CB-4256-9397-AA3F230DF692}" destId="{7835C242-F09E-4229-8805-890FF8B7EEF2}" srcOrd="0" destOrd="0" presId="urn:microsoft.com/office/officeart/2008/layout/LinedList"/>
    <dgm:cxn modelId="{6DD77741-499F-4CA2-9418-A5DEA284CA49}" type="presParOf" srcId="{99F4022C-67CB-4256-9397-AA3F230DF692}" destId="{A1F1A203-0B57-4E25-BF11-2DBE3AA725B4}" srcOrd="1" destOrd="0" presId="urn:microsoft.com/office/officeart/2008/layout/LinedList"/>
    <dgm:cxn modelId="{8A716FC0-6A52-43AB-BF80-33485337A436}" type="presParOf" srcId="{A1F1A203-0B57-4E25-BF11-2DBE3AA725B4}" destId="{21A3370F-6679-4FAB-AD5F-F7963CBF42CB}" srcOrd="0" destOrd="0" presId="urn:microsoft.com/office/officeart/2008/layout/LinedList"/>
    <dgm:cxn modelId="{31F31DAC-8847-4B62-8FA2-65D6BC763CD5}" type="presParOf" srcId="{A1F1A203-0B57-4E25-BF11-2DBE3AA725B4}" destId="{246E8D80-34DF-4B87-8162-300D9503AE20}" srcOrd="1" destOrd="0" presId="urn:microsoft.com/office/officeart/2008/layout/LinedList"/>
    <dgm:cxn modelId="{F86CF349-9C2E-4BC4-8F73-A8B0AE6EF82D}" type="presParOf" srcId="{99F4022C-67CB-4256-9397-AA3F230DF692}" destId="{249679FF-0572-4072-AA6F-67725A13D9CC}" srcOrd="2" destOrd="0" presId="urn:microsoft.com/office/officeart/2008/layout/LinedList"/>
    <dgm:cxn modelId="{E48F826D-29E1-4379-B197-565B0ACD9240}" type="presParOf" srcId="{99F4022C-67CB-4256-9397-AA3F230DF692}" destId="{5A9232B5-CE16-4061-9B46-026BFC44BC9E}" srcOrd="3" destOrd="0" presId="urn:microsoft.com/office/officeart/2008/layout/LinedList"/>
    <dgm:cxn modelId="{50A6F40E-8B21-4FB8-88F7-58740C9F92F2}" type="presParOf" srcId="{5A9232B5-CE16-4061-9B46-026BFC44BC9E}" destId="{6CEE1606-BB14-4787-BF19-1209F81291AF}" srcOrd="0" destOrd="0" presId="urn:microsoft.com/office/officeart/2008/layout/LinedList"/>
    <dgm:cxn modelId="{4A41111A-0718-4F2B-9C2D-0AD76CFF939B}" type="presParOf" srcId="{5A9232B5-CE16-4061-9B46-026BFC44BC9E}" destId="{686ED913-458C-4EFC-AC69-B7AC5C622960}" srcOrd="1" destOrd="0" presId="urn:microsoft.com/office/officeart/2008/layout/LinedList"/>
    <dgm:cxn modelId="{022DD857-7A37-4995-97B8-5E8DCD173AAA}" type="presParOf" srcId="{99F4022C-67CB-4256-9397-AA3F230DF692}" destId="{5975A265-9E22-45F4-89D4-B6F6A5490DE2}" srcOrd="4" destOrd="0" presId="urn:microsoft.com/office/officeart/2008/layout/LinedList"/>
    <dgm:cxn modelId="{2088F44A-BB78-4F7D-B116-6DE112B1F266}" type="presParOf" srcId="{99F4022C-67CB-4256-9397-AA3F230DF692}" destId="{70918288-C77F-480D-A3B6-9BD738B8B579}" srcOrd="5" destOrd="0" presId="urn:microsoft.com/office/officeart/2008/layout/LinedList"/>
    <dgm:cxn modelId="{1BF9B8AF-DB5A-4CFA-AC4A-AB879544068D}" type="presParOf" srcId="{70918288-C77F-480D-A3B6-9BD738B8B579}" destId="{AB5DD494-E540-4775-A7A4-E1C8EE45523E}" srcOrd="0" destOrd="0" presId="urn:microsoft.com/office/officeart/2008/layout/LinedList"/>
    <dgm:cxn modelId="{B3BC9100-67F5-437F-8801-F3F066852783}" type="presParOf" srcId="{70918288-C77F-480D-A3B6-9BD738B8B579}" destId="{43C69968-A39A-4BC5-BF6B-7E3F55DFDAE5}" srcOrd="1" destOrd="0" presId="urn:microsoft.com/office/officeart/2008/layout/LinedList"/>
    <dgm:cxn modelId="{02B51FB9-5525-451F-8C62-68BC1BA49A0F}" type="presParOf" srcId="{99F4022C-67CB-4256-9397-AA3F230DF692}" destId="{38E0EB7D-83D0-4E7F-B80E-50BC7DE5E114}" srcOrd="6" destOrd="0" presId="urn:microsoft.com/office/officeart/2008/layout/LinedList"/>
    <dgm:cxn modelId="{2124A703-13E8-4A32-9E63-309724E785B3}" type="presParOf" srcId="{99F4022C-67CB-4256-9397-AA3F230DF692}" destId="{8ACA59C7-A2BF-4262-829E-2B2D79579768}" srcOrd="7" destOrd="0" presId="urn:microsoft.com/office/officeart/2008/layout/LinedList"/>
    <dgm:cxn modelId="{92C501E0-AD02-4C4B-9941-AA8EF203E1B0}" type="presParOf" srcId="{8ACA59C7-A2BF-4262-829E-2B2D79579768}" destId="{8C4FD68E-BA90-4381-A553-76874A8FA66F}" srcOrd="0" destOrd="0" presId="urn:microsoft.com/office/officeart/2008/layout/LinedList"/>
    <dgm:cxn modelId="{ADEB04F1-3C63-459A-9038-7F30BE1DA203}" type="presParOf" srcId="{8ACA59C7-A2BF-4262-829E-2B2D79579768}" destId="{3A99FB9E-CA15-4C7E-9249-44C1ACA3F152}" srcOrd="1" destOrd="0" presId="urn:microsoft.com/office/officeart/2008/layout/LinedList"/>
    <dgm:cxn modelId="{657E1019-A999-4DEB-AF7E-F15A8F565E2E}" type="presParOf" srcId="{99F4022C-67CB-4256-9397-AA3F230DF692}" destId="{1DB0BE4A-B83C-4F34-8777-60FA1810F8EE}" srcOrd="8" destOrd="0" presId="urn:microsoft.com/office/officeart/2008/layout/LinedList"/>
    <dgm:cxn modelId="{4A7319CA-65FE-41EB-A313-02FF8AA86F46}" type="presParOf" srcId="{99F4022C-67CB-4256-9397-AA3F230DF692}" destId="{C026517F-1CC0-4B8E-9407-163B2E761B94}" srcOrd="9" destOrd="0" presId="urn:microsoft.com/office/officeart/2008/layout/LinedList"/>
    <dgm:cxn modelId="{445E200E-255E-465E-9A4B-F182A9210CFC}" type="presParOf" srcId="{C026517F-1CC0-4B8E-9407-163B2E761B94}" destId="{38D78613-C8D0-4DF5-9890-02F6835D7A79}" srcOrd="0" destOrd="0" presId="urn:microsoft.com/office/officeart/2008/layout/LinedList"/>
    <dgm:cxn modelId="{FCF629F8-422D-4552-998E-444CB6908B4E}" type="presParOf" srcId="{C026517F-1CC0-4B8E-9407-163B2E761B94}" destId="{7D65F244-1778-488E-80C1-C03F8DF048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570FD-5A25-44EF-9C39-6A8A84DA08D5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AFE38EC-9314-4CD8-8BE9-3F5D2937ABD0}">
      <dgm:prSet/>
      <dgm:spPr>
        <a:solidFill>
          <a:schemeClr val="accent2"/>
        </a:solidFill>
      </dgm:spPr>
      <dgm:t>
        <a:bodyPr/>
        <a:lstStyle/>
        <a:p>
          <a:r>
            <a:rPr lang="en-US" b="1" i="0" baseline="0" dirty="0"/>
            <a:t>Image-Based Classification</a:t>
          </a:r>
          <a:r>
            <a:rPr lang="en-US" b="0" i="0" baseline="0" dirty="0"/>
            <a:t>:</a:t>
          </a:r>
          <a:endParaRPr lang="en-US" dirty="0"/>
        </a:p>
      </dgm:t>
    </dgm:pt>
    <dgm:pt modelId="{B293F2C8-7CAD-4530-9D3E-8C4F163E83A8}" type="parTrans" cxnId="{589A3F16-50A8-4D69-B56A-6798CE35643A}">
      <dgm:prSet/>
      <dgm:spPr/>
      <dgm:t>
        <a:bodyPr/>
        <a:lstStyle/>
        <a:p>
          <a:endParaRPr lang="en-US"/>
        </a:p>
      </dgm:t>
    </dgm:pt>
    <dgm:pt modelId="{7C25D7D2-776E-46D9-921C-E3ED6B459F6A}" type="sibTrans" cxnId="{589A3F16-50A8-4D69-B56A-6798CE35643A}">
      <dgm:prSet/>
      <dgm:spPr/>
      <dgm:t>
        <a:bodyPr/>
        <a:lstStyle/>
        <a:p>
          <a:endParaRPr lang="en-US"/>
        </a:p>
      </dgm:t>
    </dgm:pt>
    <dgm:pt modelId="{D53CA9E9-F908-47BE-A23F-D0621299EB2F}">
      <dgm:prSet/>
      <dgm:spPr/>
      <dgm:t>
        <a:bodyPr/>
        <a:lstStyle/>
        <a:p>
          <a:r>
            <a:rPr lang="en-US" b="1" i="0" baseline="0" dirty="0"/>
            <a:t>CNN models</a:t>
          </a:r>
          <a:r>
            <a:rPr lang="en-US" b="0" i="0" baseline="0" dirty="0"/>
            <a:t> (</a:t>
          </a:r>
          <a:r>
            <a:rPr lang="en-US" b="0" i="0" baseline="0" dirty="0" err="1"/>
            <a:t>AlexNet</a:t>
          </a:r>
          <a:r>
            <a:rPr lang="en-US" b="0" i="0" baseline="0" dirty="0"/>
            <a:t> and VGG) to extract features from book covers</a:t>
          </a:r>
          <a:endParaRPr lang="en-US" dirty="0"/>
        </a:p>
      </dgm:t>
    </dgm:pt>
    <dgm:pt modelId="{DE4BB24D-71B2-4E8F-BD13-318679B9D4A3}" type="parTrans" cxnId="{246BD66A-9EDB-4F1E-92F0-18020536B24F}">
      <dgm:prSet/>
      <dgm:spPr/>
      <dgm:t>
        <a:bodyPr/>
        <a:lstStyle/>
        <a:p>
          <a:endParaRPr lang="en-US"/>
        </a:p>
      </dgm:t>
    </dgm:pt>
    <dgm:pt modelId="{E46D599F-9BE1-4B58-9810-15844336F91D}" type="sibTrans" cxnId="{246BD66A-9EDB-4F1E-92F0-18020536B24F}">
      <dgm:prSet/>
      <dgm:spPr/>
      <dgm:t>
        <a:bodyPr/>
        <a:lstStyle/>
        <a:p>
          <a:endParaRPr lang="en-US"/>
        </a:p>
      </dgm:t>
    </dgm:pt>
    <dgm:pt modelId="{085DD36E-69F7-4639-8767-3D2BD2836A10}">
      <dgm:prSet/>
      <dgm:spPr/>
      <dgm:t>
        <a:bodyPr/>
        <a:lstStyle/>
        <a:p>
          <a:r>
            <a:rPr lang="en-US" b="0" i="0" baseline="0" dirty="0"/>
            <a:t>Transfer learning is applied using pre-trained models on datasets like ImageNet</a:t>
          </a:r>
          <a:endParaRPr lang="en-US" dirty="0"/>
        </a:p>
      </dgm:t>
    </dgm:pt>
    <dgm:pt modelId="{525B2D63-92CE-4CFE-8DBC-CFCC9B194134}" type="parTrans" cxnId="{9FB6BF44-01C6-43C3-8F7C-8C75689C2500}">
      <dgm:prSet/>
      <dgm:spPr/>
      <dgm:t>
        <a:bodyPr/>
        <a:lstStyle/>
        <a:p>
          <a:endParaRPr lang="en-US"/>
        </a:p>
      </dgm:t>
    </dgm:pt>
    <dgm:pt modelId="{E24ABADE-140C-4CD9-88E0-31A9B2580051}" type="sibTrans" cxnId="{9FB6BF44-01C6-43C3-8F7C-8C75689C2500}">
      <dgm:prSet/>
      <dgm:spPr/>
      <dgm:t>
        <a:bodyPr/>
        <a:lstStyle/>
        <a:p>
          <a:endParaRPr lang="en-US"/>
        </a:p>
      </dgm:t>
    </dgm:pt>
    <dgm:pt modelId="{DB6C42B4-5698-4F37-BA39-2E6D4AFA1E6D}">
      <dgm:prSet/>
      <dgm:spPr>
        <a:solidFill>
          <a:schemeClr val="accent2"/>
        </a:solidFill>
      </dgm:spPr>
      <dgm:t>
        <a:bodyPr/>
        <a:lstStyle/>
        <a:p>
          <a:r>
            <a:rPr lang="en-US" b="1" i="0" baseline="0" dirty="0"/>
            <a:t>Title-Based Classification</a:t>
          </a:r>
          <a:r>
            <a:rPr lang="en-US" b="0" i="0" baseline="0" dirty="0"/>
            <a:t>:</a:t>
          </a:r>
          <a:endParaRPr lang="en-US" dirty="0"/>
        </a:p>
      </dgm:t>
    </dgm:pt>
    <dgm:pt modelId="{45B5A9C6-228A-4502-AF8F-2CEF975EC7C3}" type="parTrans" cxnId="{23A21390-8531-4BE4-9542-25EAE65B777E}">
      <dgm:prSet/>
      <dgm:spPr/>
      <dgm:t>
        <a:bodyPr/>
        <a:lstStyle/>
        <a:p>
          <a:endParaRPr lang="en-US"/>
        </a:p>
      </dgm:t>
    </dgm:pt>
    <dgm:pt modelId="{4FC4F5A5-D98E-40FA-8D77-2E939C32F027}" type="sibTrans" cxnId="{23A21390-8531-4BE4-9542-25EAE65B777E}">
      <dgm:prSet/>
      <dgm:spPr/>
      <dgm:t>
        <a:bodyPr/>
        <a:lstStyle/>
        <a:p>
          <a:endParaRPr lang="en-US"/>
        </a:p>
      </dgm:t>
    </dgm:pt>
    <dgm:pt modelId="{276DF6EE-CC37-470B-98B9-D9A08484C4D0}">
      <dgm:prSet/>
      <dgm:spPr/>
      <dgm:t>
        <a:bodyPr/>
        <a:lstStyle/>
        <a:p>
          <a:r>
            <a:rPr lang="en-US" b="1" i="0" baseline="0"/>
            <a:t>Natural Language Processing (NLP)</a:t>
          </a:r>
          <a:r>
            <a:rPr lang="en-US" b="0" i="0" baseline="0"/>
            <a:t> to extract features from book titles.</a:t>
          </a:r>
          <a:endParaRPr lang="en-US"/>
        </a:p>
      </dgm:t>
    </dgm:pt>
    <dgm:pt modelId="{31395B41-9BCC-44C9-8140-BD041DD9EB83}" type="parTrans" cxnId="{7ED2841D-8DB3-43EB-90D9-5AD56D8C97BD}">
      <dgm:prSet/>
      <dgm:spPr/>
      <dgm:t>
        <a:bodyPr/>
        <a:lstStyle/>
        <a:p>
          <a:endParaRPr lang="en-US"/>
        </a:p>
      </dgm:t>
    </dgm:pt>
    <dgm:pt modelId="{5094D759-7F9A-45F8-B48A-55DDCE6192C5}" type="sibTrans" cxnId="{7ED2841D-8DB3-43EB-90D9-5AD56D8C97BD}">
      <dgm:prSet/>
      <dgm:spPr/>
      <dgm:t>
        <a:bodyPr/>
        <a:lstStyle/>
        <a:p>
          <a:endParaRPr lang="en-US"/>
        </a:p>
      </dgm:t>
    </dgm:pt>
    <dgm:pt modelId="{3D8FBE9A-94D6-4CAF-A886-640EAC156B90}">
      <dgm:prSet/>
      <dgm:spPr/>
      <dgm:t>
        <a:bodyPr/>
        <a:lstStyle/>
        <a:p>
          <a:r>
            <a:rPr lang="en-US" b="1" i="0" baseline="0" dirty="0"/>
            <a:t>Word embeddings</a:t>
          </a:r>
          <a:r>
            <a:rPr lang="en-US" b="0" i="0" baseline="0" dirty="0"/>
            <a:t> </a:t>
          </a:r>
          <a:r>
            <a:rPr lang="en-US" dirty="0"/>
            <a:t>(</a:t>
          </a:r>
          <a:r>
            <a:rPr lang="en-US" b="0" i="0" baseline="0" dirty="0" err="1"/>
            <a:t>GloVe</a:t>
          </a:r>
          <a:r>
            <a:rPr lang="en-US" b="0" i="0" baseline="0" dirty="0"/>
            <a:t> and Word2</a:t>
          </a:r>
          <a:r>
            <a:rPr lang="en-US" dirty="0"/>
            <a:t>V</a:t>
          </a:r>
          <a:r>
            <a:rPr lang="en-US" b="0" i="0" baseline="0" dirty="0"/>
            <a:t>ec) </a:t>
          </a:r>
          <a:r>
            <a:rPr lang="en-US" dirty="0"/>
            <a:t>used </a:t>
          </a:r>
          <a:r>
            <a:rPr lang="en-US" b="0" i="0" baseline="0" dirty="0"/>
            <a:t>to convert text data into numerical vectors</a:t>
          </a:r>
          <a:endParaRPr lang="en-US" dirty="0"/>
        </a:p>
      </dgm:t>
    </dgm:pt>
    <dgm:pt modelId="{6F1C81BA-54E6-4B33-9715-D1516BE0E025}" type="parTrans" cxnId="{FCC35D95-8CD9-421B-86AD-BB32C0B46F76}">
      <dgm:prSet/>
      <dgm:spPr/>
      <dgm:t>
        <a:bodyPr/>
        <a:lstStyle/>
        <a:p>
          <a:endParaRPr lang="en-US"/>
        </a:p>
      </dgm:t>
    </dgm:pt>
    <dgm:pt modelId="{322CB868-7740-4280-9AE5-CF2E0ED86005}" type="sibTrans" cxnId="{FCC35D95-8CD9-421B-86AD-BB32C0B46F76}">
      <dgm:prSet/>
      <dgm:spPr/>
      <dgm:t>
        <a:bodyPr/>
        <a:lstStyle/>
        <a:p>
          <a:endParaRPr lang="en-US"/>
        </a:p>
      </dgm:t>
    </dgm:pt>
    <dgm:pt modelId="{85B6C82A-4CAB-499C-B2B2-39BECA08F231}">
      <dgm:prSet/>
      <dgm:spPr>
        <a:solidFill>
          <a:schemeClr val="accent2"/>
        </a:solidFill>
      </dgm:spPr>
      <dgm:t>
        <a:bodyPr/>
        <a:lstStyle/>
        <a:p>
          <a:r>
            <a:rPr lang="en-US" b="1" i="0" baseline="0" dirty="0"/>
            <a:t>Combined Approach</a:t>
          </a:r>
          <a:r>
            <a:rPr lang="en-US" b="0" i="0" baseline="0" dirty="0"/>
            <a:t>:</a:t>
          </a:r>
          <a:endParaRPr lang="en-US" dirty="0"/>
        </a:p>
      </dgm:t>
    </dgm:pt>
    <dgm:pt modelId="{BCEF20EB-8A47-4E2E-BC27-1082FCFE00CB}" type="parTrans" cxnId="{8942E978-6CE9-44B6-850F-E6891C1F8076}">
      <dgm:prSet/>
      <dgm:spPr/>
      <dgm:t>
        <a:bodyPr/>
        <a:lstStyle/>
        <a:p>
          <a:endParaRPr lang="en-US"/>
        </a:p>
      </dgm:t>
    </dgm:pt>
    <dgm:pt modelId="{E2807392-139A-4830-B651-59745645AB09}" type="sibTrans" cxnId="{8942E978-6CE9-44B6-850F-E6891C1F8076}">
      <dgm:prSet/>
      <dgm:spPr/>
      <dgm:t>
        <a:bodyPr/>
        <a:lstStyle/>
        <a:p>
          <a:endParaRPr lang="en-US"/>
        </a:p>
      </dgm:t>
    </dgm:pt>
    <dgm:pt modelId="{D0E3D0DE-3477-4D7A-9F58-3070DC67D204}">
      <dgm:prSet/>
      <dgm:spPr/>
      <dgm:t>
        <a:bodyPr/>
        <a:lstStyle/>
        <a:p>
          <a:r>
            <a:rPr lang="en-US" b="0" i="0" baseline="0" dirty="0"/>
            <a:t>Features from both the cover and title are concatenated.</a:t>
          </a:r>
          <a:endParaRPr lang="en-US" dirty="0"/>
        </a:p>
      </dgm:t>
    </dgm:pt>
    <dgm:pt modelId="{A623877E-1792-4F2A-A662-AE8FDC160AF8}" type="parTrans" cxnId="{669A6ED9-EBA0-478F-BE5B-8EE3890BA030}">
      <dgm:prSet/>
      <dgm:spPr/>
      <dgm:t>
        <a:bodyPr/>
        <a:lstStyle/>
        <a:p>
          <a:endParaRPr lang="en-US"/>
        </a:p>
      </dgm:t>
    </dgm:pt>
    <dgm:pt modelId="{4C714EB4-C3D7-44BC-A9CB-6C151C25099C}" type="sibTrans" cxnId="{669A6ED9-EBA0-478F-BE5B-8EE3890BA030}">
      <dgm:prSet/>
      <dgm:spPr/>
      <dgm:t>
        <a:bodyPr/>
        <a:lstStyle/>
        <a:p>
          <a:endParaRPr lang="en-US"/>
        </a:p>
      </dgm:t>
    </dgm:pt>
    <dgm:pt modelId="{3AC4056A-5B01-4068-9846-52C5930133C1}">
      <dgm:prSet/>
      <dgm:spPr/>
      <dgm:t>
        <a:bodyPr/>
        <a:lstStyle/>
        <a:p>
          <a:r>
            <a:rPr lang="en-US" b="1" dirty="0"/>
            <a:t>Multinomial L</a:t>
          </a:r>
          <a:r>
            <a:rPr lang="en-US" b="1" i="0" baseline="0" dirty="0"/>
            <a:t>ogistic regression mode </a:t>
          </a:r>
          <a:r>
            <a:rPr lang="en-US" b="0" i="0" baseline="0" dirty="0"/>
            <a:t>for final genre classification using both features​</a:t>
          </a:r>
          <a:endParaRPr lang="en-US" dirty="0"/>
        </a:p>
      </dgm:t>
    </dgm:pt>
    <dgm:pt modelId="{FC2B057F-8D73-459D-9011-FB219737A7F8}" type="parTrans" cxnId="{F443F335-E101-41F4-9605-1FF38F603D98}">
      <dgm:prSet/>
      <dgm:spPr/>
      <dgm:t>
        <a:bodyPr/>
        <a:lstStyle/>
        <a:p>
          <a:endParaRPr lang="en-US"/>
        </a:p>
      </dgm:t>
    </dgm:pt>
    <dgm:pt modelId="{0718F29E-0C3D-4933-8F4C-A79E188517C5}" type="sibTrans" cxnId="{F443F335-E101-41F4-9605-1FF38F603D98}">
      <dgm:prSet/>
      <dgm:spPr/>
      <dgm:t>
        <a:bodyPr/>
        <a:lstStyle/>
        <a:p>
          <a:endParaRPr lang="en-US"/>
        </a:p>
      </dgm:t>
    </dgm:pt>
    <dgm:pt modelId="{85B6CEB3-549A-4740-AC72-64AEC8555BD6}" type="pres">
      <dgm:prSet presAssocID="{B37570FD-5A25-44EF-9C39-6A8A84DA08D5}" presName="linear" presStyleCnt="0">
        <dgm:presLayoutVars>
          <dgm:dir/>
          <dgm:animLvl val="lvl"/>
          <dgm:resizeHandles val="exact"/>
        </dgm:presLayoutVars>
      </dgm:prSet>
      <dgm:spPr/>
    </dgm:pt>
    <dgm:pt modelId="{09FB60DA-A2CE-4B1C-ADB7-4159EFE8AE02}" type="pres">
      <dgm:prSet presAssocID="{5AFE38EC-9314-4CD8-8BE9-3F5D2937ABD0}" presName="parentLin" presStyleCnt="0"/>
      <dgm:spPr/>
    </dgm:pt>
    <dgm:pt modelId="{91094C27-C948-44B3-AE12-88311373AA26}" type="pres">
      <dgm:prSet presAssocID="{5AFE38EC-9314-4CD8-8BE9-3F5D2937ABD0}" presName="parentLeftMargin" presStyleLbl="node1" presStyleIdx="0" presStyleCnt="3"/>
      <dgm:spPr/>
    </dgm:pt>
    <dgm:pt modelId="{BF6A7416-FF37-499B-97F1-50FD5B6E7D06}" type="pres">
      <dgm:prSet presAssocID="{5AFE38EC-9314-4CD8-8BE9-3F5D2937AB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C73331-F1EC-4074-BAC6-EE693BAA41D4}" type="pres">
      <dgm:prSet presAssocID="{5AFE38EC-9314-4CD8-8BE9-3F5D2937ABD0}" presName="negativeSpace" presStyleCnt="0"/>
      <dgm:spPr/>
    </dgm:pt>
    <dgm:pt modelId="{8CAF9A0F-B79B-4F73-A94B-4E6B93A70A4E}" type="pres">
      <dgm:prSet presAssocID="{5AFE38EC-9314-4CD8-8BE9-3F5D2937ABD0}" presName="childText" presStyleLbl="conFgAcc1" presStyleIdx="0" presStyleCnt="3">
        <dgm:presLayoutVars>
          <dgm:bulletEnabled val="1"/>
        </dgm:presLayoutVars>
      </dgm:prSet>
      <dgm:spPr/>
    </dgm:pt>
    <dgm:pt modelId="{5E52CBCB-4DF5-4DD5-B5B5-3523DA45DF6E}" type="pres">
      <dgm:prSet presAssocID="{7C25D7D2-776E-46D9-921C-E3ED6B459F6A}" presName="spaceBetweenRectangles" presStyleCnt="0"/>
      <dgm:spPr/>
    </dgm:pt>
    <dgm:pt modelId="{A1F0E186-A50B-4676-91A3-5C2844ADD5D9}" type="pres">
      <dgm:prSet presAssocID="{DB6C42B4-5698-4F37-BA39-2E6D4AFA1E6D}" presName="parentLin" presStyleCnt="0"/>
      <dgm:spPr/>
    </dgm:pt>
    <dgm:pt modelId="{72B76B90-9C07-4E7D-AD6D-541DC2FB15C6}" type="pres">
      <dgm:prSet presAssocID="{DB6C42B4-5698-4F37-BA39-2E6D4AFA1E6D}" presName="parentLeftMargin" presStyleLbl="node1" presStyleIdx="0" presStyleCnt="3"/>
      <dgm:spPr/>
    </dgm:pt>
    <dgm:pt modelId="{E241DFED-6336-472E-BC40-B5474E0DC2C5}" type="pres">
      <dgm:prSet presAssocID="{DB6C42B4-5698-4F37-BA39-2E6D4AFA1E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BCB4F9-5993-45BA-8A12-5C1F36DEB936}" type="pres">
      <dgm:prSet presAssocID="{DB6C42B4-5698-4F37-BA39-2E6D4AFA1E6D}" presName="negativeSpace" presStyleCnt="0"/>
      <dgm:spPr/>
    </dgm:pt>
    <dgm:pt modelId="{9C2857E4-3D0E-418D-969D-DE1BFAAEC854}" type="pres">
      <dgm:prSet presAssocID="{DB6C42B4-5698-4F37-BA39-2E6D4AFA1E6D}" presName="childText" presStyleLbl="conFgAcc1" presStyleIdx="1" presStyleCnt="3">
        <dgm:presLayoutVars>
          <dgm:bulletEnabled val="1"/>
        </dgm:presLayoutVars>
      </dgm:prSet>
      <dgm:spPr/>
    </dgm:pt>
    <dgm:pt modelId="{002293D7-DADA-4C96-BBE7-92989B3FD3B2}" type="pres">
      <dgm:prSet presAssocID="{4FC4F5A5-D98E-40FA-8D77-2E939C32F027}" presName="spaceBetweenRectangles" presStyleCnt="0"/>
      <dgm:spPr/>
    </dgm:pt>
    <dgm:pt modelId="{E60301A7-74DC-4569-A869-20D63C067B5D}" type="pres">
      <dgm:prSet presAssocID="{85B6C82A-4CAB-499C-B2B2-39BECA08F231}" presName="parentLin" presStyleCnt="0"/>
      <dgm:spPr/>
    </dgm:pt>
    <dgm:pt modelId="{3A7ADE15-A2C6-4535-B8EA-F009BB0A3B54}" type="pres">
      <dgm:prSet presAssocID="{85B6C82A-4CAB-499C-B2B2-39BECA08F231}" presName="parentLeftMargin" presStyleLbl="node1" presStyleIdx="1" presStyleCnt="3"/>
      <dgm:spPr/>
    </dgm:pt>
    <dgm:pt modelId="{6B779102-8A07-4A77-A58C-E0718492A759}" type="pres">
      <dgm:prSet presAssocID="{85B6C82A-4CAB-499C-B2B2-39BECA08F23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1767A6-7414-4122-87A1-D4D970EF8B31}" type="pres">
      <dgm:prSet presAssocID="{85B6C82A-4CAB-499C-B2B2-39BECA08F231}" presName="negativeSpace" presStyleCnt="0"/>
      <dgm:spPr/>
    </dgm:pt>
    <dgm:pt modelId="{63D25988-104A-44A9-B1AD-DB074576CC56}" type="pres">
      <dgm:prSet presAssocID="{85B6C82A-4CAB-499C-B2B2-39BECA08F23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9A3F16-50A8-4D69-B56A-6798CE35643A}" srcId="{B37570FD-5A25-44EF-9C39-6A8A84DA08D5}" destId="{5AFE38EC-9314-4CD8-8BE9-3F5D2937ABD0}" srcOrd="0" destOrd="0" parTransId="{B293F2C8-7CAD-4530-9D3E-8C4F163E83A8}" sibTransId="{7C25D7D2-776E-46D9-921C-E3ED6B459F6A}"/>
    <dgm:cxn modelId="{7ED2841D-8DB3-43EB-90D9-5AD56D8C97BD}" srcId="{DB6C42B4-5698-4F37-BA39-2E6D4AFA1E6D}" destId="{276DF6EE-CC37-470B-98B9-D9A08484C4D0}" srcOrd="0" destOrd="0" parTransId="{31395B41-9BCC-44C9-8140-BD041DD9EB83}" sibTransId="{5094D759-7F9A-45F8-B48A-55DDCE6192C5}"/>
    <dgm:cxn modelId="{18CF0F23-BB92-45A4-981B-55CBB9DECF69}" type="presOf" srcId="{DB6C42B4-5698-4F37-BA39-2E6D4AFA1E6D}" destId="{E241DFED-6336-472E-BC40-B5474E0DC2C5}" srcOrd="1" destOrd="0" presId="urn:microsoft.com/office/officeart/2005/8/layout/list1"/>
    <dgm:cxn modelId="{9454FD26-82BE-428D-868D-2B94A136F374}" type="presOf" srcId="{DB6C42B4-5698-4F37-BA39-2E6D4AFA1E6D}" destId="{72B76B90-9C07-4E7D-AD6D-541DC2FB15C6}" srcOrd="0" destOrd="0" presId="urn:microsoft.com/office/officeart/2005/8/layout/list1"/>
    <dgm:cxn modelId="{F443F335-E101-41F4-9605-1FF38F603D98}" srcId="{85B6C82A-4CAB-499C-B2B2-39BECA08F231}" destId="{3AC4056A-5B01-4068-9846-52C5930133C1}" srcOrd="1" destOrd="0" parTransId="{FC2B057F-8D73-459D-9011-FB219737A7F8}" sibTransId="{0718F29E-0C3D-4933-8F4C-A79E188517C5}"/>
    <dgm:cxn modelId="{B527C840-0E27-49A2-957B-275996E6B85C}" type="presOf" srcId="{3AC4056A-5B01-4068-9846-52C5930133C1}" destId="{63D25988-104A-44A9-B1AD-DB074576CC56}" srcOrd="0" destOrd="1" presId="urn:microsoft.com/office/officeart/2005/8/layout/list1"/>
    <dgm:cxn modelId="{E1F90041-8E9A-4A01-8654-9BB2139DDEB3}" type="presOf" srcId="{085DD36E-69F7-4639-8767-3D2BD2836A10}" destId="{8CAF9A0F-B79B-4F73-A94B-4E6B93A70A4E}" srcOrd="0" destOrd="1" presId="urn:microsoft.com/office/officeart/2005/8/layout/list1"/>
    <dgm:cxn modelId="{9FB6BF44-01C6-43C3-8F7C-8C75689C2500}" srcId="{5AFE38EC-9314-4CD8-8BE9-3F5D2937ABD0}" destId="{085DD36E-69F7-4639-8767-3D2BD2836A10}" srcOrd="1" destOrd="0" parTransId="{525B2D63-92CE-4CFE-8DBC-CFCC9B194134}" sibTransId="{E24ABADE-140C-4CD9-88E0-31A9B2580051}"/>
    <dgm:cxn modelId="{7ABC7048-EB85-4821-90AD-D65D5687EA0D}" type="presOf" srcId="{D0E3D0DE-3477-4D7A-9F58-3070DC67D204}" destId="{63D25988-104A-44A9-B1AD-DB074576CC56}" srcOrd="0" destOrd="0" presId="urn:microsoft.com/office/officeart/2005/8/layout/list1"/>
    <dgm:cxn modelId="{246BD66A-9EDB-4F1E-92F0-18020536B24F}" srcId="{5AFE38EC-9314-4CD8-8BE9-3F5D2937ABD0}" destId="{D53CA9E9-F908-47BE-A23F-D0621299EB2F}" srcOrd="0" destOrd="0" parTransId="{DE4BB24D-71B2-4E8F-BD13-318679B9D4A3}" sibTransId="{E46D599F-9BE1-4B58-9810-15844336F91D}"/>
    <dgm:cxn modelId="{D2A50157-BCA6-424E-B707-633507BB4A2D}" type="presOf" srcId="{5AFE38EC-9314-4CD8-8BE9-3F5D2937ABD0}" destId="{91094C27-C948-44B3-AE12-88311373AA26}" srcOrd="0" destOrd="0" presId="urn:microsoft.com/office/officeart/2005/8/layout/list1"/>
    <dgm:cxn modelId="{8942E978-6CE9-44B6-850F-E6891C1F8076}" srcId="{B37570FD-5A25-44EF-9C39-6A8A84DA08D5}" destId="{85B6C82A-4CAB-499C-B2B2-39BECA08F231}" srcOrd="2" destOrd="0" parTransId="{BCEF20EB-8A47-4E2E-BC27-1082FCFE00CB}" sibTransId="{E2807392-139A-4830-B651-59745645AB09}"/>
    <dgm:cxn modelId="{70B93659-A157-4EDC-8DFF-7FBD3A919700}" type="presOf" srcId="{85B6C82A-4CAB-499C-B2B2-39BECA08F231}" destId="{3A7ADE15-A2C6-4535-B8EA-F009BB0A3B54}" srcOrd="0" destOrd="0" presId="urn:microsoft.com/office/officeart/2005/8/layout/list1"/>
    <dgm:cxn modelId="{3C328C83-8372-457E-BF56-17D1B51040FF}" type="presOf" srcId="{B37570FD-5A25-44EF-9C39-6A8A84DA08D5}" destId="{85B6CEB3-549A-4740-AC72-64AEC8555BD6}" srcOrd="0" destOrd="0" presId="urn:microsoft.com/office/officeart/2005/8/layout/list1"/>
    <dgm:cxn modelId="{23A21390-8531-4BE4-9542-25EAE65B777E}" srcId="{B37570FD-5A25-44EF-9C39-6A8A84DA08D5}" destId="{DB6C42B4-5698-4F37-BA39-2E6D4AFA1E6D}" srcOrd="1" destOrd="0" parTransId="{45B5A9C6-228A-4502-AF8F-2CEF975EC7C3}" sibTransId="{4FC4F5A5-D98E-40FA-8D77-2E939C32F027}"/>
    <dgm:cxn modelId="{FCC35D95-8CD9-421B-86AD-BB32C0B46F76}" srcId="{DB6C42B4-5698-4F37-BA39-2E6D4AFA1E6D}" destId="{3D8FBE9A-94D6-4CAF-A886-640EAC156B90}" srcOrd="1" destOrd="0" parTransId="{6F1C81BA-54E6-4B33-9715-D1516BE0E025}" sibTransId="{322CB868-7740-4280-9AE5-CF2E0ED86005}"/>
    <dgm:cxn modelId="{52B82597-4838-4CDF-8C27-71484F23C343}" type="presOf" srcId="{3D8FBE9A-94D6-4CAF-A886-640EAC156B90}" destId="{9C2857E4-3D0E-418D-969D-DE1BFAAEC854}" srcOrd="0" destOrd="1" presId="urn:microsoft.com/office/officeart/2005/8/layout/list1"/>
    <dgm:cxn modelId="{E5F405BA-27C7-451E-9B5D-32ACCC72736F}" type="presOf" srcId="{85B6C82A-4CAB-499C-B2B2-39BECA08F231}" destId="{6B779102-8A07-4A77-A58C-E0718492A759}" srcOrd="1" destOrd="0" presId="urn:microsoft.com/office/officeart/2005/8/layout/list1"/>
    <dgm:cxn modelId="{6FFD44C3-C325-40B2-BA9C-EDD399ACEA82}" type="presOf" srcId="{276DF6EE-CC37-470B-98B9-D9A08484C4D0}" destId="{9C2857E4-3D0E-418D-969D-DE1BFAAEC854}" srcOrd="0" destOrd="0" presId="urn:microsoft.com/office/officeart/2005/8/layout/list1"/>
    <dgm:cxn modelId="{669A6ED9-EBA0-478F-BE5B-8EE3890BA030}" srcId="{85B6C82A-4CAB-499C-B2B2-39BECA08F231}" destId="{D0E3D0DE-3477-4D7A-9F58-3070DC67D204}" srcOrd="0" destOrd="0" parTransId="{A623877E-1792-4F2A-A662-AE8FDC160AF8}" sibTransId="{4C714EB4-C3D7-44BC-A9CB-6C151C25099C}"/>
    <dgm:cxn modelId="{59AF53DD-6A79-4B18-A3EB-6547940164F8}" type="presOf" srcId="{5AFE38EC-9314-4CD8-8BE9-3F5D2937ABD0}" destId="{BF6A7416-FF37-499B-97F1-50FD5B6E7D06}" srcOrd="1" destOrd="0" presId="urn:microsoft.com/office/officeart/2005/8/layout/list1"/>
    <dgm:cxn modelId="{6E48EEEE-6631-48B3-B569-635CA7562251}" type="presOf" srcId="{D53CA9E9-F908-47BE-A23F-D0621299EB2F}" destId="{8CAF9A0F-B79B-4F73-A94B-4E6B93A70A4E}" srcOrd="0" destOrd="0" presId="urn:microsoft.com/office/officeart/2005/8/layout/list1"/>
    <dgm:cxn modelId="{9C37CD7E-38CA-4E83-AED1-3A2DE21AF45A}" type="presParOf" srcId="{85B6CEB3-549A-4740-AC72-64AEC8555BD6}" destId="{09FB60DA-A2CE-4B1C-ADB7-4159EFE8AE02}" srcOrd="0" destOrd="0" presId="urn:microsoft.com/office/officeart/2005/8/layout/list1"/>
    <dgm:cxn modelId="{9CAA0EE6-1670-41F8-9457-CBA75727F5C2}" type="presParOf" srcId="{09FB60DA-A2CE-4B1C-ADB7-4159EFE8AE02}" destId="{91094C27-C948-44B3-AE12-88311373AA26}" srcOrd="0" destOrd="0" presId="urn:microsoft.com/office/officeart/2005/8/layout/list1"/>
    <dgm:cxn modelId="{19C3ED22-966F-4082-8CEC-8D27DB464EAE}" type="presParOf" srcId="{09FB60DA-A2CE-4B1C-ADB7-4159EFE8AE02}" destId="{BF6A7416-FF37-499B-97F1-50FD5B6E7D06}" srcOrd="1" destOrd="0" presId="urn:microsoft.com/office/officeart/2005/8/layout/list1"/>
    <dgm:cxn modelId="{D0A45903-7053-470B-A052-C90A43217536}" type="presParOf" srcId="{85B6CEB3-549A-4740-AC72-64AEC8555BD6}" destId="{BDC73331-F1EC-4074-BAC6-EE693BAA41D4}" srcOrd="1" destOrd="0" presId="urn:microsoft.com/office/officeart/2005/8/layout/list1"/>
    <dgm:cxn modelId="{CF3A18C6-7DDF-43B8-BCB3-1AB2FA689E96}" type="presParOf" srcId="{85B6CEB3-549A-4740-AC72-64AEC8555BD6}" destId="{8CAF9A0F-B79B-4F73-A94B-4E6B93A70A4E}" srcOrd="2" destOrd="0" presId="urn:microsoft.com/office/officeart/2005/8/layout/list1"/>
    <dgm:cxn modelId="{45E333F7-4039-4918-BF05-C2A597902EC7}" type="presParOf" srcId="{85B6CEB3-549A-4740-AC72-64AEC8555BD6}" destId="{5E52CBCB-4DF5-4DD5-B5B5-3523DA45DF6E}" srcOrd="3" destOrd="0" presId="urn:microsoft.com/office/officeart/2005/8/layout/list1"/>
    <dgm:cxn modelId="{C484D245-AB7B-434E-B6AA-74C7C5A5F551}" type="presParOf" srcId="{85B6CEB3-549A-4740-AC72-64AEC8555BD6}" destId="{A1F0E186-A50B-4676-91A3-5C2844ADD5D9}" srcOrd="4" destOrd="0" presId="urn:microsoft.com/office/officeart/2005/8/layout/list1"/>
    <dgm:cxn modelId="{0F0CEB93-9381-4D78-A24D-1BC8441E2E08}" type="presParOf" srcId="{A1F0E186-A50B-4676-91A3-5C2844ADD5D9}" destId="{72B76B90-9C07-4E7D-AD6D-541DC2FB15C6}" srcOrd="0" destOrd="0" presId="urn:microsoft.com/office/officeart/2005/8/layout/list1"/>
    <dgm:cxn modelId="{9AD38F1C-6E6A-45D9-A8C5-E1BA136FBD3A}" type="presParOf" srcId="{A1F0E186-A50B-4676-91A3-5C2844ADD5D9}" destId="{E241DFED-6336-472E-BC40-B5474E0DC2C5}" srcOrd="1" destOrd="0" presId="urn:microsoft.com/office/officeart/2005/8/layout/list1"/>
    <dgm:cxn modelId="{A979EAEB-82AF-4DAB-B2A1-14C11FEA6C30}" type="presParOf" srcId="{85B6CEB3-549A-4740-AC72-64AEC8555BD6}" destId="{5EBCB4F9-5993-45BA-8A12-5C1F36DEB936}" srcOrd="5" destOrd="0" presId="urn:microsoft.com/office/officeart/2005/8/layout/list1"/>
    <dgm:cxn modelId="{4A3B4A33-0944-4B1C-A525-42C18A836A72}" type="presParOf" srcId="{85B6CEB3-549A-4740-AC72-64AEC8555BD6}" destId="{9C2857E4-3D0E-418D-969D-DE1BFAAEC854}" srcOrd="6" destOrd="0" presId="urn:microsoft.com/office/officeart/2005/8/layout/list1"/>
    <dgm:cxn modelId="{1264D18A-7AAE-48AA-B5BD-553F8737B63E}" type="presParOf" srcId="{85B6CEB3-549A-4740-AC72-64AEC8555BD6}" destId="{002293D7-DADA-4C96-BBE7-92989B3FD3B2}" srcOrd="7" destOrd="0" presId="urn:microsoft.com/office/officeart/2005/8/layout/list1"/>
    <dgm:cxn modelId="{A3EFD5B4-21AA-4E7D-A473-45D4E9FC86DC}" type="presParOf" srcId="{85B6CEB3-549A-4740-AC72-64AEC8555BD6}" destId="{E60301A7-74DC-4569-A869-20D63C067B5D}" srcOrd="8" destOrd="0" presId="urn:microsoft.com/office/officeart/2005/8/layout/list1"/>
    <dgm:cxn modelId="{A38CC3C3-738D-4DB5-9D0C-7F247649152B}" type="presParOf" srcId="{E60301A7-74DC-4569-A869-20D63C067B5D}" destId="{3A7ADE15-A2C6-4535-B8EA-F009BB0A3B54}" srcOrd="0" destOrd="0" presId="urn:microsoft.com/office/officeart/2005/8/layout/list1"/>
    <dgm:cxn modelId="{643F4C05-87F5-4936-85DC-691F9E1D0629}" type="presParOf" srcId="{E60301A7-74DC-4569-A869-20D63C067B5D}" destId="{6B779102-8A07-4A77-A58C-E0718492A759}" srcOrd="1" destOrd="0" presId="urn:microsoft.com/office/officeart/2005/8/layout/list1"/>
    <dgm:cxn modelId="{54D59C76-107E-4005-B40D-8D1D3F838CBE}" type="presParOf" srcId="{85B6CEB3-549A-4740-AC72-64AEC8555BD6}" destId="{041767A6-7414-4122-87A1-D4D970EF8B31}" srcOrd="9" destOrd="0" presId="urn:microsoft.com/office/officeart/2005/8/layout/list1"/>
    <dgm:cxn modelId="{54CEA885-E1CD-4228-93A4-5C1B1533C114}" type="presParOf" srcId="{85B6CEB3-549A-4740-AC72-64AEC8555BD6}" destId="{63D25988-104A-44A9-B1AD-DB074576CC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7570FD-5A25-44EF-9C39-6A8A84DA08D5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AFE38EC-9314-4CD8-8BE9-3F5D2937ABD0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Book Synopsis Based Classification: </a:t>
          </a:r>
        </a:p>
      </dgm:t>
    </dgm:pt>
    <dgm:pt modelId="{B293F2C8-7CAD-4530-9D3E-8C4F163E83A8}" type="parTrans" cxnId="{589A3F16-50A8-4D69-B56A-6798CE35643A}">
      <dgm:prSet/>
      <dgm:spPr/>
      <dgm:t>
        <a:bodyPr/>
        <a:lstStyle/>
        <a:p>
          <a:endParaRPr lang="en-US"/>
        </a:p>
      </dgm:t>
    </dgm:pt>
    <dgm:pt modelId="{7C25D7D2-776E-46D9-921C-E3ED6B459F6A}" type="sibTrans" cxnId="{589A3F16-50A8-4D69-B56A-6798CE35643A}">
      <dgm:prSet/>
      <dgm:spPr/>
      <dgm:t>
        <a:bodyPr/>
        <a:lstStyle/>
        <a:p>
          <a:endParaRPr lang="en-US"/>
        </a:p>
      </dgm:t>
    </dgm:pt>
    <dgm:pt modelId="{D53CA9E9-F908-47BE-A23F-D0621299EB2F}">
      <dgm:prSet/>
      <dgm:spPr/>
      <dgm:t>
        <a:bodyPr/>
        <a:lstStyle/>
        <a:p>
          <a:endParaRPr lang="en-US" b="0" dirty="0"/>
        </a:p>
      </dgm:t>
    </dgm:pt>
    <dgm:pt modelId="{E46D599F-9BE1-4B58-9810-15844336F91D}" type="sibTrans" cxnId="{246BD66A-9EDB-4F1E-92F0-18020536B24F}">
      <dgm:prSet/>
      <dgm:spPr/>
      <dgm:t>
        <a:bodyPr/>
        <a:lstStyle/>
        <a:p>
          <a:endParaRPr lang="en-US"/>
        </a:p>
      </dgm:t>
    </dgm:pt>
    <dgm:pt modelId="{DE4BB24D-71B2-4E8F-BD13-318679B9D4A3}" type="parTrans" cxnId="{246BD66A-9EDB-4F1E-92F0-18020536B24F}">
      <dgm:prSet/>
      <dgm:spPr/>
      <dgm:t>
        <a:bodyPr/>
        <a:lstStyle/>
        <a:p>
          <a:endParaRPr lang="en-US"/>
        </a:p>
      </dgm:t>
    </dgm:pt>
    <dgm:pt modelId="{567B5B04-B69A-4AB6-BF56-5F2BE5F65466}">
      <dgm:prSet/>
      <dgm:spPr/>
      <dgm:t>
        <a:bodyPr/>
        <a:lstStyle/>
        <a:p>
          <a:r>
            <a:rPr lang="en-US" b="0" i="0" baseline="0" dirty="0"/>
            <a:t>Model Selection: Support Vector Machine, Logistic Regression, and Random Forest</a:t>
          </a:r>
        </a:p>
      </dgm:t>
    </dgm:pt>
    <dgm:pt modelId="{4C823B81-7644-4FC3-9DB6-2A8620FFCE7B}" type="parTrans" cxnId="{26D7099F-1EEE-4629-A334-8B94F7E08B93}">
      <dgm:prSet/>
      <dgm:spPr/>
      <dgm:t>
        <a:bodyPr/>
        <a:lstStyle/>
        <a:p>
          <a:endParaRPr lang="en-US"/>
        </a:p>
      </dgm:t>
    </dgm:pt>
    <dgm:pt modelId="{3F949525-4095-4081-A854-4B30A8AF8655}" type="sibTrans" cxnId="{26D7099F-1EEE-4629-A334-8B94F7E08B93}">
      <dgm:prSet/>
      <dgm:spPr/>
      <dgm:t>
        <a:bodyPr/>
        <a:lstStyle/>
        <a:p>
          <a:endParaRPr lang="en-US"/>
        </a:p>
      </dgm:t>
    </dgm:pt>
    <dgm:pt modelId="{B54885A4-2783-4018-9F2E-ED2A93EE2D76}">
      <dgm:prSet/>
      <dgm:spPr/>
      <dgm:t>
        <a:bodyPr/>
        <a:lstStyle/>
        <a:p>
          <a:endParaRPr lang="en-US" b="1" i="0" baseline="0" dirty="0"/>
        </a:p>
      </dgm:t>
    </dgm:pt>
    <dgm:pt modelId="{E4C72071-814D-41B7-80A4-3B419551FACC}" type="parTrans" cxnId="{2BB50CE8-1246-4A39-956D-7B60B318F744}">
      <dgm:prSet/>
      <dgm:spPr/>
      <dgm:t>
        <a:bodyPr/>
        <a:lstStyle/>
        <a:p>
          <a:endParaRPr lang="en-US"/>
        </a:p>
      </dgm:t>
    </dgm:pt>
    <dgm:pt modelId="{426FF231-F131-460D-9EA1-D7F5524D844F}" type="sibTrans" cxnId="{2BB50CE8-1246-4A39-956D-7B60B318F744}">
      <dgm:prSet/>
      <dgm:spPr/>
      <dgm:t>
        <a:bodyPr/>
        <a:lstStyle/>
        <a:p>
          <a:endParaRPr lang="en-US"/>
        </a:p>
      </dgm:t>
    </dgm:pt>
    <dgm:pt modelId="{85B6CEB3-549A-4740-AC72-64AEC8555BD6}" type="pres">
      <dgm:prSet presAssocID="{B37570FD-5A25-44EF-9C39-6A8A84DA08D5}" presName="linear" presStyleCnt="0">
        <dgm:presLayoutVars>
          <dgm:dir/>
          <dgm:animLvl val="lvl"/>
          <dgm:resizeHandles val="exact"/>
        </dgm:presLayoutVars>
      </dgm:prSet>
      <dgm:spPr/>
    </dgm:pt>
    <dgm:pt modelId="{09FB60DA-A2CE-4B1C-ADB7-4159EFE8AE02}" type="pres">
      <dgm:prSet presAssocID="{5AFE38EC-9314-4CD8-8BE9-3F5D2937ABD0}" presName="parentLin" presStyleCnt="0"/>
      <dgm:spPr/>
    </dgm:pt>
    <dgm:pt modelId="{91094C27-C948-44B3-AE12-88311373AA26}" type="pres">
      <dgm:prSet presAssocID="{5AFE38EC-9314-4CD8-8BE9-3F5D2937ABD0}" presName="parentLeftMargin" presStyleLbl="node1" presStyleIdx="0" presStyleCnt="1"/>
      <dgm:spPr/>
    </dgm:pt>
    <dgm:pt modelId="{BF6A7416-FF37-499B-97F1-50FD5B6E7D06}" type="pres">
      <dgm:prSet presAssocID="{5AFE38EC-9314-4CD8-8BE9-3F5D2937ABD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DC73331-F1EC-4074-BAC6-EE693BAA41D4}" type="pres">
      <dgm:prSet presAssocID="{5AFE38EC-9314-4CD8-8BE9-3F5D2937ABD0}" presName="negativeSpace" presStyleCnt="0"/>
      <dgm:spPr/>
    </dgm:pt>
    <dgm:pt modelId="{8CAF9A0F-B79B-4F73-A94B-4E6B93A70A4E}" type="pres">
      <dgm:prSet presAssocID="{5AFE38EC-9314-4CD8-8BE9-3F5D2937ABD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89A3F16-50A8-4D69-B56A-6798CE35643A}" srcId="{B37570FD-5A25-44EF-9C39-6A8A84DA08D5}" destId="{5AFE38EC-9314-4CD8-8BE9-3F5D2937ABD0}" srcOrd="0" destOrd="0" parTransId="{B293F2C8-7CAD-4530-9D3E-8C4F163E83A8}" sibTransId="{7C25D7D2-776E-46D9-921C-E3ED6B459F6A}"/>
    <dgm:cxn modelId="{246BD66A-9EDB-4F1E-92F0-18020536B24F}" srcId="{5AFE38EC-9314-4CD8-8BE9-3F5D2937ABD0}" destId="{D53CA9E9-F908-47BE-A23F-D0621299EB2F}" srcOrd="0" destOrd="0" parTransId="{DE4BB24D-71B2-4E8F-BD13-318679B9D4A3}" sibTransId="{E46D599F-9BE1-4B58-9810-15844336F91D}"/>
    <dgm:cxn modelId="{FD32DA54-3BB1-4729-A2AB-A87EC160B3C7}" type="presOf" srcId="{567B5B04-B69A-4AB6-BF56-5F2BE5F65466}" destId="{8CAF9A0F-B79B-4F73-A94B-4E6B93A70A4E}" srcOrd="0" destOrd="1" presId="urn:microsoft.com/office/officeart/2005/8/layout/list1"/>
    <dgm:cxn modelId="{D2A50157-BCA6-424E-B707-633507BB4A2D}" type="presOf" srcId="{5AFE38EC-9314-4CD8-8BE9-3F5D2937ABD0}" destId="{91094C27-C948-44B3-AE12-88311373AA26}" srcOrd="0" destOrd="0" presId="urn:microsoft.com/office/officeart/2005/8/layout/list1"/>
    <dgm:cxn modelId="{3C328C83-8372-457E-BF56-17D1B51040FF}" type="presOf" srcId="{B37570FD-5A25-44EF-9C39-6A8A84DA08D5}" destId="{85B6CEB3-549A-4740-AC72-64AEC8555BD6}" srcOrd="0" destOrd="0" presId="urn:microsoft.com/office/officeart/2005/8/layout/list1"/>
    <dgm:cxn modelId="{26D7099F-1EEE-4629-A334-8B94F7E08B93}" srcId="{5AFE38EC-9314-4CD8-8BE9-3F5D2937ABD0}" destId="{567B5B04-B69A-4AB6-BF56-5F2BE5F65466}" srcOrd="1" destOrd="0" parTransId="{4C823B81-7644-4FC3-9DB6-2A8620FFCE7B}" sibTransId="{3F949525-4095-4081-A854-4B30A8AF8655}"/>
    <dgm:cxn modelId="{7E049CD9-ADC1-4DF1-8604-486F267BB898}" type="presOf" srcId="{B54885A4-2783-4018-9F2E-ED2A93EE2D76}" destId="{8CAF9A0F-B79B-4F73-A94B-4E6B93A70A4E}" srcOrd="0" destOrd="2" presId="urn:microsoft.com/office/officeart/2005/8/layout/list1"/>
    <dgm:cxn modelId="{59AF53DD-6A79-4B18-A3EB-6547940164F8}" type="presOf" srcId="{5AFE38EC-9314-4CD8-8BE9-3F5D2937ABD0}" destId="{BF6A7416-FF37-499B-97F1-50FD5B6E7D06}" srcOrd="1" destOrd="0" presId="urn:microsoft.com/office/officeart/2005/8/layout/list1"/>
    <dgm:cxn modelId="{2BB50CE8-1246-4A39-956D-7B60B318F744}" srcId="{5AFE38EC-9314-4CD8-8BE9-3F5D2937ABD0}" destId="{B54885A4-2783-4018-9F2E-ED2A93EE2D76}" srcOrd="2" destOrd="0" parTransId="{E4C72071-814D-41B7-80A4-3B419551FACC}" sibTransId="{426FF231-F131-460D-9EA1-D7F5524D844F}"/>
    <dgm:cxn modelId="{6E48EEEE-6631-48B3-B569-635CA7562251}" type="presOf" srcId="{D53CA9E9-F908-47BE-A23F-D0621299EB2F}" destId="{8CAF9A0F-B79B-4F73-A94B-4E6B93A70A4E}" srcOrd="0" destOrd="0" presId="urn:microsoft.com/office/officeart/2005/8/layout/list1"/>
    <dgm:cxn modelId="{9C37CD7E-38CA-4E83-AED1-3A2DE21AF45A}" type="presParOf" srcId="{85B6CEB3-549A-4740-AC72-64AEC8555BD6}" destId="{09FB60DA-A2CE-4B1C-ADB7-4159EFE8AE02}" srcOrd="0" destOrd="0" presId="urn:microsoft.com/office/officeart/2005/8/layout/list1"/>
    <dgm:cxn modelId="{9CAA0EE6-1670-41F8-9457-CBA75727F5C2}" type="presParOf" srcId="{09FB60DA-A2CE-4B1C-ADB7-4159EFE8AE02}" destId="{91094C27-C948-44B3-AE12-88311373AA26}" srcOrd="0" destOrd="0" presId="urn:microsoft.com/office/officeart/2005/8/layout/list1"/>
    <dgm:cxn modelId="{19C3ED22-966F-4082-8CEC-8D27DB464EAE}" type="presParOf" srcId="{09FB60DA-A2CE-4B1C-ADB7-4159EFE8AE02}" destId="{BF6A7416-FF37-499B-97F1-50FD5B6E7D06}" srcOrd="1" destOrd="0" presId="urn:microsoft.com/office/officeart/2005/8/layout/list1"/>
    <dgm:cxn modelId="{D0A45903-7053-470B-A052-C90A43217536}" type="presParOf" srcId="{85B6CEB3-549A-4740-AC72-64AEC8555BD6}" destId="{BDC73331-F1EC-4074-BAC6-EE693BAA41D4}" srcOrd="1" destOrd="0" presId="urn:microsoft.com/office/officeart/2005/8/layout/list1"/>
    <dgm:cxn modelId="{CF3A18C6-7DDF-43B8-BCB3-1AB2FA689E96}" type="presParOf" srcId="{85B6CEB3-549A-4740-AC72-64AEC8555BD6}" destId="{8CAF9A0F-B79B-4F73-A94B-4E6B93A70A4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0CE56A-4CB0-482C-B536-C9D81286619E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9A5FA-66F3-44B5-978B-D8A10A43CC76}">
      <dgm:prSet custT="1"/>
      <dgm:spPr/>
      <dgm:t>
        <a:bodyPr/>
        <a:lstStyle/>
        <a:p>
          <a:r>
            <a:rPr lang="en-US" sz="2400" dirty="0"/>
            <a:t>Predicts genres by analyzing the relationship between word features and labels</a:t>
          </a:r>
        </a:p>
      </dgm:t>
    </dgm:pt>
    <dgm:pt modelId="{AE82FA38-CD52-4356-8933-2D5463869D3C}" type="parTrans" cxnId="{9C6B68FA-A38C-4BBE-B125-A3F480589D79}">
      <dgm:prSet/>
      <dgm:spPr/>
      <dgm:t>
        <a:bodyPr/>
        <a:lstStyle/>
        <a:p>
          <a:endParaRPr lang="en-US"/>
        </a:p>
      </dgm:t>
    </dgm:pt>
    <dgm:pt modelId="{250F710A-C766-4813-8E7D-A92769974389}" type="sibTrans" cxnId="{9C6B68FA-A38C-4BBE-B125-A3F480589D79}">
      <dgm:prSet/>
      <dgm:spPr/>
      <dgm:t>
        <a:bodyPr/>
        <a:lstStyle/>
        <a:p>
          <a:endParaRPr lang="en-US"/>
        </a:p>
      </dgm:t>
    </dgm:pt>
    <dgm:pt modelId="{5AE2EC18-5357-4E7C-B29F-B17C5CBDC1F6}">
      <dgm:prSet custT="1"/>
      <dgm:spPr/>
      <dgm:t>
        <a:bodyPr/>
        <a:lstStyle/>
        <a:p>
          <a:r>
            <a:rPr lang="en-US" sz="2400" dirty="0"/>
            <a:t>Efficient, works well with clear patterns, and is ideal for smaller datasets.</a:t>
          </a:r>
        </a:p>
      </dgm:t>
    </dgm:pt>
    <dgm:pt modelId="{66D221B6-3A8D-4B08-A967-5CE8C716161F}" type="parTrans" cxnId="{016B7FE3-E2ED-4531-B897-B1B49651FD01}">
      <dgm:prSet/>
      <dgm:spPr/>
      <dgm:t>
        <a:bodyPr/>
        <a:lstStyle/>
        <a:p>
          <a:endParaRPr lang="en-US"/>
        </a:p>
      </dgm:t>
    </dgm:pt>
    <dgm:pt modelId="{3B2350EA-E107-4E6F-B706-E77805BC0F76}" type="sibTrans" cxnId="{016B7FE3-E2ED-4531-B897-B1B49651FD01}">
      <dgm:prSet/>
      <dgm:spPr/>
      <dgm:t>
        <a:bodyPr/>
        <a:lstStyle/>
        <a:p>
          <a:endParaRPr lang="en-US"/>
        </a:p>
      </dgm:t>
    </dgm:pt>
    <dgm:pt modelId="{4D61B988-BC42-45FF-AFB0-D784100AA71A}">
      <dgm:prSet custT="1"/>
      <dgm:spPr/>
      <dgm:t>
        <a:bodyPr/>
        <a:lstStyle/>
        <a:p>
          <a:r>
            <a:rPr lang="en-US" sz="2400" dirty="0"/>
            <a:t>While fast and simple, it may need feature adjustments to handle more complex relationships.</a:t>
          </a:r>
        </a:p>
      </dgm:t>
    </dgm:pt>
    <dgm:pt modelId="{12377811-F355-48B5-9C3B-D6ED11EE76AF}" type="parTrans" cxnId="{5042B93F-2897-4AA5-B2AA-221BD95C0650}">
      <dgm:prSet/>
      <dgm:spPr/>
      <dgm:t>
        <a:bodyPr/>
        <a:lstStyle/>
        <a:p>
          <a:endParaRPr lang="en-US"/>
        </a:p>
      </dgm:t>
    </dgm:pt>
    <dgm:pt modelId="{EE57F73F-C267-4501-8CF6-A3872C60650A}" type="sibTrans" cxnId="{5042B93F-2897-4AA5-B2AA-221BD95C0650}">
      <dgm:prSet/>
      <dgm:spPr/>
      <dgm:t>
        <a:bodyPr/>
        <a:lstStyle/>
        <a:p>
          <a:endParaRPr lang="en-US"/>
        </a:p>
      </dgm:t>
    </dgm:pt>
    <dgm:pt modelId="{7508F4FB-C6B2-4D08-8C11-40DE2D9EDC3E}" type="pres">
      <dgm:prSet presAssocID="{5E0CE56A-4CB0-482C-B536-C9D81286619E}" presName="vert0" presStyleCnt="0">
        <dgm:presLayoutVars>
          <dgm:dir/>
          <dgm:animOne val="branch"/>
          <dgm:animLvl val="lvl"/>
        </dgm:presLayoutVars>
      </dgm:prSet>
      <dgm:spPr/>
    </dgm:pt>
    <dgm:pt modelId="{22CA6823-D099-4629-A032-EDF2AB62CFBA}" type="pres">
      <dgm:prSet presAssocID="{0F29A5FA-66F3-44B5-978B-D8A10A43CC76}" presName="thickLine" presStyleLbl="alignNode1" presStyleIdx="0" presStyleCnt="3"/>
      <dgm:spPr/>
    </dgm:pt>
    <dgm:pt modelId="{F1498846-954D-47A4-AF38-D33E1C8545A4}" type="pres">
      <dgm:prSet presAssocID="{0F29A5FA-66F3-44B5-978B-D8A10A43CC76}" presName="horz1" presStyleCnt="0"/>
      <dgm:spPr/>
    </dgm:pt>
    <dgm:pt modelId="{AF81C4B1-5926-4405-9028-4DFAAA6F745F}" type="pres">
      <dgm:prSet presAssocID="{0F29A5FA-66F3-44B5-978B-D8A10A43CC76}" presName="tx1" presStyleLbl="revTx" presStyleIdx="0" presStyleCnt="3"/>
      <dgm:spPr/>
    </dgm:pt>
    <dgm:pt modelId="{E01EE2AE-2057-4521-91F0-30AB525C7837}" type="pres">
      <dgm:prSet presAssocID="{0F29A5FA-66F3-44B5-978B-D8A10A43CC76}" presName="vert1" presStyleCnt="0"/>
      <dgm:spPr/>
    </dgm:pt>
    <dgm:pt modelId="{864730E5-F97F-4022-9D74-2D4B9729BBEC}" type="pres">
      <dgm:prSet presAssocID="{5AE2EC18-5357-4E7C-B29F-B17C5CBDC1F6}" presName="thickLine" presStyleLbl="alignNode1" presStyleIdx="1" presStyleCnt="3"/>
      <dgm:spPr/>
    </dgm:pt>
    <dgm:pt modelId="{20B64EDF-ABC5-4944-A3C0-0135ECFF52E1}" type="pres">
      <dgm:prSet presAssocID="{5AE2EC18-5357-4E7C-B29F-B17C5CBDC1F6}" presName="horz1" presStyleCnt="0"/>
      <dgm:spPr/>
    </dgm:pt>
    <dgm:pt modelId="{15BD38E5-6A41-4B84-A369-7B0475482DAD}" type="pres">
      <dgm:prSet presAssocID="{5AE2EC18-5357-4E7C-B29F-B17C5CBDC1F6}" presName="tx1" presStyleLbl="revTx" presStyleIdx="1" presStyleCnt="3"/>
      <dgm:spPr/>
    </dgm:pt>
    <dgm:pt modelId="{1A3D6D10-D042-4D72-A945-70D28F537065}" type="pres">
      <dgm:prSet presAssocID="{5AE2EC18-5357-4E7C-B29F-B17C5CBDC1F6}" presName="vert1" presStyleCnt="0"/>
      <dgm:spPr/>
    </dgm:pt>
    <dgm:pt modelId="{A5EE6FE2-7EB2-4D8D-A42A-6CDAA923C729}" type="pres">
      <dgm:prSet presAssocID="{4D61B988-BC42-45FF-AFB0-D784100AA71A}" presName="thickLine" presStyleLbl="alignNode1" presStyleIdx="2" presStyleCnt="3"/>
      <dgm:spPr/>
    </dgm:pt>
    <dgm:pt modelId="{E7F158E0-3CE6-470A-8573-ED2E3FA16CA9}" type="pres">
      <dgm:prSet presAssocID="{4D61B988-BC42-45FF-AFB0-D784100AA71A}" presName="horz1" presStyleCnt="0"/>
      <dgm:spPr/>
    </dgm:pt>
    <dgm:pt modelId="{496BA364-1697-4EC9-A5D2-92666C7896C8}" type="pres">
      <dgm:prSet presAssocID="{4D61B988-BC42-45FF-AFB0-D784100AA71A}" presName="tx1" presStyleLbl="revTx" presStyleIdx="2" presStyleCnt="3"/>
      <dgm:spPr/>
    </dgm:pt>
    <dgm:pt modelId="{35D5CE28-BB2A-4F31-8C65-944B08FF0116}" type="pres">
      <dgm:prSet presAssocID="{4D61B988-BC42-45FF-AFB0-D784100AA71A}" presName="vert1" presStyleCnt="0"/>
      <dgm:spPr/>
    </dgm:pt>
  </dgm:ptLst>
  <dgm:cxnLst>
    <dgm:cxn modelId="{C2622406-D5F6-40B1-B171-862E43EF3274}" type="presOf" srcId="{5AE2EC18-5357-4E7C-B29F-B17C5CBDC1F6}" destId="{15BD38E5-6A41-4B84-A369-7B0475482DAD}" srcOrd="0" destOrd="0" presId="urn:microsoft.com/office/officeart/2008/layout/LinedList"/>
    <dgm:cxn modelId="{5042B93F-2897-4AA5-B2AA-221BD95C0650}" srcId="{5E0CE56A-4CB0-482C-B536-C9D81286619E}" destId="{4D61B988-BC42-45FF-AFB0-D784100AA71A}" srcOrd="2" destOrd="0" parTransId="{12377811-F355-48B5-9C3B-D6ED11EE76AF}" sibTransId="{EE57F73F-C267-4501-8CF6-A3872C60650A}"/>
    <dgm:cxn modelId="{12B11957-27AD-4905-AC94-8A0B2B641F38}" type="presOf" srcId="{5E0CE56A-4CB0-482C-B536-C9D81286619E}" destId="{7508F4FB-C6B2-4D08-8C11-40DE2D9EDC3E}" srcOrd="0" destOrd="0" presId="urn:microsoft.com/office/officeart/2008/layout/LinedList"/>
    <dgm:cxn modelId="{05D460B4-4863-4B94-AD7B-EBE57A1BC62E}" type="presOf" srcId="{0F29A5FA-66F3-44B5-978B-D8A10A43CC76}" destId="{AF81C4B1-5926-4405-9028-4DFAAA6F745F}" srcOrd="0" destOrd="0" presId="urn:microsoft.com/office/officeart/2008/layout/LinedList"/>
    <dgm:cxn modelId="{CAD14BC0-F106-4E2F-9B1C-4C9B3B563225}" type="presOf" srcId="{4D61B988-BC42-45FF-AFB0-D784100AA71A}" destId="{496BA364-1697-4EC9-A5D2-92666C7896C8}" srcOrd="0" destOrd="0" presId="urn:microsoft.com/office/officeart/2008/layout/LinedList"/>
    <dgm:cxn modelId="{016B7FE3-E2ED-4531-B897-B1B49651FD01}" srcId="{5E0CE56A-4CB0-482C-B536-C9D81286619E}" destId="{5AE2EC18-5357-4E7C-B29F-B17C5CBDC1F6}" srcOrd="1" destOrd="0" parTransId="{66D221B6-3A8D-4B08-A967-5CE8C716161F}" sibTransId="{3B2350EA-E107-4E6F-B706-E77805BC0F76}"/>
    <dgm:cxn modelId="{9C6B68FA-A38C-4BBE-B125-A3F480589D79}" srcId="{5E0CE56A-4CB0-482C-B536-C9D81286619E}" destId="{0F29A5FA-66F3-44B5-978B-D8A10A43CC76}" srcOrd="0" destOrd="0" parTransId="{AE82FA38-CD52-4356-8933-2D5463869D3C}" sibTransId="{250F710A-C766-4813-8E7D-A92769974389}"/>
    <dgm:cxn modelId="{418FB70B-C742-4455-A401-43EF83D5955A}" type="presParOf" srcId="{7508F4FB-C6B2-4D08-8C11-40DE2D9EDC3E}" destId="{22CA6823-D099-4629-A032-EDF2AB62CFBA}" srcOrd="0" destOrd="0" presId="urn:microsoft.com/office/officeart/2008/layout/LinedList"/>
    <dgm:cxn modelId="{F2F70897-BEC9-4B20-BCF3-4FDD413FC53E}" type="presParOf" srcId="{7508F4FB-C6B2-4D08-8C11-40DE2D9EDC3E}" destId="{F1498846-954D-47A4-AF38-D33E1C8545A4}" srcOrd="1" destOrd="0" presId="urn:microsoft.com/office/officeart/2008/layout/LinedList"/>
    <dgm:cxn modelId="{2B7AAEEB-67A8-4FB4-A90F-E8CA75C5A972}" type="presParOf" srcId="{F1498846-954D-47A4-AF38-D33E1C8545A4}" destId="{AF81C4B1-5926-4405-9028-4DFAAA6F745F}" srcOrd="0" destOrd="0" presId="urn:microsoft.com/office/officeart/2008/layout/LinedList"/>
    <dgm:cxn modelId="{8FA95319-0C27-400D-92AA-1375A4541FB2}" type="presParOf" srcId="{F1498846-954D-47A4-AF38-D33E1C8545A4}" destId="{E01EE2AE-2057-4521-91F0-30AB525C7837}" srcOrd="1" destOrd="0" presId="urn:microsoft.com/office/officeart/2008/layout/LinedList"/>
    <dgm:cxn modelId="{EB617871-760B-43A5-95A2-814CF0C42DE9}" type="presParOf" srcId="{7508F4FB-C6B2-4D08-8C11-40DE2D9EDC3E}" destId="{864730E5-F97F-4022-9D74-2D4B9729BBEC}" srcOrd="2" destOrd="0" presId="urn:microsoft.com/office/officeart/2008/layout/LinedList"/>
    <dgm:cxn modelId="{69189117-AB4D-4B9B-8A9B-E99B08ACA34B}" type="presParOf" srcId="{7508F4FB-C6B2-4D08-8C11-40DE2D9EDC3E}" destId="{20B64EDF-ABC5-4944-A3C0-0135ECFF52E1}" srcOrd="3" destOrd="0" presId="urn:microsoft.com/office/officeart/2008/layout/LinedList"/>
    <dgm:cxn modelId="{490550B4-A156-4919-8F45-E23372AAA19E}" type="presParOf" srcId="{20B64EDF-ABC5-4944-A3C0-0135ECFF52E1}" destId="{15BD38E5-6A41-4B84-A369-7B0475482DAD}" srcOrd="0" destOrd="0" presId="urn:microsoft.com/office/officeart/2008/layout/LinedList"/>
    <dgm:cxn modelId="{3206DEF6-D5E3-4D48-ABBE-4B105F8F503A}" type="presParOf" srcId="{20B64EDF-ABC5-4944-A3C0-0135ECFF52E1}" destId="{1A3D6D10-D042-4D72-A945-70D28F537065}" srcOrd="1" destOrd="0" presId="urn:microsoft.com/office/officeart/2008/layout/LinedList"/>
    <dgm:cxn modelId="{1EF48463-F119-4B44-8B5B-D036AC60B178}" type="presParOf" srcId="{7508F4FB-C6B2-4D08-8C11-40DE2D9EDC3E}" destId="{A5EE6FE2-7EB2-4D8D-A42A-6CDAA923C729}" srcOrd="4" destOrd="0" presId="urn:microsoft.com/office/officeart/2008/layout/LinedList"/>
    <dgm:cxn modelId="{EF763E1F-4FFF-4CFB-8DA0-48E3637BE20D}" type="presParOf" srcId="{7508F4FB-C6B2-4D08-8C11-40DE2D9EDC3E}" destId="{E7F158E0-3CE6-470A-8573-ED2E3FA16CA9}" srcOrd="5" destOrd="0" presId="urn:microsoft.com/office/officeart/2008/layout/LinedList"/>
    <dgm:cxn modelId="{D88A0E21-F9A7-4B25-B9AE-BFBD9D0D8D83}" type="presParOf" srcId="{E7F158E0-3CE6-470A-8573-ED2E3FA16CA9}" destId="{496BA364-1697-4EC9-A5D2-92666C7896C8}" srcOrd="0" destOrd="0" presId="urn:microsoft.com/office/officeart/2008/layout/LinedList"/>
    <dgm:cxn modelId="{08AD1623-C415-4E49-94EA-2FF92D98C33F}" type="presParOf" srcId="{E7F158E0-3CE6-470A-8573-ED2E3FA16CA9}" destId="{35D5CE28-BB2A-4F31-8C65-944B08FF01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0CE56A-4CB0-482C-B536-C9D81286619E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29A5FA-66F3-44B5-978B-D8A10A43CC76}">
      <dgm:prSet/>
      <dgm:spPr/>
      <dgm:t>
        <a:bodyPr/>
        <a:lstStyle/>
        <a:p>
          <a:r>
            <a:rPr lang="en-US" dirty="0"/>
            <a:t>Separates genres by finding the best boundary (hyperplane) in a high-dimensional space of word features.</a:t>
          </a:r>
        </a:p>
      </dgm:t>
    </dgm:pt>
    <dgm:pt modelId="{AE82FA38-CD52-4356-8933-2D5463869D3C}" type="parTrans" cxnId="{9C6B68FA-A38C-4BBE-B125-A3F480589D79}">
      <dgm:prSet/>
      <dgm:spPr/>
      <dgm:t>
        <a:bodyPr/>
        <a:lstStyle/>
        <a:p>
          <a:endParaRPr lang="en-US"/>
        </a:p>
      </dgm:t>
    </dgm:pt>
    <dgm:pt modelId="{250F710A-C766-4813-8E7D-A92769974389}" type="sibTrans" cxnId="{9C6B68FA-A38C-4BBE-B125-A3F480589D79}">
      <dgm:prSet/>
      <dgm:spPr/>
      <dgm:t>
        <a:bodyPr/>
        <a:lstStyle/>
        <a:p>
          <a:endParaRPr lang="en-US"/>
        </a:p>
      </dgm:t>
    </dgm:pt>
    <dgm:pt modelId="{5AE2EC18-5357-4E7C-B29F-B17C5CBDC1F6}">
      <dgm:prSet/>
      <dgm:spPr/>
      <dgm:t>
        <a:bodyPr/>
        <a:lstStyle/>
        <a:p>
          <a:r>
            <a:rPr lang="en-US" dirty="0"/>
            <a:t>Excels with sparse, noisy data and handles complex decision boundaries.</a:t>
          </a:r>
        </a:p>
      </dgm:t>
    </dgm:pt>
    <dgm:pt modelId="{66D221B6-3A8D-4B08-A967-5CE8C716161F}" type="parTrans" cxnId="{016B7FE3-E2ED-4531-B897-B1B49651FD01}">
      <dgm:prSet/>
      <dgm:spPr/>
      <dgm:t>
        <a:bodyPr/>
        <a:lstStyle/>
        <a:p>
          <a:endParaRPr lang="en-US"/>
        </a:p>
      </dgm:t>
    </dgm:pt>
    <dgm:pt modelId="{3B2350EA-E107-4E6F-B706-E77805BC0F76}" type="sibTrans" cxnId="{016B7FE3-E2ED-4531-B897-B1B49651FD01}">
      <dgm:prSet/>
      <dgm:spPr/>
      <dgm:t>
        <a:bodyPr/>
        <a:lstStyle/>
        <a:p>
          <a:endParaRPr lang="en-US"/>
        </a:p>
      </dgm:t>
    </dgm:pt>
    <dgm:pt modelId="{4D61B988-BC42-45FF-AFB0-D784100AA71A}">
      <dgm:prSet/>
      <dgm:spPr/>
      <dgm:t>
        <a:bodyPr/>
        <a:lstStyle/>
        <a:p>
          <a:r>
            <a:rPr lang="en-US" dirty="0"/>
            <a:t>Performs well with clear genre separations and benefits from tuning parameters like the kernel type.</a:t>
          </a:r>
        </a:p>
      </dgm:t>
    </dgm:pt>
    <dgm:pt modelId="{12377811-F355-48B5-9C3B-D6ED11EE76AF}" type="parTrans" cxnId="{5042B93F-2897-4AA5-B2AA-221BD95C0650}">
      <dgm:prSet/>
      <dgm:spPr/>
      <dgm:t>
        <a:bodyPr/>
        <a:lstStyle/>
        <a:p>
          <a:endParaRPr lang="en-US"/>
        </a:p>
      </dgm:t>
    </dgm:pt>
    <dgm:pt modelId="{EE57F73F-C267-4501-8CF6-A3872C60650A}" type="sibTrans" cxnId="{5042B93F-2897-4AA5-B2AA-221BD95C0650}">
      <dgm:prSet/>
      <dgm:spPr/>
      <dgm:t>
        <a:bodyPr/>
        <a:lstStyle/>
        <a:p>
          <a:endParaRPr lang="en-US"/>
        </a:p>
      </dgm:t>
    </dgm:pt>
    <dgm:pt modelId="{7508F4FB-C6B2-4D08-8C11-40DE2D9EDC3E}" type="pres">
      <dgm:prSet presAssocID="{5E0CE56A-4CB0-482C-B536-C9D81286619E}" presName="vert0" presStyleCnt="0">
        <dgm:presLayoutVars>
          <dgm:dir/>
          <dgm:animOne val="branch"/>
          <dgm:animLvl val="lvl"/>
        </dgm:presLayoutVars>
      </dgm:prSet>
      <dgm:spPr/>
    </dgm:pt>
    <dgm:pt modelId="{22CA6823-D099-4629-A032-EDF2AB62CFBA}" type="pres">
      <dgm:prSet presAssocID="{0F29A5FA-66F3-44B5-978B-D8A10A43CC76}" presName="thickLine" presStyleLbl="alignNode1" presStyleIdx="0" presStyleCnt="3"/>
      <dgm:spPr/>
    </dgm:pt>
    <dgm:pt modelId="{F1498846-954D-47A4-AF38-D33E1C8545A4}" type="pres">
      <dgm:prSet presAssocID="{0F29A5FA-66F3-44B5-978B-D8A10A43CC76}" presName="horz1" presStyleCnt="0"/>
      <dgm:spPr/>
    </dgm:pt>
    <dgm:pt modelId="{AF81C4B1-5926-4405-9028-4DFAAA6F745F}" type="pres">
      <dgm:prSet presAssocID="{0F29A5FA-66F3-44B5-978B-D8A10A43CC76}" presName="tx1" presStyleLbl="revTx" presStyleIdx="0" presStyleCnt="3"/>
      <dgm:spPr/>
    </dgm:pt>
    <dgm:pt modelId="{E01EE2AE-2057-4521-91F0-30AB525C7837}" type="pres">
      <dgm:prSet presAssocID="{0F29A5FA-66F3-44B5-978B-D8A10A43CC76}" presName="vert1" presStyleCnt="0"/>
      <dgm:spPr/>
    </dgm:pt>
    <dgm:pt modelId="{864730E5-F97F-4022-9D74-2D4B9729BBEC}" type="pres">
      <dgm:prSet presAssocID="{5AE2EC18-5357-4E7C-B29F-B17C5CBDC1F6}" presName="thickLine" presStyleLbl="alignNode1" presStyleIdx="1" presStyleCnt="3"/>
      <dgm:spPr/>
    </dgm:pt>
    <dgm:pt modelId="{20B64EDF-ABC5-4944-A3C0-0135ECFF52E1}" type="pres">
      <dgm:prSet presAssocID="{5AE2EC18-5357-4E7C-B29F-B17C5CBDC1F6}" presName="horz1" presStyleCnt="0"/>
      <dgm:spPr/>
    </dgm:pt>
    <dgm:pt modelId="{15BD38E5-6A41-4B84-A369-7B0475482DAD}" type="pres">
      <dgm:prSet presAssocID="{5AE2EC18-5357-4E7C-B29F-B17C5CBDC1F6}" presName="tx1" presStyleLbl="revTx" presStyleIdx="1" presStyleCnt="3"/>
      <dgm:spPr/>
    </dgm:pt>
    <dgm:pt modelId="{1A3D6D10-D042-4D72-A945-70D28F537065}" type="pres">
      <dgm:prSet presAssocID="{5AE2EC18-5357-4E7C-B29F-B17C5CBDC1F6}" presName="vert1" presStyleCnt="0"/>
      <dgm:spPr/>
    </dgm:pt>
    <dgm:pt modelId="{A5EE6FE2-7EB2-4D8D-A42A-6CDAA923C729}" type="pres">
      <dgm:prSet presAssocID="{4D61B988-BC42-45FF-AFB0-D784100AA71A}" presName="thickLine" presStyleLbl="alignNode1" presStyleIdx="2" presStyleCnt="3"/>
      <dgm:spPr/>
    </dgm:pt>
    <dgm:pt modelId="{E7F158E0-3CE6-470A-8573-ED2E3FA16CA9}" type="pres">
      <dgm:prSet presAssocID="{4D61B988-BC42-45FF-AFB0-D784100AA71A}" presName="horz1" presStyleCnt="0"/>
      <dgm:spPr/>
    </dgm:pt>
    <dgm:pt modelId="{496BA364-1697-4EC9-A5D2-92666C7896C8}" type="pres">
      <dgm:prSet presAssocID="{4D61B988-BC42-45FF-AFB0-D784100AA71A}" presName="tx1" presStyleLbl="revTx" presStyleIdx="2" presStyleCnt="3"/>
      <dgm:spPr/>
    </dgm:pt>
    <dgm:pt modelId="{35D5CE28-BB2A-4F31-8C65-944B08FF0116}" type="pres">
      <dgm:prSet presAssocID="{4D61B988-BC42-45FF-AFB0-D784100AA71A}" presName="vert1" presStyleCnt="0"/>
      <dgm:spPr/>
    </dgm:pt>
  </dgm:ptLst>
  <dgm:cxnLst>
    <dgm:cxn modelId="{C2622406-D5F6-40B1-B171-862E43EF3274}" type="presOf" srcId="{5AE2EC18-5357-4E7C-B29F-B17C5CBDC1F6}" destId="{15BD38E5-6A41-4B84-A369-7B0475482DAD}" srcOrd="0" destOrd="0" presId="urn:microsoft.com/office/officeart/2008/layout/LinedList"/>
    <dgm:cxn modelId="{5042B93F-2897-4AA5-B2AA-221BD95C0650}" srcId="{5E0CE56A-4CB0-482C-B536-C9D81286619E}" destId="{4D61B988-BC42-45FF-AFB0-D784100AA71A}" srcOrd="2" destOrd="0" parTransId="{12377811-F355-48B5-9C3B-D6ED11EE76AF}" sibTransId="{EE57F73F-C267-4501-8CF6-A3872C60650A}"/>
    <dgm:cxn modelId="{12B11957-27AD-4905-AC94-8A0B2B641F38}" type="presOf" srcId="{5E0CE56A-4CB0-482C-B536-C9D81286619E}" destId="{7508F4FB-C6B2-4D08-8C11-40DE2D9EDC3E}" srcOrd="0" destOrd="0" presId="urn:microsoft.com/office/officeart/2008/layout/LinedList"/>
    <dgm:cxn modelId="{05D460B4-4863-4B94-AD7B-EBE57A1BC62E}" type="presOf" srcId="{0F29A5FA-66F3-44B5-978B-D8A10A43CC76}" destId="{AF81C4B1-5926-4405-9028-4DFAAA6F745F}" srcOrd="0" destOrd="0" presId="urn:microsoft.com/office/officeart/2008/layout/LinedList"/>
    <dgm:cxn modelId="{CAD14BC0-F106-4E2F-9B1C-4C9B3B563225}" type="presOf" srcId="{4D61B988-BC42-45FF-AFB0-D784100AA71A}" destId="{496BA364-1697-4EC9-A5D2-92666C7896C8}" srcOrd="0" destOrd="0" presId="urn:microsoft.com/office/officeart/2008/layout/LinedList"/>
    <dgm:cxn modelId="{016B7FE3-E2ED-4531-B897-B1B49651FD01}" srcId="{5E0CE56A-4CB0-482C-B536-C9D81286619E}" destId="{5AE2EC18-5357-4E7C-B29F-B17C5CBDC1F6}" srcOrd="1" destOrd="0" parTransId="{66D221B6-3A8D-4B08-A967-5CE8C716161F}" sibTransId="{3B2350EA-E107-4E6F-B706-E77805BC0F76}"/>
    <dgm:cxn modelId="{9C6B68FA-A38C-4BBE-B125-A3F480589D79}" srcId="{5E0CE56A-4CB0-482C-B536-C9D81286619E}" destId="{0F29A5FA-66F3-44B5-978B-D8A10A43CC76}" srcOrd="0" destOrd="0" parTransId="{AE82FA38-CD52-4356-8933-2D5463869D3C}" sibTransId="{250F710A-C766-4813-8E7D-A92769974389}"/>
    <dgm:cxn modelId="{418FB70B-C742-4455-A401-43EF83D5955A}" type="presParOf" srcId="{7508F4FB-C6B2-4D08-8C11-40DE2D9EDC3E}" destId="{22CA6823-D099-4629-A032-EDF2AB62CFBA}" srcOrd="0" destOrd="0" presId="urn:microsoft.com/office/officeart/2008/layout/LinedList"/>
    <dgm:cxn modelId="{F2F70897-BEC9-4B20-BCF3-4FDD413FC53E}" type="presParOf" srcId="{7508F4FB-C6B2-4D08-8C11-40DE2D9EDC3E}" destId="{F1498846-954D-47A4-AF38-D33E1C8545A4}" srcOrd="1" destOrd="0" presId="urn:microsoft.com/office/officeart/2008/layout/LinedList"/>
    <dgm:cxn modelId="{2B7AAEEB-67A8-4FB4-A90F-E8CA75C5A972}" type="presParOf" srcId="{F1498846-954D-47A4-AF38-D33E1C8545A4}" destId="{AF81C4B1-5926-4405-9028-4DFAAA6F745F}" srcOrd="0" destOrd="0" presId="urn:microsoft.com/office/officeart/2008/layout/LinedList"/>
    <dgm:cxn modelId="{8FA95319-0C27-400D-92AA-1375A4541FB2}" type="presParOf" srcId="{F1498846-954D-47A4-AF38-D33E1C8545A4}" destId="{E01EE2AE-2057-4521-91F0-30AB525C7837}" srcOrd="1" destOrd="0" presId="urn:microsoft.com/office/officeart/2008/layout/LinedList"/>
    <dgm:cxn modelId="{EB617871-760B-43A5-95A2-814CF0C42DE9}" type="presParOf" srcId="{7508F4FB-C6B2-4D08-8C11-40DE2D9EDC3E}" destId="{864730E5-F97F-4022-9D74-2D4B9729BBEC}" srcOrd="2" destOrd="0" presId="urn:microsoft.com/office/officeart/2008/layout/LinedList"/>
    <dgm:cxn modelId="{69189117-AB4D-4B9B-8A9B-E99B08ACA34B}" type="presParOf" srcId="{7508F4FB-C6B2-4D08-8C11-40DE2D9EDC3E}" destId="{20B64EDF-ABC5-4944-A3C0-0135ECFF52E1}" srcOrd="3" destOrd="0" presId="urn:microsoft.com/office/officeart/2008/layout/LinedList"/>
    <dgm:cxn modelId="{490550B4-A156-4919-8F45-E23372AAA19E}" type="presParOf" srcId="{20B64EDF-ABC5-4944-A3C0-0135ECFF52E1}" destId="{15BD38E5-6A41-4B84-A369-7B0475482DAD}" srcOrd="0" destOrd="0" presId="urn:microsoft.com/office/officeart/2008/layout/LinedList"/>
    <dgm:cxn modelId="{3206DEF6-D5E3-4D48-ABBE-4B105F8F503A}" type="presParOf" srcId="{20B64EDF-ABC5-4944-A3C0-0135ECFF52E1}" destId="{1A3D6D10-D042-4D72-A945-70D28F537065}" srcOrd="1" destOrd="0" presId="urn:microsoft.com/office/officeart/2008/layout/LinedList"/>
    <dgm:cxn modelId="{1EF48463-F119-4B44-8B5B-D036AC60B178}" type="presParOf" srcId="{7508F4FB-C6B2-4D08-8C11-40DE2D9EDC3E}" destId="{A5EE6FE2-7EB2-4D8D-A42A-6CDAA923C729}" srcOrd="4" destOrd="0" presId="urn:microsoft.com/office/officeart/2008/layout/LinedList"/>
    <dgm:cxn modelId="{EF763E1F-4FFF-4CFB-8DA0-48E3637BE20D}" type="presParOf" srcId="{7508F4FB-C6B2-4D08-8C11-40DE2D9EDC3E}" destId="{E7F158E0-3CE6-470A-8573-ED2E3FA16CA9}" srcOrd="5" destOrd="0" presId="urn:microsoft.com/office/officeart/2008/layout/LinedList"/>
    <dgm:cxn modelId="{D88A0E21-F9A7-4B25-B9AE-BFBD9D0D8D83}" type="presParOf" srcId="{E7F158E0-3CE6-470A-8573-ED2E3FA16CA9}" destId="{496BA364-1697-4EC9-A5D2-92666C7896C8}" srcOrd="0" destOrd="0" presId="urn:microsoft.com/office/officeart/2008/layout/LinedList"/>
    <dgm:cxn modelId="{08AD1623-C415-4E49-94EA-2FF92D98C33F}" type="presParOf" srcId="{E7F158E0-3CE6-470A-8573-ED2E3FA16CA9}" destId="{35D5CE28-BB2A-4F31-8C65-944B08FF01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8FD158-9CA0-4A6B-BB57-3F13CEC09A6D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E41848-E990-404E-85C1-1D42D493B479}">
      <dgm:prSet/>
      <dgm:spPr/>
      <dgm:t>
        <a:bodyPr/>
        <a:lstStyle/>
        <a:p>
          <a:r>
            <a:rPr lang="en-US" b="0" i="0" baseline="0" dirty="0"/>
            <a:t>Uses multiple decision trees to classify genres by identifying patterns in the synopsis.</a:t>
          </a:r>
          <a:endParaRPr lang="en-US" dirty="0"/>
        </a:p>
      </dgm:t>
    </dgm:pt>
    <dgm:pt modelId="{F2E665C6-5F65-47D8-B1F7-47460745EFE3}" type="parTrans" cxnId="{EB1A9FBE-CFD1-4FC3-93AF-44F92FC99C30}">
      <dgm:prSet/>
      <dgm:spPr/>
      <dgm:t>
        <a:bodyPr/>
        <a:lstStyle/>
        <a:p>
          <a:endParaRPr lang="en-US"/>
        </a:p>
      </dgm:t>
    </dgm:pt>
    <dgm:pt modelId="{205D3542-F39F-4CFA-ADC1-8D9A62C0C140}" type="sibTrans" cxnId="{EB1A9FBE-CFD1-4FC3-93AF-44F92FC99C30}">
      <dgm:prSet/>
      <dgm:spPr/>
      <dgm:t>
        <a:bodyPr/>
        <a:lstStyle/>
        <a:p>
          <a:endParaRPr lang="en-US"/>
        </a:p>
      </dgm:t>
    </dgm:pt>
    <dgm:pt modelId="{51FA0B8A-AA80-4A8D-8C11-8C22006DA8DC}">
      <dgm:prSet/>
      <dgm:spPr/>
      <dgm:t>
        <a:bodyPr/>
        <a:lstStyle/>
        <a:p>
          <a:r>
            <a:rPr lang="en-US" b="0" i="0" baseline="0" dirty="0"/>
            <a:t>Handles non-linear relationships and provides insights into which words are most important for predictions.</a:t>
          </a:r>
          <a:endParaRPr lang="en-US" dirty="0"/>
        </a:p>
      </dgm:t>
    </dgm:pt>
    <dgm:pt modelId="{FF6B7E2E-DD2C-4201-83C2-CA1F6B0BFBE0}" type="parTrans" cxnId="{6142A020-11D4-4E73-8418-40A8583258B0}">
      <dgm:prSet/>
      <dgm:spPr/>
      <dgm:t>
        <a:bodyPr/>
        <a:lstStyle/>
        <a:p>
          <a:endParaRPr lang="en-US"/>
        </a:p>
      </dgm:t>
    </dgm:pt>
    <dgm:pt modelId="{2E2E17A2-3515-4C50-A5D9-44F18BC3F547}" type="sibTrans" cxnId="{6142A020-11D4-4E73-8418-40A8583258B0}">
      <dgm:prSet/>
      <dgm:spPr/>
      <dgm:t>
        <a:bodyPr/>
        <a:lstStyle/>
        <a:p>
          <a:endParaRPr lang="en-US"/>
        </a:p>
      </dgm:t>
    </dgm:pt>
    <dgm:pt modelId="{B0453908-6ED5-4060-AC8B-079AB5F4791D}">
      <dgm:prSet/>
      <dgm:spPr/>
      <dgm:t>
        <a:bodyPr/>
        <a:lstStyle/>
        <a:p>
          <a:r>
            <a:rPr lang="en-US" b="0" i="0" baseline="0" dirty="0"/>
            <a:t>Works better with denser features and may require more data and computational resources compared to simpler models. </a:t>
          </a:r>
          <a:endParaRPr lang="en-US" dirty="0"/>
        </a:p>
      </dgm:t>
    </dgm:pt>
    <dgm:pt modelId="{95F2BA88-8342-41DF-8F6B-FFC3898F0051}" type="parTrans" cxnId="{99AD8703-154E-4887-9F1C-01F72E7AC35A}">
      <dgm:prSet/>
      <dgm:spPr/>
      <dgm:t>
        <a:bodyPr/>
        <a:lstStyle/>
        <a:p>
          <a:endParaRPr lang="en-US"/>
        </a:p>
      </dgm:t>
    </dgm:pt>
    <dgm:pt modelId="{3F666610-1E53-4DD6-941E-A4E60968A7C3}" type="sibTrans" cxnId="{99AD8703-154E-4887-9F1C-01F72E7AC35A}">
      <dgm:prSet/>
      <dgm:spPr/>
      <dgm:t>
        <a:bodyPr/>
        <a:lstStyle/>
        <a:p>
          <a:endParaRPr lang="en-US"/>
        </a:p>
      </dgm:t>
    </dgm:pt>
    <dgm:pt modelId="{6ADDD1D8-55B8-4EE7-9928-2DF46FCF048A}" type="pres">
      <dgm:prSet presAssocID="{C18FD158-9CA0-4A6B-BB57-3F13CEC09A6D}" presName="vert0" presStyleCnt="0">
        <dgm:presLayoutVars>
          <dgm:dir/>
          <dgm:animOne val="branch"/>
          <dgm:animLvl val="lvl"/>
        </dgm:presLayoutVars>
      </dgm:prSet>
      <dgm:spPr/>
    </dgm:pt>
    <dgm:pt modelId="{70F47E39-5A47-4FC0-B446-F342E2D52570}" type="pres">
      <dgm:prSet presAssocID="{9FE41848-E990-404E-85C1-1D42D493B479}" presName="thickLine" presStyleLbl="alignNode1" presStyleIdx="0" presStyleCnt="3"/>
      <dgm:spPr/>
    </dgm:pt>
    <dgm:pt modelId="{4BE4BDAD-C0EB-4153-991E-4213750372E3}" type="pres">
      <dgm:prSet presAssocID="{9FE41848-E990-404E-85C1-1D42D493B479}" presName="horz1" presStyleCnt="0"/>
      <dgm:spPr/>
    </dgm:pt>
    <dgm:pt modelId="{9EFB8784-8E6A-49CF-8091-A2C432C56EA4}" type="pres">
      <dgm:prSet presAssocID="{9FE41848-E990-404E-85C1-1D42D493B479}" presName="tx1" presStyleLbl="revTx" presStyleIdx="0" presStyleCnt="3"/>
      <dgm:spPr/>
    </dgm:pt>
    <dgm:pt modelId="{67C7A37F-A1C2-42CE-9620-38A5D852D87A}" type="pres">
      <dgm:prSet presAssocID="{9FE41848-E990-404E-85C1-1D42D493B479}" presName="vert1" presStyleCnt="0"/>
      <dgm:spPr/>
    </dgm:pt>
    <dgm:pt modelId="{4A915CE0-3774-41C3-A643-2F5A3242776E}" type="pres">
      <dgm:prSet presAssocID="{51FA0B8A-AA80-4A8D-8C11-8C22006DA8DC}" presName="thickLine" presStyleLbl="alignNode1" presStyleIdx="1" presStyleCnt="3"/>
      <dgm:spPr/>
    </dgm:pt>
    <dgm:pt modelId="{A15579B8-AF5D-4F2E-8C2B-AA1169176BAE}" type="pres">
      <dgm:prSet presAssocID="{51FA0B8A-AA80-4A8D-8C11-8C22006DA8DC}" presName="horz1" presStyleCnt="0"/>
      <dgm:spPr/>
    </dgm:pt>
    <dgm:pt modelId="{3223E2C0-D2D8-42DE-809F-96BAFCA3CB93}" type="pres">
      <dgm:prSet presAssocID="{51FA0B8A-AA80-4A8D-8C11-8C22006DA8DC}" presName="tx1" presStyleLbl="revTx" presStyleIdx="1" presStyleCnt="3"/>
      <dgm:spPr/>
    </dgm:pt>
    <dgm:pt modelId="{E7B91950-8C52-4F1E-934B-EE68CBA95B1F}" type="pres">
      <dgm:prSet presAssocID="{51FA0B8A-AA80-4A8D-8C11-8C22006DA8DC}" presName="vert1" presStyleCnt="0"/>
      <dgm:spPr/>
    </dgm:pt>
    <dgm:pt modelId="{519AC67A-8CC5-4D6D-B5F2-DEF3C22B24CF}" type="pres">
      <dgm:prSet presAssocID="{B0453908-6ED5-4060-AC8B-079AB5F4791D}" presName="thickLine" presStyleLbl="alignNode1" presStyleIdx="2" presStyleCnt="3"/>
      <dgm:spPr/>
    </dgm:pt>
    <dgm:pt modelId="{FC5698C1-C8C8-4D74-8D33-4EDE0BD0B627}" type="pres">
      <dgm:prSet presAssocID="{B0453908-6ED5-4060-AC8B-079AB5F4791D}" presName="horz1" presStyleCnt="0"/>
      <dgm:spPr/>
    </dgm:pt>
    <dgm:pt modelId="{0BEB5DED-3698-4FF8-BCBF-48F3756E906A}" type="pres">
      <dgm:prSet presAssocID="{B0453908-6ED5-4060-AC8B-079AB5F4791D}" presName="tx1" presStyleLbl="revTx" presStyleIdx="2" presStyleCnt="3"/>
      <dgm:spPr/>
    </dgm:pt>
    <dgm:pt modelId="{B9F1848D-3FBF-4B6E-9C8F-499D30B450FC}" type="pres">
      <dgm:prSet presAssocID="{B0453908-6ED5-4060-AC8B-079AB5F4791D}" presName="vert1" presStyleCnt="0"/>
      <dgm:spPr/>
    </dgm:pt>
  </dgm:ptLst>
  <dgm:cxnLst>
    <dgm:cxn modelId="{99AD8703-154E-4887-9F1C-01F72E7AC35A}" srcId="{C18FD158-9CA0-4A6B-BB57-3F13CEC09A6D}" destId="{B0453908-6ED5-4060-AC8B-079AB5F4791D}" srcOrd="2" destOrd="0" parTransId="{95F2BA88-8342-41DF-8F6B-FFC3898F0051}" sibTransId="{3F666610-1E53-4DD6-941E-A4E60968A7C3}"/>
    <dgm:cxn modelId="{6142A020-11D4-4E73-8418-40A8583258B0}" srcId="{C18FD158-9CA0-4A6B-BB57-3F13CEC09A6D}" destId="{51FA0B8A-AA80-4A8D-8C11-8C22006DA8DC}" srcOrd="1" destOrd="0" parTransId="{FF6B7E2E-DD2C-4201-83C2-CA1F6B0BFBE0}" sibTransId="{2E2E17A2-3515-4C50-A5D9-44F18BC3F547}"/>
    <dgm:cxn modelId="{94CC6DA2-9D24-47D2-98F3-43419E0A2E23}" type="presOf" srcId="{9FE41848-E990-404E-85C1-1D42D493B479}" destId="{9EFB8784-8E6A-49CF-8091-A2C432C56EA4}" srcOrd="0" destOrd="0" presId="urn:microsoft.com/office/officeart/2008/layout/LinedList"/>
    <dgm:cxn modelId="{EB1A9FBE-CFD1-4FC3-93AF-44F92FC99C30}" srcId="{C18FD158-9CA0-4A6B-BB57-3F13CEC09A6D}" destId="{9FE41848-E990-404E-85C1-1D42D493B479}" srcOrd="0" destOrd="0" parTransId="{F2E665C6-5F65-47D8-B1F7-47460745EFE3}" sibTransId="{205D3542-F39F-4CFA-ADC1-8D9A62C0C140}"/>
    <dgm:cxn modelId="{B54A32C2-DB83-4CFD-81C3-2ABA102CE79C}" type="presOf" srcId="{B0453908-6ED5-4060-AC8B-079AB5F4791D}" destId="{0BEB5DED-3698-4FF8-BCBF-48F3756E906A}" srcOrd="0" destOrd="0" presId="urn:microsoft.com/office/officeart/2008/layout/LinedList"/>
    <dgm:cxn modelId="{0CC4C5D8-0C93-48F4-A5C5-D79CF7CC1183}" type="presOf" srcId="{C18FD158-9CA0-4A6B-BB57-3F13CEC09A6D}" destId="{6ADDD1D8-55B8-4EE7-9928-2DF46FCF048A}" srcOrd="0" destOrd="0" presId="urn:microsoft.com/office/officeart/2008/layout/LinedList"/>
    <dgm:cxn modelId="{5E77AFFD-A249-4187-8D94-ABF79E88AE6E}" type="presOf" srcId="{51FA0B8A-AA80-4A8D-8C11-8C22006DA8DC}" destId="{3223E2C0-D2D8-42DE-809F-96BAFCA3CB93}" srcOrd="0" destOrd="0" presId="urn:microsoft.com/office/officeart/2008/layout/LinedList"/>
    <dgm:cxn modelId="{7C1E0F08-D980-4368-99A8-C8ADAA0F41D6}" type="presParOf" srcId="{6ADDD1D8-55B8-4EE7-9928-2DF46FCF048A}" destId="{70F47E39-5A47-4FC0-B446-F342E2D52570}" srcOrd="0" destOrd="0" presId="urn:microsoft.com/office/officeart/2008/layout/LinedList"/>
    <dgm:cxn modelId="{C90BBEFE-BBAA-404C-B97A-0C2C96E48625}" type="presParOf" srcId="{6ADDD1D8-55B8-4EE7-9928-2DF46FCF048A}" destId="{4BE4BDAD-C0EB-4153-991E-4213750372E3}" srcOrd="1" destOrd="0" presId="urn:microsoft.com/office/officeart/2008/layout/LinedList"/>
    <dgm:cxn modelId="{8AE75F21-0649-405E-9440-0B5A29624C13}" type="presParOf" srcId="{4BE4BDAD-C0EB-4153-991E-4213750372E3}" destId="{9EFB8784-8E6A-49CF-8091-A2C432C56EA4}" srcOrd="0" destOrd="0" presId="urn:microsoft.com/office/officeart/2008/layout/LinedList"/>
    <dgm:cxn modelId="{59F02061-BEEB-4725-9F7B-570AA8187CE4}" type="presParOf" srcId="{4BE4BDAD-C0EB-4153-991E-4213750372E3}" destId="{67C7A37F-A1C2-42CE-9620-38A5D852D87A}" srcOrd="1" destOrd="0" presId="urn:microsoft.com/office/officeart/2008/layout/LinedList"/>
    <dgm:cxn modelId="{4BD38D6F-2C7B-4F34-88A2-2C6D77C17A60}" type="presParOf" srcId="{6ADDD1D8-55B8-4EE7-9928-2DF46FCF048A}" destId="{4A915CE0-3774-41C3-A643-2F5A3242776E}" srcOrd="2" destOrd="0" presId="urn:microsoft.com/office/officeart/2008/layout/LinedList"/>
    <dgm:cxn modelId="{7724521F-BF43-42A9-9D90-6ACF442E77E0}" type="presParOf" srcId="{6ADDD1D8-55B8-4EE7-9928-2DF46FCF048A}" destId="{A15579B8-AF5D-4F2E-8C2B-AA1169176BAE}" srcOrd="3" destOrd="0" presId="urn:microsoft.com/office/officeart/2008/layout/LinedList"/>
    <dgm:cxn modelId="{8053E2A0-62BD-4AD5-8495-531B9D8DA13C}" type="presParOf" srcId="{A15579B8-AF5D-4F2E-8C2B-AA1169176BAE}" destId="{3223E2C0-D2D8-42DE-809F-96BAFCA3CB93}" srcOrd="0" destOrd="0" presId="urn:microsoft.com/office/officeart/2008/layout/LinedList"/>
    <dgm:cxn modelId="{63722380-A73A-4272-9DBC-8C7A5F1DA828}" type="presParOf" srcId="{A15579B8-AF5D-4F2E-8C2B-AA1169176BAE}" destId="{E7B91950-8C52-4F1E-934B-EE68CBA95B1F}" srcOrd="1" destOrd="0" presId="urn:microsoft.com/office/officeart/2008/layout/LinedList"/>
    <dgm:cxn modelId="{8F73A59C-1694-432A-ABBB-57745EA7B5B1}" type="presParOf" srcId="{6ADDD1D8-55B8-4EE7-9928-2DF46FCF048A}" destId="{519AC67A-8CC5-4D6D-B5F2-DEF3C22B24CF}" srcOrd="4" destOrd="0" presId="urn:microsoft.com/office/officeart/2008/layout/LinedList"/>
    <dgm:cxn modelId="{0E5BA6F4-41BA-42FC-8618-DCE5354872DA}" type="presParOf" srcId="{6ADDD1D8-55B8-4EE7-9928-2DF46FCF048A}" destId="{FC5698C1-C8C8-4D74-8D33-4EDE0BD0B627}" srcOrd="5" destOrd="0" presId="urn:microsoft.com/office/officeart/2008/layout/LinedList"/>
    <dgm:cxn modelId="{224486C0-588B-4DFC-947D-7BE5F31AC1E1}" type="presParOf" srcId="{FC5698C1-C8C8-4D74-8D33-4EDE0BD0B627}" destId="{0BEB5DED-3698-4FF8-BCBF-48F3756E906A}" srcOrd="0" destOrd="0" presId="urn:microsoft.com/office/officeart/2008/layout/LinedList"/>
    <dgm:cxn modelId="{59380595-72E7-4B2C-AC2E-201ADE4EAF12}" type="presParOf" srcId="{FC5698C1-C8C8-4D74-8D33-4EDE0BD0B627}" destId="{B9F1848D-3FBF-4B6E-9C8F-499D30B450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5C242-F09E-4229-8805-890FF8B7EEF2}">
      <dsp:nvSpPr>
        <dsp:cNvPr id="0" name=""/>
        <dsp:cNvSpPr/>
      </dsp:nvSpPr>
      <dsp:spPr>
        <a:xfrm>
          <a:off x="0" y="504"/>
          <a:ext cx="99287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3370F-6679-4FAB-AD5F-F7963CBF42CB}">
      <dsp:nvSpPr>
        <dsp:cNvPr id="0" name=""/>
        <dsp:cNvSpPr/>
      </dsp:nvSpPr>
      <dsp:spPr>
        <a:xfrm>
          <a:off x="0" y="504"/>
          <a:ext cx="9928746" cy="82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Initial Impression</a:t>
          </a:r>
          <a:r>
            <a:rPr lang="en-US" sz="1800" b="0" i="0" kern="1200" baseline="0" dirty="0"/>
            <a:t>: We often judge a book by its cover or title.</a:t>
          </a:r>
          <a:endParaRPr lang="en-US" sz="1800" kern="1200" dirty="0"/>
        </a:p>
      </dsp:txBody>
      <dsp:txXfrm>
        <a:off x="0" y="504"/>
        <a:ext cx="9928746" cy="825869"/>
      </dsp:txXfrm>
    </dsp:sp>
    <dsp:sp modelId="{249679FF-0572-4072-AA6F-67725A13D9CC}">
      <dsp:nvSpPr>
        <dsp:cNvPr id="0" name=""/>
        <dsp:cNvSpPr/>
      </dsp:nvSpPr>
      <dsp:spPr>
        <a:xfrm>
          <a:off x="0" y="826373"/>
          <a:ext cx="99287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E1606-BB14-4787-BF19-1209F81291AF}">
      <dsp:nvSpPr>
        <dsp:cNvPr id="0" name=""/>
        <dsp:cNvSpPr/>
      </dsp:nvSpPr>
      <dsp:spPr>
        <a:xfrm>
          <a:off x="0" y="826373"/>
          <a:ext cx="9928746" cy="82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Misleading First Impression</a:t>
          </a:r>
          <a:r>
            <a:rPr lang="en-US" sz="1800" b="0" i="0" kern="1200" baseline="0" dirty="0"/>
            <a:t>: Titles and covers can be vague or misleading about the book’s content.</a:t>
          </a:r>
          <a:endParaRPr lang="en-US" sz="1800" kern="1200" dirty="0"/>
        </a:p>
      </dsp:txBody>
      <dsp:txXfrm>
        <a:off x="0" y="826373"/>
        <a:ext cx="9928746" cy="825869"/>
      </dsp:txXfrm>
    </dsp:sp>
    <dsp:sp modelId="{5975A265-9E22-45F4-89D4-B6F6A5490DE2}">
      <dsp:nvSpPr>
        <dsp:cNvPr id="0" name=""/>
        <dsp:cNvSpPr/>
      </dsp:nvSpPr>
      <dsp:spPr>
        <a:xfrm>
          <a:off x="0" y="1652242"/>
          <a:ext cx="99287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DD494-E540-4775-A7A4-E1C8EE45523E}">
      <dsp:nvSpPr>
        <dsp:cNvPr id="0" name=""/>
        <dsp:cNvSpPr/>
      </dsp:nvSpPr>
      <dsp:spPr>
        <a:xfrm>
          <a:off x="0" y="1652242"/>
          <a:ext cx="9928746" cy="82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Genre Assumption</a:t>
          </a:r>
          <a:r>
            <a:rPr lang="en-US" sz="1800" b="0" i="0" kern="1200" baseline="0" dirty="0"/>
            <a:t>: We may assume a genre, only to find it’s different once we read the book.</a:t>
          </a:r>
          <a:endParaRPr lang="en-US" sz="1800" kern="1200" dirty="0"/>
        </a:p>
      </dsp:txBody>
      <dsp:txXfrm>
        <a:off x="0" y="1652242"/>
        <a:ext cx="9928746" cy="825869"/>
      </dsp:txXfrm>
    </dsp:sp>
    <dsp:sp modelId="{38E0EB7D-83D0-4E7F-B80E-50BC7DE5E114}">
      <dsp:nvSpPr>
        <dsp:cNvPr id="0" name=""/>
        <dsp:cNvSpPr/>
      </dsp:nvSpPr>
      <dsp:spPr>
        <a:xfrm>
          <a:off x="0" y="2478112"/>
          <a:ext cx="99287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FD68E-BA90-4381-A553-76874A8FA66F}">
      <dsp:nvSpPr>
        <dsp:cNvPr id="0" name=""/>
        <dsp:cNvSpPr/>
      </dsp:nvSpPr>
      <dsp:spPr>
        <a:xfrm>
          <a:off x="0" y="2478112"/>
          <a:ext cx="9928746" cy="82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Synopsis</a:t>
          </a:r>
          <a:r>
            <a:rPr lang="en-US" sz="1800" b="0" i="0" kern="1200" baseline="0" dirty="0"/>
            <a:t>: The book’s synopsis provides a clearer idea of its true genre.</a:t>
          </a:r>
          <a:endParaRPr lang="en-US" sz="1800" kern="1200" dirty="0"/>
        </a:p>
      </dsp:txBody>
      <dsp:txXfrm>
        <a:off x="0" y="2478112"/>
        <a:ext cx="9928746" cy="825869"/>
      </dsp:txXfrm>
    </dsp:sp>
    <dsp:sp modelId="{1DB0BE4A-B83C-4F34-8777-60FA1810F8EE}">
      <dsp:nvSpPr>
        <dsp:cNvPr id="0" name=""/>
        <dsp:cNvSpPr/>
      </dsp:nvSpPr>
      <dsp:spPr>
        <a:xfrm>
          <a:off x="0" y="3303981"/>
          <a:ext cx="99287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78613-C8D0-4DF5-9890-02F6835D7A79}">
      <dsp:nvSpPr>
        <dsp:cNvPr id="0" name=""/>
        <dsp:cNvSpPr/>
      </dsp:nvSpPr>
      <dsp:spPr>
        <a:xfrm>
          <a:off x="0" y="3303981"/>
          <a:ext cx="9928746" cy="825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Power of AI</a:t>
          </a:r>
          <a:r>
            <a:rPr lang="en-US" sz="1800" b="0" i="0" kern="1200" baseline="0" dirty="0"/>
            <a:t>: Machine learning can improve genre classification by analyzing the synopsis, moving beyond first impressions. </a:t>
          </a:r>
          <a:endParaRPr lang="en-US" sz="1800" kern="1200" dirty="0"/>
        </a:p>
      </dsp:txBody>
      <dsp:txXfrm>
        <a:off x="0" y="3303981"/>
        <a:ext cx="9928746" cy="825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F9A0F-B79B-4F73-A94B-4E6B93A70A4E}">
      <dsp:nvSpPr>
        <dsp:cNvPr id="0" name=""/>
        <dsp:cNvSpPr/>
      </dsp:nvSpPr>
      <dsp:spPr>
        <a:xfrm>
          <a:off x="0" y="259089"/>
          <a:ext cx="9287631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823" tIns="333248" rIns="72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baseline="0" dirty="0"/>
            <a:t>CNN models</a:t>
          </a:r>
          <a:r>
            <a:rPr lang="en-US" sz="1600" b="0" i="0" kern="1200" baseline="0" dirty="0"/>
            <a:t> (</a:t>
          </a:r>
          <a:r>
            <a:rPr lang="en-US" sz="1600" b="0" i="0" kern="1200" baseline="0" dirty="0" err="1"/>
            <a:t>AlexNet</a:t>
          </a:r>
          <a:r>
            <a:rPr lang="en-US" sz="1600" b="0" i="0" kern="1200" baseline="0" dirty="0"/>
            <a:t> and VGG) to extract features from book covers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Transfer learning is applied using pre-trained models on datasets like ImageNet</a:t>
          </a:r>
          <a:endParaRPr lang="en-US" sz="1600" kern="1200" dirty="0"/>
        </a:p>
      </dsp:txBody>
      <dsp:txXfrm>
        <a:off x="0" y="259089"/>
        <a:ext cx="9287631" cy="1159200"/>
      </dsp:txXfrm>
    </dsp:sp>
    <dsp:sp modelId="{BF6A7416-FF37-499B-97F1-50FD5B6E7D06}">
      <dsp:nvSpPr>
        <dsp:cNvPr id="0" name=""/>
        <dsp:cNvSpPr/>
      </dsp:nvSpPr>
      <dsp:spPr>
        <a:xfrm>
          <a:off x="464381" y="22929"/>
          <a:ext cx="6501341" cy="472320"/>
        </a:xfrm>
        <a:prstGeom prst="roundRect">
          <a:avLst/>
        </a:prstGeom>
        <a:solidFill>
          <a:schemeClr val="accent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735" tIns="0" rIns="2457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Image-Based Classification</a:t>
          </a:r>
          <a:r>
            <a:rPr lang="en-US" sz="1600" b="0" i="0" kern="1200" baseline="0" dirty="0"/>
            <a:t>:</a:t>
          </a:r>
          <a:endParaRPr lang="en-US" sz="1600" kern="1200" dirty="0"/>
        </a:p>
      </dsp:txBody>
      <dsp:txXfrm>
        <a:off x="487438" y="45986"/>
        <a:ext cx="6455227" cy="426206"/>
      </dsp:txXfrm>
    </dsp:sp>
    <dsp:sp modelId="{9C2857E4-3D0E-418D-969D-DE1BFAAEC854}">
      <dsp:nvSpPr>
        <dsp:cNvPr id="0" name=""/>
        <dsp:cNvSpPr/>
      </dsp:nvSpPr>
      <dsp:spPr>
        <a:xfrm>
          <a:off x="0" y="1740849"/>
          <a:ext cx="9287631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823" tIns="333248" rIns="72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baseline="0"/>
            <a:t>Natural Language Processing (NLP)</a:t>
          </a:r>
          <a:r>
            <a:rPr lang="en-US" sz="1600" b="0" i="0" kern="1200" baseline="0"/>
            <a:t> to extract features from book titles.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baseline="0" dirty="0"/>
            <a:t>Word embeddings</a:t>
          </a:r>
          <a:r>
            <a:rPr lang="en-US" sz="1600" b="0" i="0" kern="1200" baseline="0" dirty="0"/>
            <a:t> </a:t>
          </a:r>
          <a:r>
            <a:rPr lang="en-US" sz="1600" kern="1200" dirty="0"/>
            <a:t>(</a:t>
          </a:r>
          <a:r>
            <a:rPr lang="en-US" sz="1600" b="0" i="0" kern="1200" baseline="0" dirty="0" err="1"/>
            <a:t>GloVe</a:t>
          </a:r>
          <a:r>
            <a:rPr lang="en-US" sz="1600" b="0" i="0" kern="1200" baseline="0" dirty="0"/>
            <a:t> and Word2</a:t>
          </a:r>
          <a:r>
            <a:rPr lang="en-US" sz="1600" kern="1200" dirty="0"/>
            <a:t>V</a:t>
          </a:r>
          <a:r>
            <a:rPr lang="en-US" sz="1600" b="0" i="0" kern="1200" baseline="0" dirty="0"/>
            <a:t>ec) </a:t>
          </a:r>
          <a:r>
            <a:rPr lang="en-US" sz="1600" kern="1200" dirty="0"/>
            <a:t>used </a:t>
          </a:r>
          <a:r>
            <a:rPr lang="en-US" sz="1600" b="0" i="0" kern="1200" baseline="0" dirty="0"/>
            <a:t>to convert text data into numerical vectors</a:t>
          </a:r>
          <a:endParaRPr lang="en-US" sz="1600" kern="1200" dirty="0"/>
        </a:p>
      </dsp:txBody>
      <dsp:txXfrm>
        <a:off x="0" y="1740849"/>
        <a:ext cx="9287631" cy="1159200"/>
      </dsp:txXfrm>
    </dsp:sp>
    <dsp:sp modelId="{E241DFED-6336-472E-BC40-B5474E0DC2C5}">
      <dsp:nvSpPr>
        <dsp:cNvPr id="0" name=""/>
        <dsp:cNvSpPr/>
      </dsp:nvSpPr>
      <dsp:spPr>
        <a:xfrm>
          <a:off x="464381" y="1504690"/>
          <a:ext cx="6501341" cy="472320"/>
        </a:xfrm>
        <a:prstGeom prst="roundRect">
          <a:avLst/>
        </a:prstGeom>
        <a:solidFill>
          <a:schemeClr val="accent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735" tIns="0" rIns="2457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Title-Based Classification</a:t>
          </a:r>
          <a:r>
            <a:rPr lang="en-US" sz="1600" b="0" i="0" kern="1200" baseline="0" dirty="0"/>
            <a:t>:</a:t>
          </a:r>
          <a:endParaRPr lang="en-US" sz="1600" kern="1200" dirty="0"/>
        </a:p>
      </dsp:txBody>
      <dsp:txXfrm>
        <a:off x="487438" y="1527747"/>
        <a:ext cx="6455227" cy="426206"/>
      </dsp:txXfrm>
    </dsp:sp>
    <dsp:sp modelId="{63D25988-104A-44A9-B1AD-DB074576CC56}">
      <dsp:nvSpPr>
        <dsp:cNvPr id="0" name=""/>
        <dsp:cNvSpPr/>
      </dsp:nvSpPr>
      <dsp:spPr>
        <a:xfrm>
          <a:off x="0" y="3222610"/>
          <a:ext cx="9287631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823" tIns="333248" rIns="72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Features from both the cover and title are concatenated.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Multinomial L</a:t>
          </a:r>
          <a:r>
            <a:rPr lang="en-US" sz="1600" b="1" i="0" kern="1200" baseline="0" dirty="0"/>
            <a:t>ogistic regression mode </a:t>
          </a:r>
          <a:r>
            <a:rPr lang="en-US" sz="1600" b="0" i="0" kern="1200" baseline="0" dirty="0"/>
            <a:t>for final genre classification using both features​</a:t>
          </a:r>
          <a:endParaRPr lang="en-US" sz="1600" kern="1200" dirty="0"/>
        </a:p>
      </dsp:txBody>
      <dsp:txXfrm>
        <a:off x="0" y="3222610"/>
        <a:ext cx="9287631" cy="1159200"/>
      </dsp:txXfrm>
    </dsp:sp>
    <dsp:sp modelId="{6B779102-8A07-4A77-A58C-E0718492A759}">
      <dsp:nvSpPr>
        <dsp:cNvPr id="0" name=""/>
        <dsp:cNvSpPr/>
      </dsp:nvSpPr>
      <dsp:spPr>
        <a:xfrm>
          <a:off x="464381" y="2986450"/>
          <a:ext cx="6501341" cy="472320"/>
        </a:xfrm>
        <a:prstGeom prst="roundRect">
          <a:avLst/>
        </a:prstGeom>
        <a:solidFill>
          <a:schemeClr val="accent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735" tIns="0" rIns="2457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Combined Approach</a:t>
          </a:r>
          <a:r>
            <a:rPr lang="en-US" sz="1600" b="0" i="0" kern="1200" baseline="0" dirty="0"/>
            <a:t>:</a:t>
          </a:r>
          <a:endParaRPr lang="en-US" sz="1600" kern="1200" dirty="0"/>
        </a:p>
      </dsp:txBody>
      <dsp:txXfrm>
        <a:off x="487438" y="3009507"/>
        <a:ext cx="6455227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F9A0F-B79B-4F73-A94B-4E6B93A70A4E}">
      <dsp:nvSpPr>
        <dsp:cNvPr id="0" name=""/>
        <dsp:cNvSpPr/>
      </dsp:nvSpPr>
      <dsp:spPr>
        <a:xfrm>
          <a:off x="0" y="1189667"/>
          <a:ext cx="9287631" cy="2423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823" tIns="562356" rIns="720823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b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 baseline="0" dirty="0"/>
            <a:t>Model Selection: Support Vector Machine, Logistic Regression, and Random Forest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b="1" i="0" kern="1200" baseline="0" dirty="0"/>
        </a:p>
      </dsp:txBody>
      <dsp:txXfrm>
        <a:off x="0" y="1189667"/>
        <a:ext cx="9287631" cy="2423925"/>
      </dsp:txXfrm>
    </dsp:sp>
    <dsp:sp modelId="{BF6A7416-FF37-499B-97F1-50FD5B6E7D06}">
      <dsp:nvSpPr>
        <dsp:cNvPr id="0" name=""/>
        <dsp:cNvSpPr/>
      </dsp:nvSpPr>
      <dsp:spPr>
        <a:xfrm>
          <a:off x="464381" y="791147"/>
          <a:ext cx="6501341" cy="797040"/>
        </a:xfrm>
        <a:prstGeom prst="roundRect">
          <a:avLst/>
        </a:prstGeom>
        <a:solidFill>
          <a:schemeClr val="accent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735" tIns="0" rIns="24573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Book Synopsis Based Classification: </a:t>
          </a:r>
        </a:p>
      </dsp:txBody>
      <dsp:txXfrm>
        <a:off x="503289" y="830055"/>
        <a:ext cx="6423525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A6823-D099-4629-A032-EDF2AB62CFBA}">
      <dsp:nvSpPr>
        <dsp:cNvPr id="0" name=""/>
        <dsp:cNvSpPr/>
      </dsp:nvSpPr>
      <dsp:spPr>
        <a:xfrm>
          <a:off x="0" y="1784"/>
          <a:ext cx="898740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81C4B1-5926-4405-9028-4DFAAA6F745F}">
      <dsp:nvSpPr>
        <dsp:cNvPr id="0" name=""/>
        <dsp:cNvSpPr/>
      </dsp:nvSpPr>
      <dsp:spPr>
        <a:xfrm>
          <a:off x="0" y="1784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Predicts genres by analyzing the relationship between word features and labels</a:t>
          </a:r>
        </a:p>
      </dsp:txBody>
      <dsp:txXfrm>
        <a:off x="0" y="1784"/>
        <a:ext cx="8987404" cy="1216790"/>
      </dsp:txXfrm>
    </dsp:sp>
    <dsp:sp modelId="{864730E5-F97F-4022-9D74-2D4B9729BBEC}">
      <dsp:nvSpPr>
        <dsp:cNvPr id="0" name=""/>
        <dsp:cNvSpPr/>
      </dsp:nvSpPr>
      <dsp:spPr>
        <a:xfrm>
          <a:off x="0" y="1218575"/>
          <a:ext cx="898740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BD38E5-6A41-4B84-A369-7B0475482DAD}">
      <dsp:nvSpPr>
        <dsp:cNvPr id="0" name=""/>
        <dsp:cNvSpPr/>
      </dsp:nvSpPr>
      <dsp:spPr>
        <a:xfrm>
          <a:off x="0" y="1218575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Efficient, works well with clear patterns, and is ideal for smaller datasets.</a:t>
          </a:r>
        </a:p>
      </dsp:txBody>
      <dsp:txXfrm>
        <a:off x="0" y="1218575"/>
        <a:ext cx="8987404" cy="1216790"/>
      </dsp:txXfrm>
    </dsp:sp>
    <dsp:sp modelId="{A5EE6FE2-7EB2-4D8D-A42A-6CDAA923C729}">
      <dsp:nvSpPr>
        <dsp:cNvPr id="0" name=""/>
        <dsp:cNvSpPr/>
      </dsp:nvSpPr>
      <dsp:spPr>
        <a:xfrm>
          <a:off x="0" y="2435365"/>
          <a:ext cx="898740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BA364-1697-4EC9-A5D2-92666C7896C8}">
      <dsp:nvSpPr>
        <dsp:cNvPr id="0" name=""/>
        <dsp:cNvSpPr/>
      </dsp:nvSpPr>
      <dsp:spPr>
        <a:xfrm>
          <a:off x="0" y="2435365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While fast and simple, it may need feature adjustments to handle more complex relationships.</a:t>
          </a:r>
        </a:p>
      </dsp:txBody>
      <dsp:txXfrm>
        <a:off x="0" y="2435365"/>
        <a:ext cx="8987404" cy="12167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A6823-D099-4629-A032-EDF2AB62CFBA}">
      <dsp:nvSpPr>
        <dsp:cNvPr id="0" name=""/>
        <dsp:cNvSpPr/>
      </dsp:nvSpPr>
      <dsp:spPr>
        <a:xfrm>
          <a:off x="0" y="1784"/>
          <a:ext cx="898740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81C4B1-5926-4405-9028-4DFAAA6F745F}">
      <dsp:nvSpPr>
        <dsp:cNvPr id="0" name=""/>
        <dsp:cNvSpPr/>
      </dsp:nvSpPr>
      <dsp:spPr>
        <a:xfrm>
          <a:off x="0" y="1784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Separates genres by finding the best boundary (hyperplane) in a high-dimensional space of word features.</a:t>
          </a:r>
        </a:p>
      </dsp:txBody>
      <dsp:txXfrm>
        <a:off x="0" y="1784"/>
        <a:ext cx="8987404" cy="1216790"/>
      </dsp:txXfrm>
    </dsp:sp>
    <dsp:sp modelId="{864730E5-F97F-4022-9D74-2D4B9729BBEC}">
      <dsp:nvSpPr>
        <dsp:cNvPr id="0" name=""/>
        <dsp:cNvSpPr/>
      </dsp:nvSpPr>
      <dsp:spPr>
        <a:xfrm>
          <a:off x="0" y="1218575"/>
          <a:ext cx="898740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BD38E5-6A41-4B84-A369-7B0475482DAD}">
      <dsp:nvSpPr>
        <dsp:cNvPr id="0" name=""/>
        <dsp:cNvSpPr/>
      </dsp:nvSpPr>
      <dsp:spPr>
        <a:xfrm>
          <a:off x="0" y="1218575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Excels with sparse, noisy data and handles complex decision boundaries.</a:t>
          </a:r>
        </a:p>
      </dsp:txBody>
      <dsp:txXfrm>
        <a:off x="0" y="1218575"/>
        <a:ext cx="8987404" cy="1216790"/>
      </dsp:txXfrm>
    </dsp:sp>
    <dsp:sp modelId="{A5EE6FE2-7EB2-4D8D-A42A-6CDAA923C729}">
      <dsp:nvSpPr>
        <dsp:cNvPr id="0" name=""/>
        <dsp:cNvSpPr/>
      </dsp:nvSpPr>
      <dsp:spPr>
        <a:xfrm>
          <a:off x="0" y="2435365"/>
          <a:ext cx="898740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BA364-1697-4EC9-A5D2-92666C7896C8}">
      <dsp:nvSpPr>
        <dsp:cNvPr id="0" name=""/>
        <dsp:cNvSpPr/>
      </dsp:nvSpPr>
      <dsp:spPr>
        <a:xfrm>
          <a:off x="0" y="2435365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Performs well with clear genre separations and benefits from tuning parameters like the kernel type.</a:t>
          </a:r>
        </a:p>
      </dsp:txBody>
      <dsp:txXfrm>
        <a:off x="0" y="2435365"/>
        <a:ext cx="8987404" cy="12167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47E39-5A47-4FC0-B446-F342E2D52570}">
      <dsp:nvSpPr>
        <dsp:cNvPr id="0" name=""/>
        <dsp:cNvSpPr/>
      </dsp:nvSpPr>
      <dsp:spPr>
        <a:xfrm>
          <a:off x="0" y="1784"/>
          <a:ext cx="898740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FB8784-8E6A-49CF-8091-A2C432C56EA4}">
      <dsp:nvSpPr>
        <dsp:cNvPr id="0" name=""/>
        <dsp:cNvSpPr/>
      </dsp:nvSpPr>
      <dsp:spPr>
        <a:xfrm>
          <a:off x="0" y="1784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Uses multiple decision trees to classify genres by identifying patterns in the synopsis.</a:t>
          </a:r>
          <a:endParaRPr lang="en-US" sz="2400" kern="1200" dirty="0"/>
        </a:p>
      </dsp:txBody>
      <dsp:txXfrm>
        <a:off x="0" y="1784"/>
        <a:ext cx="8987404" cy="1216790"/>
      </dsp:txXfrm>
    </dsp:sp>
    <dsp:sp modelId="{4A915CE0-3774-41C3-A643-2F5A3242776E}">
      <dsp:nvSpPr>
        <dsp:cNvPr id="0" name=""/>
        <dsp:cNvSpPr/>
      </dsp:nvSpPr>
      <dsp:spPr>
        <a:xfrm>
          <a:off x="0" y="1218575"/>
          <a:ext cx="898740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23E2C0-D2D8-42DE-809F-96BAFCA3CB93}">
      <dsp:nvSpPr>
        <dsp:cNvPr id="0" name=""/>
        <dsp:cNvSpPr/>
      </dsp:nvSpPr>
      <dsp:spPr>
        <a:xfrm>
          <a:off x="0" y="1218575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Handles non-linear relationships and provides insights into which words are most important for predictions.</a:t>
          </a:r>
          <a:endParaRPr lang="en-US" sz="2400" kern="1200" dirty="0"/>
        </a:p>
      </dsp:txBody>
      <dsp:txXfrm>
        <a:off x="0" y="1218575"/>
        <a:ext cx="8987404" cy="1216790"/>
      </dsp:txXfrm>
    </dsp:sp>
    <dsp:sp modelId="{519AC67A-8CC5-4D6D-B5F2-DEF3C22B24CF}">
      <dsp:nvSpPr>
        <dsp:cNvPr id="0" name=""/>
        <dsp:cNvSpPr/>
      </dsp:nvSpPr>
      <dsp:spPr>
        <a:xfrm>
          <a:off x="0" y="2435365"/>
          <a:ext cx="898740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EB5DED-3698-4FF8-BCBF-48F3756E906A}">
      <dsp:nvSpPr>
        <dsp:cNvPr id="0" name=""/>
        <dsp:cNvSpPr/>
      </dsp:nvSpPr>
      <dsp:spPr>
        <a:xfrm>
          <a:off x="0" y="2435365"/>
          <a:ext cx="8987404" cy="121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Works better with denser features and may require more data and computational resources compared to simpler models. </a:t>
          </a:r>
          <a:endParaRPr lang="en-US" sz="2400" kern="1200" dirty="0"/>
        </a:p>
      </dsp:txBody>
      <dsp:txXfrm>
        <a:off x="0" y="2435365"/>
        <a:ext cx="8987404" cy="1216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B2460-8D17-439B-9B9D-ED76B5E6EB0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77335-33F2-497F-8748-9D23F448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7335-33F2-497F-8748-9D23F4481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5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7335-33F2-497F-8748-9D23F4481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07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7335-33F2-497F-8748-9D23F44812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9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7335-33F2-497F-8748-9D23F44812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7335-33F2-497F-8748-9D23F4481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4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7335-33F2-497F-8748-9D23F4481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5C47D-019A-E283-2C44-C7E7231FD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5E6C5F-2F36-6EA9-1CD0-419CA7ECAD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917C24-23DD-F772-BC82-F7D0A1482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9F237-45D7-96DF-C401-4DD6126A8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7335-33F2-497F-8748-9D23F4481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3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7335-33F2-497F-8748-9D23F4481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7335-33F2-497F-8748-9D23F4481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641DA-93A4-DFA6-9489-699BA23AA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801E1-F1CE-0ECE-FC6D-B44A4815AB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68A376-ED5F-EA9A-C109-B4FC2ADE8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386FB-D973-785D-6C5D-AB2A18CD5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7335-33F2-497F-8748-9D23F4481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7335-33F2-497F-8748-9D23F4481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5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385BA-8537-1CE2-48B9-064F777A4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18BB2F-D776-D282-3975-0F86538E6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DC011F-5F31-1A92-759E-83FA5C30E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03975-AB27-EBC9-88E0-7B6A3C163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7335-33F2-497F-8748-9D23F4481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7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052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99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000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18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1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5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4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0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0E15-76E5-4224-9D4E-31AD696F44D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C3675C-7D3D-4058-9251-B0942812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D917-5561-EFAA-716E-695D58667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Genre Prediction from Book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191AD-48A3-D6AB-6923-1CD3680EA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Jainam Shah</a:t>
            </a:r>
          </a:p>
        </p:txBody>
      </p:sp>
    </p:spTree>
    <p:extLst>
      <p:ext uri="{BB962C8B-B14F-4D97-AF65-F5344CB8AC3E}">
        <p14:creationId xmlns:p14="http://schemas.microsoft.com/office/powerpoint/2010/main" val="70870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D8EB21-00D8-200B-95D5-05766285D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A9853-FEB7-C5ED-C279-3D7C2C64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0815DF-8034-E58C-1DFA-0C13B3DAC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69825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59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98BB68-CAD0-C028-016A-8B1128E2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E241DB3-23BF-02C0-9086-5D2B9B894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E2D4F-E8CC-3D00-5DBA-BA41A2CC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F36857-3C86-7B8B-A6A7-4E98625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BBC07AE3-B510-3439-F951-54DDD76D1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891D4F-32E5-C0A5-D775-EEE444657D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093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057CC9-5BF4-EA60-D8A8-1AA25C583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F3D58-A2AE-C1FD-7B59-3E274C51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" name="Rectangle 4">
            <a:extLst>
              <a:ext uri="{FF2B5EF4-FFF2-40B4-BE49-F238E27FC236}">
                <a16:creationId xmlns:a16="http://schemas.microsoft.com/office/drawing/2014/main" id="{13C6AFA1-440C-3F51-207A-78A56527B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78738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40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DEA70-7198-6AE8-AAEF-EB74EDD8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8374EC-46C1-671D-32CA-95EA1510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148294"/>
              </p:ext>
            </p:extLst>
          </p:nvPr>
        </p:nvGraphicFramePr>
        <p:xfrm>
          <a:off x="1794897" y="2379046"/>
          <a:ext cx="8987404" cy="3341816"/>
        </p:xfrm>
        <a:graphic>
          <a:graphicData uri="http://schemas.openxmlformats.org/drawingml/2006/table">
            <a:tbl>
              <a:tblPr firstRow="1" firstCol="1" bandRow="1"/>
              <a:tblGrid>
                <a:gridCol w="2914448">
                  <a:extLst>
                    <a:ext uri="{9D8B030D-6E8A-4147-A177-3AD203B41FA5}">
                      <a16:colId xmlns:a16="http://schemas.microsoft.com/office/drawing/2014/main" val="3834652030"/>
                    </a:ext>
                  </a:extLst>
                </a:gridCol>
                <a:gridCol w="3036478">
                  <a:extLst>
                    <a:ext uri="{9D8B030D-6E8A-4147-A177-3AD203B41FA5}">
                      <a16:colId xmlns:a16="http://schemas.microsoft.com/office/drawing/2014/main" val="1815726468"/>
                    </a:ext>
                  </a:extLst>
                </a:gridCol>
                <a:gridCol w="3036478">
                  <a:extLst>
                    <a:ext uri="{9D8B030D-6E8A-4147-A177-3AD203B41FA5}">
                      <a16:colId xmlns:a16="http://schemas.microsoft.com/office/drawing/2014/main" val="1386446378"/>
                    </a:ext>
                  </a:extLst>
                </a:gridCol>
              </a:tblGrid>
              <a:tr h="154870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9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1785" marR="181785" marT="252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9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Before Hyperparameter Tuning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1785" marR="181785" marT="252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9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After Hyperparameter Tuning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1785" marR="181785" marT="252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129696"/>
                  </a:ext>
                </a:extLst>
              </a:tr>
              <a:tr h="59770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9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SVM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1785" marR="181785" marT="252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9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0.7727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1785" marR="181785" marT="252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9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0.7662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1785" marR="181785" marT="252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056650"/>
                  </a:ext>
                </a:extLst>
              </a:tr>
              <a:tr h="59770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9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Logistic Reg.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1785" marR="181785" marT="252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9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0.6299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1785" marR="181785" marT="252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9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0.7825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1785" marR="181785" marT="252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61979"/>
                  </a:ext>
                </a:extLst>
              </a:tr>
              <a:tr h="59770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9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Random Forest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1785" marR="181785" marT="252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9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0.6312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1785" marR="181785" marT="252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9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0.6883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1785" marR="181785" marT="252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75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04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E6C7-FFA8-39BD-C4AE-ECB16C9C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FA65-2C0A-1CB1-2DD8-4619967D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SVM achieved the highest accuracy (0.78), demonstrating its effectiveness in genre classification from book summaries before hyperparameter tuning. </a:t>
            </a:r>
          </a:p>
          <a:p>
            <a:r>
              <a:rPr lang="en-US" sz="2800" dirty="0"/>
              <a:t>After hyperparameter tuning, Logistic Regression had the highest accuracy of 0.78. </a:t>
            </a:r>
          </a:p>
        </p:txBody>
      </p:sp>
    </p:spTree>
    <p:extLst>
      <p:ext uri="{BB962C8B-B14F-4D97-AF65-F5344CB8AC3E}">
        <p14:creationId xmlns:p14="http://schemas.microsoft.com/office/powerpoint/2010/main" val="114723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936D30-895D-A861-7322-0BCC8944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A top view of books with different cover colors">
            <a:extLst>
              <a:ext uri="{FF2B5EF4-FFF2-40B4-BE49-F238E27FC236}">
                <a16:creationId xmlns:a16="http://schemas.microsoft.com/office/drawing/2014/main" id="{F97103EC-02C2-8BBF-1329-E86C8A04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90" r="20198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4311-338F-75A3-1802-0A7736054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4370196"/>
          </a:xfrm>
        </p:spPr>
        <p:txBody>
          <a:bodyPr>
            <a:normAutofit/>
          </a:bodyPr>
          <a:lstStyle/>
          <a:p>
            <a:r>
              <a:rPr lang="en-US" sz="2400" b="1" dirty="0"/>
              <a:t>Multilingual Capabilities</a:t>
            </a:r>
            <a:r>
              <a:rPr lang="en-US" sz="2400" dirty="0"/>
              <a:t>: Extend the model to handle book summaries in multiple languages.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Explainability</a:t>
            </a:r>
            <a:r>
              <a:rPr lang="en-US" sz="2400" dirty="0"/>
              <a:t>: Incorporate explainable AI methods to highlight which parts of the synopsis contribute most to the prediction.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16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5632-4765-6073-A4AA-450F8453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791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6592B-C063-828F-9AE8-99DD42FE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6" name="Rectangle 3">
            <a:extLst>
              <a:ext uri="{FF2B5EF4-FFF2-40B4-BE49-F238E27FC236}">
                <a16:creationId xmlns:a16="http://schemas.microsoft.com/office/drawing/2014/main" id="{45363AC9-FFD6-AAC3-33EB-FCBEF4190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48"/>
              </p:ext>
            </p:extLst>
          </p:nvPr>
        </p:nvGraphicFramePr>
        <p:xfrm>
          <a:off x="1131627" y="1905000"/>
          <a:ext cx="9928746" cy="4130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956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DFA904-6B06-C0E6-3163-C24E2415D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C7EA1-3FE2-3B66-AEE4-A8126BE6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Research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645D-46C7-CF52-4F74-CABF2A68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Develop an automated system to accurately classify book genres from the synopsis of the book using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235270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84DE6-D5BA-7ACF-E5FC-424F4060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581227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Current 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0F0E7BB1-BE53-4F54-7DC3-99CFADF20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582948"/>
              </p:ext>
            </p:extLst>
          </p:nvPr>
        </p:nvGraphicFramePr>
        <p:xfrm>
          <a:off x="1794896" y="1472185"/>
          <a:ext cx="9287631" cy="440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452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03115-C607-2E56-87B4-DDF5ED5F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F057-9837-2B66-AF56-A9971DFE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581227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New Method</a:t>
            </a:r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BAEE2474-AB63-29FF-FAF0-AB3D4B22F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180426"/>
              </p:ext>
            </p:extLst>
          </p:nvPr>
        </p:nvGraphicFramePr>
        <p:xfrm>
          <a:off x="1794896" y="1472185"/>
          <a:ext cx="9287631" cy="440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54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C9370F-CB89-63B7-72D9-0B2E9FCD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4" name="Picture 53" descr="Books stacked on a table">
            <a:extLst>
              <a:ext uri="{FF2B5EF4-FFF2-40B4-BE49-F238E27FC236}">
                <a16:creationId xmlns:a16="http://schemas.microsoft.com/office/drawing/2014/main" id="{98751859-D20F-A791-678C-2FBE72AC36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754" r="35767" b="-2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2AAA507-AC92-A93C-2D5C-B175404F1A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6667" y="2133599"/>
            <a:ext cx="6847944" cy="44667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Loading &amp; Preprocessing: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Load data.csv, select columns (title, synopsis, genre), and display rows using tabulate. Group by genre and count occurrences.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Text Cleaning: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Remove unwanted characters, backslashes, convert to lowercase, and clean spaces in synopsis.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Lemmatization: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Standardize words in synopsis using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WordNetLemmatizer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Word Frequency Visualization: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nltk.FreqDist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seaborn to visualize frequent words.</a:t>
            </a:r>
          </a:p>
        </p:txBody>
      </p:sp>
    </p:spTree>
    <p:extLst>
      <p:ext uri="{BB962C8B-B14F-4D97-AF65-F5344CB8AC3E}">
        <p14:creationId xmlns:p14="http://schemas.microsoft.com/office/powerpoint/2010/main" val="168716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885AA-DE6C-9BC5-10CC-1342473DE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8A47AFF-2957-7F0E-7F3E-BDD22BB7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018411-74F5-85C7-C293-BC598B162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4BC37600-CA25-EB47-2F4A-9BB1B997F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CE5ADDDC-1821-3A31-D9F6-16E12035E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7420B7EC-F1C0-F45C-6150-3B6F7A02A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90ABE545-FB1E-4630-7C23-D454E0C2A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13CDE6B8-5BA7-0224-F2A7-D8DEEFD52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B0576D9A-3C34-50C1-2D79-E5E85F05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60D05259-2CB2-D6AB-B7E1-43661146C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F4AC61D0-AB2E-9426-BE0E-F0A4AEF00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102DC588-84BA-4C8F-88D3-9E09551B1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68D159ED-FD93-9F6E-70BF-1C8A84623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8F8BD706-DC62-B91A-17AE-FE58842E2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7648ED49-F553-62E4-9225-4890C662A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72DE7A-0DB7-1AF6-C616-E7285F15F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7ABF308B-63F8-45A1-BBA0-6ED4F250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306E4843-43D5-7D3C-406D-A93AED5CE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F7F8E444-F9D5-F0C0-BE7B-E6F84124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195EA3DD-D2E4-D1B2-736A-3ABD85415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554ABABB-6E0C-9358-3547-CC247E94F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927A350A-4427-3E60-1C65-1225449E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459FA6B2-6865-63AC-0396-8073E0B37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19D22D4F-49DA-82CE-B178-24A6F499F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FDB63F21-54E2-EEF2-CE2A-37BAE42CA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15C6EBAE-652A-BDD5-BDBC-F87D77C0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AD490387-AECA-AC59-B444-DAF1E309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72C87031-8FFB-C51B-8040-103B0BA53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9BA0D7-E9AC-2F1E-D297-64E6CA26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A36EC3-EC87-CB30-BE89-77614C3E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C7C0B55D-E3C0-2953-3A6B-01CA6C102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4" name="Picture 53" descr="Books stacked on a table">
            <a:extLst>
              <a:ext uri="{FF2B5EF4-FFF2-40B4-BE49-F238E27FC236}">
                <a16:creationId xmlns:a16="http://schemas.microsoft.com/office/drawing/2014/main" id="{C56A5640-AE3E-2935-723B-73127660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754" r="35767" b="-2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2C8B615-5F51-D37D-5B30-89FF62ECD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6667" y="2133600"/>
            <a:ext cx="6847944" cy="43701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TF-IDF Vectorization: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Convert synopsis to numerical features using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TfidfVectorizer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bi-grams for context.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Splitting: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Split data into train (80%) and validation (20%) using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train_test_split.Model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Training: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 models: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Logistic Regression, Support Vector Machines, Random Forest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Evaluation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Compare models using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accuracy_score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classification_report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75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A607BD-1BF5-1A85-E68B-42BEAC36A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91361C-F672-C7F5-9DB6-A2AED1E9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4" name="Picture 53" descr="Books stacked on a table">
            <a:extLst>
              <a:ext uri="{FF2B5EF4-FFF2-40B4-BE49-F238E27FC236}">
                <a16:creationId xmlns:a16="http://schemas.microsoft.com/office/drawing/2014/main" id="{996258EC-6816-E359-3720-43301D790C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511" r="36009" b="-2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8C115C6-480B-33CF-43AC-D0FFD215EA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20204" y="1512124"/>
            <a:ext cx="6847944" cy="3777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Hyperparameter Tuning: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Optimize models using </a:t>
            </a: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Logistic Regression, SVM, and Random Forest.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Create confusion matrices and performance graphs.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Refine TF-IDF parameters (e.g., bi-grams, </a:t>
            </a: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min_df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=5) for richer features.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Comparison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Assess models based on accuracy, reports, and confusion matrices.</a:t>
            </a:r>
          </a:p>
        </p:txBody>
      </p:sp>
    </p:spTree>
    <p:extLst>
      <p:ext uri="{BB962C8B-B14F-4D97-AF65-F5344CB8AC3E}">
        <p14:creationId xmlns:p14="http://schemas.microsoft.com/office/powerpoint/2010/main" val="280196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B6AF-4640-0A99-8F03-C03EBBBA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B802-DC06-5036-97FF-54EF31D6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Source: Kaggle</a:t>
            </a:r>
          </a:p>
          <a:p>
            <a:r>
              <a:rPr lang="en-US" sz="3200" dirty="0"/>
              <a:t>8 columns and 1539 rows</a:t>
            </a:r>
          </a:p>
          <a:p>
            <a:r>
              <a:rPr lang="en-US" sz="3200" dirty="0"/>
              <a:t>0 null values</a:t>
            </a:r>
          </a:p>
          <a:p>
            <a:r>
              <a:rPr lang="en-US" sz="3200" dirty="0"/>
              <a:t>Genres (target): thriller, fantasy, romance, horror, history, psychology, travel, science, sports, science fiction</a:t>
            </a:r>
          </a:p>
        </p:txBody>
      </p:sp>
    </p:spTree>
    <p:extLst>
      <p:ext uri="{BB962C8B-B14F-4D97-AF65-F5344CB8AC3E}">
        <p14:creationId xmlns:p14="http://schemas.microsoft.com/office/powerpoint/2010/main" val="24700474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26324</TotalTime>
  <Words>711</Words>
  <Application>Microsoft Office PowerPoint</Application>
  <PresentationFormat>Widescreen</PresentationFormat>
  <Paragraphs>97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Century Gothic</vt:lpstr>
      <vt:lpstr>Times New Roman</vt:lpstr>
      <vt:lpstr>Wingdings 3</vt:lpstr>
      <vt:lpstr>Wisp</vt:lpstr>
      <vt:lpstr>Book Genre Prediction from Book Summary</vt:lpstr>
      <vt:lpstr>Background</vt:lpstr>
      <vt:lpstr>Research Problem</vt:lpstr>
      <vt:lpstr>Current Method</vt:lpstr>
      <vt:lpstr>New Method</vt:lpstr>
      <vt:lpstr>Implementation</vt:lpstr>
      <vt:lpstr>Implementation</vt:lpstr>
      <vt:lpstr>Implementation</vt:lpstr>
      <vt:lpstr>Dataset</vt:lpstr>
      <vt:lpstr>Logistic Regression</vt:lpstr>
      <vt:lpstr>Support Vector Machine</vt:lpstr>
      <vt:lpstr>Random Forest</vt:lpstr>
      <vt:lpstr>Results</vt:lpstr>
      <vt:lpstr>Conclusion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Jainam Shah</dc:creator>
  <cp:lastModifiedBy>Jainam Shah</cp:lastModifiedBy>
  <cp:revision>16</cp:revision>
  <dcterms:created xsi:type="dcterms:W3CDTF">2024-11-13T21:53:56Z</dcterms:created>
  <dcterms:modified xsi:type="dcterms:W3CDTF">2024-12-14T18:58:57Z</dcterms:modified>
</cp:coreProperties>
</file>