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5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3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820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52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21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16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4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1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3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8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4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ACD597-6492-4B7C-AB60-76F99FB1F819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007253-B94D-48A7-8091-642DB713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0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A7ED7-E4E2-48F3-B5CA-BC950278CC02}"/>
              </a:ext>
            </a:extLst>
          </p:cNvPr>
          <p:cNvSpPr txBox="1"/>
          <p:nvPr/>
        </p:nvSpPr>
        <p:spPr>
          <a:xfrm>
            <a:off x="242596" y="259712"/>
            <a:ext cx="116819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KPMG Data Analytics Team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5887D-045B-43A6-980C-DBED690F0A92}"/>
              </a:ext>
            </a:extLst>
          </p:cNvPr>
          <p:cNvSpPr txBox="1"/>
          <p:nvPr/>
        </p:nvSpPr>
        <p:spPr>
          <a:xfrm>
            <a:off x="242596" y="998376"/>
            <a:ext cx="9041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800" dirty="0"/>
          </a:p>
          <a:p>
            <a:endParaRPr lang="en-IN" sz="4800" dirty="0"/>
          </a:p>
          <a:p>
            <a:r>
              <a:rPr lang="en-IN" sz="4800" dirty="0"/>
              <a:t>Sprocket Central Pty ltd.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54804-0F9C-4C09-8EF4-B6C6822DD08D}"/>
              </a:ext>
            </a:extLst>
          </p:cNvPr>
          <p:cNvSpPr txBox="1"/>
          <p:nvPr/>
        </p:nvSpPr>
        <p:spPr>
          <a:xfrm>
            <a:off x="242596" y="3209731"/>
            <a:ext cx="8798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Analytics approach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Presented by Jainam Shah, Junior Consultant, Data Analytics team.</a:t>
            </a:r>
          </a:p>
        </p:txBody>
      </p:sp>
    </p:spTree>
    <p:extLst>
      <p:ext uri="{BB962C8B-B14F-4D97-AF65-F5344CB8AC3E}">
        <p14:creationId xmlns:p14="http://schemas.microsoft.com/office/powerpoint/2010/main" val="311013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4FB8-2346-4387-9A60-0314976D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3" y="484499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883AD-F76B-4613-9E65-F0BEC77328F3}"/>
              </a:ext>
            </a:extLst>
          </p:cNvPr>
          <p:cNvSpPr txBox="1"/>
          <p:nvPr/>
        </p:nvSpPr>
        <p:spPr>
          <a:xfrm>
            <a:off x="245673" y="2435289"/>
            <a:ext cx="8742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400" dirty="0"/>
              <a:t>Introduction</a:t>
            </a:r>
          </a:p>
          <a:p>
            <a:pPr marL="342900" indent="-342900">
              <a:buAutoNum type="arabicParenR"/>
            </a:pPr>
            <a:r>
              <a:rPr lang="en-IN" sz="2400" dirty="0"/>
              <a:t>Data Exploration</a:t>
            </a:r>
          </a:p>
          <a:p>
            <a:pPr marL="342900" indent="-342900">
              <a:buAutoNum type="arabicParenR"/>
            </a:pPr>
            <a:r>
              <a:rPr lang="en-IN" sz="2400" dirty="0"/>
              <a:t>Data Development</a:t>
            </a:r>
          </a:p>
          <a:p>
            <a:pPr marL="342900" indent="-342900">
              <a:buAutoNum type="arabicParenR"/>
            </a:pPr>
            <a:r>
              <a:rPr lang="en-IN" sz="24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9690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10F6C-FEED-454E-AFF8-D66EDA151162}"/>
              </a:ext>
            </a:extLst>
          </p:cNvPr>
          <p:cNvSpPr txBox="1"/>
          <p:nvPr/>
        </p:nvSpPr>
        <p:spPr>
          <a:xfrm>
            <a:off x="345233" y="464585"/>
            <a:ext cx="1043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Target customers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3185D-6213-4AA3-8BB3-F88F68BC9AC5}"/>
              </a:ext>
            </a:extLst>
          </p:cNvPr>
          <p:cNvSpPr txBox="1"/>
          <p:nvPr/>
        </p:nvSpPr>
        <p:spPr>
          <a:xfrm>
            <a:off x="345233" y="1474237"/>
            <a:ext cx="8920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Number of cars own on each states.</a:t>
            </a:r>
          </a:p>
        </p:txBody>
      </p:sp>
    </p:spTree>
    <p:extLst>
      <p:ext uri="{BB962C8B-B14F-4D97-AF65-F5344CB8AC3E}">
        <p14:creationId xmlns:p14="http://schemas.microsoft.com/office/powerpoint/2010/main" val="277176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BF28F-CC27-4B41-AC3F-8B74772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45" y="635998"/>
            <a:ext cx="3894157" cy="2674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3BF95-CEEB-4CB8-BD3E-4B80DEF69C46}"/>
              </a:ext>
            </a:extLst>
          </p:cNvPr>
          <p:cNvSpPr txBox="1"/>
          <p:nvPr/>
        </p:nvSpPr>
        <p:spPr>
          <a:xfrm>
            <a:off x="183410" y="635998"/>
            <a:ext cx="779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8653-FD20-4EF3-AAFF-DC41AD042EE9}"/>
              </a:ext>
            </a:extLst>
          </p:cNvPr>
          <p:cNvSpPr txBox="1"/>
          <p:nvPr/>
        </p:nvSpPr>
        <p:spPr>
          <a:xfrm>
            <a:off x="183410" y="1741189"/>
            <a:ext cx="7551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have divided customers into segments of Platinum, Gold, Silver and Bronze.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segments are based on “Recency”, “Monetary” and “Frequency”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there are 800 platinum customers, we should start targeting them first as they’re most promising.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most of our customers lies in bronze category, we shall start to bring them in Silver &amp; upper qualities.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belonging in Silver and Gold class shall be targeted as per norms. </a:t>
            </a:r>
          </a:p>
        </p:txBody>
      </p:sp>
    </p:spTree>
    <p:extLst>
      <p:ext uri="{BB962C8B-B14F-4D97-AF65-F5344CB8AC3E}">
        <p14:creationId xmlns:p14="http://schemas.microsoft.com/office/powerpoint/2010/main" val="44014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3B9F2-6D3D-42DF-8E7D-B66F9B2E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995" y="558324"/>
            <a:ext cx="4580017" cy="260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39650-95EA-4F7D-AAB7-1F7665D3544E}"/>
              </a:ext>
            </a:extLst>
          </p:cNvPr>
          <p:cNvSpPr txBox="1"/>
          <p:nvPr/>
        </p:nvSpPr>
        <p:spPr>
          <a:xfrm>
            <a:off x="102636" y="558324"/>
            <a:ext cx="693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Customer age distribution: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E9155-ECA4-4EBC-AC5E-BE6F51590A71}"/>
              </a:ext>
            </a:extLst>
          </p:cNvPr>
          <p:cNvSpPr txBox="1"/>
          <p:nvPr/>
        </p:nvSpPr>
        <p:spPr>
          <a:xfrm>
            <a:off x="223935" y="1974096"/>
            <a:ext cx="6811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customer are in the age group of 50s. There might be 2 categories in this group age. First, people buying this for their kids/grandkids and other category being fitness centric people.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assumed that most purchases would be made by category 1 customers, hence targeting advertisements should be created in a scenario where a grandfather buys cycle for his grandkids.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next most prominent age group is 30s and 40s so above strategy will work as well in this scenario.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C5EAC-97AE-45E0-9585-63A78621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82" y="3682256"/>
            <a:ext cx="5124183" cy="25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3BC211-999A-4B69-AECD-8C4A1B34B1AB}"/>
              </a:ext>
            </a:extLst>
          </p:cNvPr>
          <p:cNvSpPr txBox="1"/>
          <p:nvPr/>
        </p:nvSpPr>
        <p:spPr>
          <a:xfrm>
            <a:off x="83976" y="233265"/>
            <a:ext cx="601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Customer segmentation based on age and wealth segment: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83FE8-315D-4CC4-BED9-8E2659454991}"/>
              </a:ext>
            </a:extLst>
          </p:cNvPr>
          <p:cNvSpPr txBox="1"/>
          <p:nvPr/>
        </p:nvSpPr>
        <p:spPr>
          <a:xfrm>
            <a:off x="2705877" y="1334278"/>
            <a:ext cx="5848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in their 50s and in the mass customer segment holds most of our purchases. We should focus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in High net worth customers in their 30s to 50s bring most of our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074FBB-977C-4957-A4B9-18AE6226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6" y="3139518"/>
            <a:ext cx="781117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DD219-B98C-4C3E-93E7-ED6B7149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2" y="3592286"/>
            <a:ext cx="6447452" cy="305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C9419-4E6F-4894-9F3B-31DF0ABA7362}"/>
              </a:ext>
            </a:extLst>
          </p:cNvPr>
          <p:cNvSpPr txBox="1"/>
          <p:nvPr/>
        </p:nvSpPr>
        <p:spPr>
          <a:xfrm>
            <a:off x="83975" y="533156"/>
            <a:ext cx="66527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Cars owned in states of Australia: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 data segmented by states New South Wales, Queensland and Victoria.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cars are owned in New South Wales followed by Victoria and Queensland.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Thus now we have a perspective of customers demographic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5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6EE3C-408F-4891-B672-92F3784160E1}"/>
              </a:ext>
            </a:extLst>
          </p:cNvPr>
          <p:cNvSpPr txBox="1"/>
          <p:nvPr/>
        </p:nvSpPr>
        <p:spPr>
          <a:xfrm rot="10800000" flipH="1" flipV="1">
            <a:off x="455319" y="630589"/>
            <a:ext cx="10741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92056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D1C9D-5F4A-44AE-8BD7-90D33902742C}"/>
              </a:ext>
            </a:extLst>
          </p:cNvPr>
          <p:cNvSpPr txBox="1"/>
          <p:nvPr/>
        </p:nvSpPr>
        <p:spPr>
          <a:xfrm>
            <a:off x="177282" y="587829"/>
            <a:ext cx="117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supporting items are in the attachment.</a:t>
            </a:r>
          </a:p>
        </p:txBody>
      </p:sp>
    </p:spTree>
    <p:extLst>
      <p:ext uri="{BB962C8B-B14F-4D97-AF65-F5344CB8AC3E}">
        <p14:creationId xmlns:p14="http://schemas.microsoft.com/office/powerpoint/2010/main" val="6433063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356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Jainam Shah</dc:creator>
  <cp:lastModifiedBy>Jainam Shah</cp:lastModifiedBy>
  <cp:revision>9</cp:revision>
  <dcterms:created xsi:type="dcterms:W3CDTF">2021-05-11T16:08:42Z</dcterms:created>
  <dcterms:modified xsi:type="dcterms:W3CDTF">2021-05-11T18:52:04Z</dcterms:modified>
</cp:coreProperties>
</file>