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7"/>
  </p:notesMasterIdLst>
  <p:handoutMasterIdLst>
    <p:handoutMasterId r:id="rId18"/>
  </p:handoutMasterIdLst>
  <p:sldIdLst>
    <p:sldId id="338" r:id="rId5"/>
    <p:sldId id="339" r:id="rId6"/>
    <p:sldId id="340" r:id="rId7"/>
    <p:sldId id="341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07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4/6/2021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4/6/2021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4/6/2021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" TargetMode="External"/><Relationship Id="rId2" Type="http://schemas.openxmlformats.org/officeDocument/2006/relationships/hyperlink" Target="http://d2rq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06" y="975360"/>
            <a:ext cx="11078351" cy="256902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Exploring</a:t>
            </a:r>
            <a:r>
              <a:rPr lang="en-US" b="1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</a:t>
            </a:r>
            <a:r>
              <a:rPr lang="en-US" b="1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b="1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Systems:-</a:t>
            </a:r>
            <a:r>
              <a:rPr lang="en-US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b="1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</a:t>
            </a:r>
            <a:r>
              <a:rPr lang="en-US" b="1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</a:t>
            </a:r>
            <a:r>
              <a:rPr lang="en-US" b="1" spc="-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b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Mehdi</a:t>
            </a:r>
            <a:r>
              <a:rPr lang="en-US" sz="20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Kargar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02" y="5111932"/>
            <a:ext cx="11008683" cy="978292"/>
          </a:xfrm>
        </p:spPr>
        <p:txBody>
          <a:bodyPr>
            <a:noAutofit/>
          </a:bodyPr>
          <a:lstStyle/>
          <a:p>
            <a:r>
              <a:rPr lang="en-IN" sz="2400" b="1" dirty="0"/>
              <a:t>P</a:t>
            </a:r>
            <a:r>
              <a:rPr lang="en-US" sz="2400" b="1" dirty="0" err="1"/>
              <a:t>eeya</a:t>
            </a:r>
            <a:r>
              <a:rPr lang="en-US" sz="2400" b="1" dirty="0"/>
              <a:t> </a:t>
            </a:r>
            <a:r>
              <a:rPr lang="en-US" sz="2400" b="1" dirty="0" err="1"/>
              <a:t>thacker</a:t>
            </a:r>
            <a:endParaRPr lang="en-US" sz="2400" b="1" dirty="0"/>
          </a:p>
          <a:p>
            <a:r>
              <a:rPr lang="en-US" sz="2400" b="1" dirty="0"/>
              <a:t>B4: 1911127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296A-53EB-455F-80A0-23DED141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046B-A593-4D73-A63C-6BCF25284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52" y="625956"/>
            <a:ext cx="11029615" cy="408447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 information systems data was efficiently tackled.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present a frame-work to help non-technical users to explore such data.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 challenges in building such a system and provide 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 overview of the framework that we build through this paper.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experiment clearly show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beneﬁt of using a keyword search system over structured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saving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producing</a:t>
            </a:r>
            <a:r>
              <a:rPr lang="en-US" sz="20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05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8ADA-77FF-4E34-AF6F-9EE1D426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8FBE-D9D0-416E-BD77-9DCC43B5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43" y="830608"/>
            <a:ext cx="11029615" cy="4084474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Paper: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Kargar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"Exploring Structured Information Systems: A Keyword Search Approach," 2019 4th International Conference on Communication and Information Systems (ICCIS), Wuhan, China, 2019, pp. 164-167,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10.1109/ICCIS49662.2019.00036.</a:t>
            </a:r>
          </a:p>
          <a:p>
            <a:r>
              <a:rPr lang="en-US" sz="2000" b="1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http://d2rq.org</a:t>
            </a:r>
            <a:r>
              <a:rPr lang="en-US" sz="2000" b="1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know about the D2RQ platform</a:t>
            </a:r>
          </a:p>
          <a:p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http://citeseerx.ist.psu.edu/</a:t>
            </a: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know about the polynomial delay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C53F-6820-4627-973A-C56509A21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5194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B448-9FED-4E14-8B09-C6BF164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1562-2EB8-46D7-AC1E-97F5C964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Bing),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convenient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ﬁnd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pages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loosely-structured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paragraphs</a:t>
            </a:r>
            <a:r>
              <a:rPr lang="en-US" sz="18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text.</a:t>
            </a:r>
            <a:r>
              <a:rPr lang="en-US" sz="18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hand,</a:t>
            </a:r>
            <a:r>
              <a:rPr lang="en-US" sz="1800" spc="-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 data (e.g. in relational databases). </a:t>
            </a:r>
            <a:endParaRPr lang="en-US" spc="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a structured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particular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 between different entities might be scattered across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rows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columns</a:t>
            </a:r>
            <a:r>
              <a:rPr lang="en-US" sz="1800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tables.</a:t>
            </a:r>
            <a:r>
              <a:rPr lang="en-US" sz="1800" spc="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pieces</a:t>
            </a:r>
            <a:r>
              <a:rPr lang="en-US" sz="1800" spc="-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stitched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ﬁnal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user’s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query.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database,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might</a:t>
            </a:r>
            <a:r>
              <a:rPr lang="en-US" sz="18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millions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answers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query.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Thus,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ﬁnding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answer is a challenging task. </a:t>
            </a:r>
            <a:endParaRPr lang="en-US" spc="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research paper presents an intuitive search system over structured information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2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855E-AE35-4689-A1A2-718C3DA8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A87E-5273-4741-A086-ECD15725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emergence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computing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 their data efﬁciently. Cloud computing helps businesses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infrastructure maintenance.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ﬁnding relevant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still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barrier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era.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computing services that offer structured data storage,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none offer a powerful search engine over such data.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fact,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schemas become more complex due to the increasing volume, velocity and variety of big data, even technical users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struggle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structure. However, search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forms are limited, expensive to design, and require frequent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updates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change.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</a:t>
            </a:r>
            <a:r>
              <a:rPr lang="en-US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</a:t>
            </a:r>
            <a:r>
              <a:rPr lang="en-US" sz="1800" spc="-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receives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keywords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input,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interconnected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output,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presents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itself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ideal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solution.</a:t>
            </a:r>
            <a:endParaRPr lang="en-US" sz="1800" spc="23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4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081-12C7-4F7F-B6AD-45212ADC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9695-2B50-4166-82D6-DA0B4C6B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52" y="1555596"/>
            <a:ext cx="11029615" cy="4084474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ﬁrst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designed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multiple data sources into a graph. Finding relevant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among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millions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billions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objects,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stored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graph,</a:t>
            </a:r>
            <a:r>
              <a:rPr lang="en-US" sz="20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computationally</a:t>
            </a:r>
            <a:r>
              <a:rPr lang="en-US" sz="20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challenging.</a:t>
            </a:r>
            <a:r>
              <a:rPr lang="en-US" sz="20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Due to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requires distributed processing.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ﬁnding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answers,</a:t>
            </a:r>
            <a:r>
              <a:rPr lang="en-US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ﬁrst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ﬁnd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shortest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pairs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nodes.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spc="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index, we build a search engine that ﬁrst ﬁnds the set 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(i.e.,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keywords),</a:t>
            </a:r>
            <a:r>
              <a:rPr lang="en-US" sz="20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then ﬁnds an optimal structure that connects the content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procedure used to design and implement a keyword based search system.</a:t>
            </a:r>
          </a:p>
        </p:txBody>
      </p:sp>
    </p:spTree>
    <p:extLst>
      <p:ext uri="{BB962C8B-B14F-4D97-AF65-F5344CB8AC3E}">
        <p14:creationId xmlns:p14="http://schemas.microsoft.com/office/powerpoint/2010/main" val="16945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29BE-B838-42C3-A5BA-BD2FEEDC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AE66A-5B32-4D7D-B32D-035DDEC53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outline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structured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2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6B10-617B-4519-8B4F-F5852FE2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(1) Integrating data into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8A62-1BC9-4CA7-A681-0B99A4BE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2" y="1166976"/>
            <a:ext cx="11029615" cy="4084474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ﬁrst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framework is to fetch data from structured 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semi-structured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 a graph database.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might come from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heterogamous sources with different formats. If they are already in a graph format, moving them 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database is easy.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other data sources,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residing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databases,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converted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foreign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relationships.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D2RQ is used for this step. </a:t>
            </a:r>
            <a:r>
              <a:rPr lang="en-US" sz="2000" dirty="0">
                <a:latin typeface="Times New Roman" panose="02020603050405020304" pitchFamily="18" charset="0"/>
              </a:rPr>
              <a:t>D2RQ platform is a system for accessing relational databases as virtual, read-only RDF (resource description framework) graphs.</a:t>
            </a:r>
          </a:p>
        </p:txBody>
      </p:sp>
    </p:spTree>
    <p:extLst>
      <p:ext uri="{BB962C8B-B14F-4D97-AF65-F5344CB8AC3E}">
        <p14:creationId xmlns:p14="http://schemas.microsoft.com/office/powerpoint/2010/main" val="365049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B264-5919-44CC-AB8B-C4304DCE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(2) Building a distributed inverted 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B2D2-C6BF-4EED-8CC2-A38CEE0D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 in the input graph, the IDs of the nodes that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 the keyword will be stored in an inverted index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spc="-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inverted</a:t>
            </a:r>
            <a:r>
              <a:rPr lang="en-US" sz="1800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spc="3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3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retrieval</a:t>
            </a:r>
            <a:r>
              <a:rPr lang="en-US" sz="1800" spc="3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(IR),</a:t>
            </a:r>
            <a:r>
              <a:rPr lang="en-US" sz="1800" spc="-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keyword,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IDs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contain the keyword are stored.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the input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might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billions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millions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keywords, we cannot ﬁt the inverted index into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 space of one machine. Therefore, the inverted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stored</a:t>
            </a:r>
            <a:r>
              <a:rPr lang="en-US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machines.</a:t>
            </a:r>
            <a:r>
              <a:rPr lang="en-US" spc="2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stores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subset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index.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hash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</a:t>
            </a:r>
            <a:r>
              <a:rPr lang="en-US" sz="18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Later,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hash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ﬁnd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responsible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nodes.</a:t>
            </a:r>
            <a:endParaRPr lang="en-US" spc="-2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reading each node, its textual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is parsed and the associated node in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distributed index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5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EAB4-9D4D-4276-B187-AFDB95EB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(3) Building a scalable distance 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088B-2BC8-444D-AAF5-B78AC40F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12" y="923136"/>
            <a:ext cx="11029615" cy="4084474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returns the shortest distance between two nodes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ﬁnd answers to graph keyword search,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frequently need to ﬁnd the distance between a pair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efﬁcient index is critical.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A 2-hop cover ground method is used to find out the shortest distance between the two nodes.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006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533D-2C7D-4CCC-A838-80127B6B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(4) Finding top-k answers with polynomial delay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AE16-B136-4DC2-B114-D2393258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receiving the query keywords from the user, 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keyword, the system ﬁnds the IDs of the nodes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contain the keyword.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obtained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distributed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inverted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index.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ﬁnd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</a:t>
            </a:r>
            <a:r>
              <a:rPr lang="en-US" sz="1800" i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spc="175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answers. The top-</a:t>
            </a:r>
            <a:r>
              <a:rPr lang="en-US" sz="1800" i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answers should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to guarantee duplicate-free answers and also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avoid ranking an exponential number of answers, we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procedure of producing answers in polynomial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efﬁciency of a search algorithm is measured by the delay between producing two consecutive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answers.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polynomial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1800" spc="-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 input data,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polynomial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Furthermore, 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use Lawler’s procedure to ﬁnd top-k answers 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polynomial delay.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837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804</TotalTime>
  <Words>1169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Garamond</vt:lpstr>
      <vt:lpstr>Helvetica Light</vt:lpstr>
      <vt:lpstr>Times New Roman</vt:lpstr>
      <vt:lpstr>Wingdings 2</vt:lpstr>
      <vt:lpstr>DividendVTI</vt:lpstr>
      <vt:lpstr>Exploring Structured Information Systems:-  A Keyword Search  Approach by:- Mehdi Kargar  </vt:lpstr>
      <vt:lpstr>overview</vt:lpstr>
      <vt:lpstr>introduction</vt:lpstr>
      <vt:lpstr>Components of the system</vt:lpstr>
      <vt:lpstr>The framework</vt:lpstr>
      <vt:lpstr>(1) Integrating data into graph</vt:lpstr>
      <vt:lpstr>(2) Building a distributed inverted index</vt:lpstr>
      <vt:lpstr>(3) Building a scalable distance index</vt:lpstr>
      <vt:lpstr>(4) Finding top-k answers with polynomial delay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Structured Information Systems:-  A Keyword Search  Approach</dc:title>
  <dc:creator>Peeya Thacker</dc:creator>
  <cp:lastModifiedBy>Peeya Thacker</cp:lastModifiedBy>
  <cp:revision>16</cp:revision>
  <dcterms:created xsi:type="dcterms:W3CDTF">2021-04-02T16:15:45Z</dcterms:created>
  <dcterms:modified xsi:type="dcterms:W3CDTF">2021-04-06T09:06:58Z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