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6" r:id="rId2"/>
    <p:sldId id="257" r:id="rId3"/>
    <p:sldId id="261" r:id="rId4"/>
    <p:sldId id="263" r:id="rId5"/>
    <p:sldId id="280" r:id="rId6"/>
    <p:sldId id="267" r:id="rId7"/>
    <p:sldId id="269" r:id="rId8"/>
    <p:sldId id="282" r:id="rId9"/>
    <p:sldId id="284" r:id="rId10"/>
    <p:sldId id="285"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BDF05-AAB8-41C1-89FD-5B256F818718}" v="326" dt="2025-02-21T20:21:46.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nam bhavsar" userId="27d69e75b5ebf12e" providerId="LiveId" clId="{60BBDF05-AAB8-41C1-89FD-5B256F818718}"/>
    <pc:docChg chg="undo custSel addSld delSld modSld sldOrd">
      <pc:chgData name="jainam bhavsar" userId="27d69e75b5ebf12e" providerId="LiveId" clId="{60BBDF05-AAB8-41C1-89FD-5B256F818718}" dt="2025-02-21T20:21:46.026" v="577" actId="12100"/>
      <pc:docMkLst>
        <pc:docMk/>
      </pc:docMkLst>
      <pc:sldChg chg="modSp mod">
        <pc:chgData name="jainam bhavsar" userId="27d69e75b5ebf12e" providerId="LiveId" clId="{60BBDF05-AAB8-41C1-89FD-5B256F818718}" dt="2025-02-21T19:49:40.822" v="98" actId="20577"/>
        <pc:sldMkLst>
          <pc:docMk/>
          <pc:sldMk cId="3610971376" sldId="256"/>
        </pc:sldMkLst>
        <pc:spChg chg="mod">
          <ac:chgData name="jainam bhavsar" userId="27d69e75b5ebf12e" providerId="LiveId" clId="{60BBDF05-AAB8-41C1-89FD-5B256F818718}" dt="2025-02-21T19:46:33.085" v="7" actId="2711"/>
          <ac:spMkLst>
            <pc:docMk/>
            <pc:sldMk cId="3610971376" sldId="256"/>
            <ac:spMk id="2" creationId="{9C65DC19-8E5F-4EBE-976D-B016F37BF913}"/>
          </ac:spMkLst>
        </pc:spChg>
        <pc:spChg chg="mod">
          <ac:chgData name="jainam bhavsar" userId="27d69e75b5ebf12e" providerId="LiveId" clId="{60BBDF05-AAB8-41C1-89FD-5B256F818718}" dt="2025-02-21T19:46:48.079" v="15" actId="27636"/>
          <ac:spMkLst>
            <pc:docMk/>
            <pc:sldMk cId="3610971376" sldId="256"/>
            <ac:spMk id="8" creationId="{2695AABC-5781-469E-A0AB-5ABC4A3A50C8}"/>
          </ac:spMkLst>
        </pc:spChg>
        <pc:spChg chg="mod">
          <ac:chgData name="jainam bhavsar" userId="27d69e75b5ebf12e" providerId="LiveId" clId="{60BBDF05-AAB8-41C1-89FD-5B256F818718}" dt="2025-02-21T19:49:34.711" v="94" actId="20577"/>
          <ac:spMkLst>
            <pc:docMk/>
            <pc:sldMk cId="3610971376" sldId="256"/>
            <ac:spMk id="9" creationId="{112B17F6-B739-4D91-6655-C27EE3C646E3}"/>
          </ac:spMkLst>
        </pc:spChg>
        <pc:spChg chg="mod">
          <ac:chgData name="jainam bhavsar" userId="27d69e75b5ebf12e" providerId="LiveId" clId="{60BBDF05-AAB8-41C1-89FD-5B256F818718}" dt="2025-02-21T19:48:19.698" v="50" actId="20577"/>
          <ac:spMkLst>
            <pc:docMk/>
            <pc:sldMk cId="3610971376" sldId="256"/>
            <ac:spMk id="13" creationId="{064D300B-D96E-A559-13FF-FE6D39E6F3EA}"/>
          </ac:spMkLst>
        </pc:spChg>
        <pc:spChg chg="mod">
          <ac:chgData name="jainam bhavsar" userId="27d69e75b5ebf12e" providerId="LiveId" clId="{60BBDF05-AAB8-41C1-89FD-5B256F818718}" dt="2025-02-21T19:49:40.822" v="98" actId="20577"/>
          <ac:spMkLst>
            <pc:docMk/>
            <pc:sldMk cId="3610971376" sldId="256"/>
            <ac:spMk id="14" creationId="{23C0B673-8D6B-9C87-BE5B-92D9BF6B121C}"/>
          </ac:spMkLst>
        </pc:spChg>
      </pc:sldChg>
      <pc:sldChg chg="modSp mod">
        <pc:chgData name="jainam bhavsar" userId="27d69e75b5ebf12e" providerId="LiveId" clId="{60BBDF05-AAB8-41C1-89FD-5B256F818718}" dt="2025-02-21T20:04:12.998" v="218" actId="20577"/>
        <pc:sldMkLst>
          <pc:docMk/>
          <pc:sldMk cId="4219258057" sldId="257"/>
        </pc:sldMkLst>
        <pc:spChg chg="mod">
          <ac:chgData name="jainam bhavsar" userId="27d69e75b5ebf12e" providerId="LiveId" clId="{60BBDF05-AAB8-41C1-89FD-5B256F818718}" dt="2025-02-21T19:51:17.141" v="106" actId="255"/>
          <ac:spMkLst>
            <pc:docMk/>
            <pc:sldMk cId="4219258057" sldId="257"/>
            <ac:spMk id="3" creationId="{502306F7-ED6A-4550-B6AE-5AB4126B38A8}"/>
          </ac:spMkLst>
        </pc:spChg>
        <pc:spChg chg="mod">
          <ac:chgData name="jainam bhavsar" userId="27d69e75b5ebf12e" providerId="LiveId" clId="{60BBDF05-AAB8-41C1-89FD-5B256F818718}" dt="2025-02-21T20:04:12.998" v="218" actId="20577"/>
          <ac:spMkLst>
            <pc:docMk/>
            <pc:sldMk cId="4219258057" sldId="257"/>
            <ac:spMk id="4" creationId="{3CC29B81-3830-43D1-8B37-FAE1AF341739}"/>
          </ac:spMkLst>
        </pc:spChg>
      </pc:sldChg>
      <pc:sldChg chg="modSp mod">
        <pc:chgData name="jainam bhavsar" userId="27d69e75b5ebf12e" providerId="LiveId" clId="{60BBDF05-AAB8-41C1-89FD-5B256F818718}" dt="2025-02-21T19:52:25.959" v="116" actId="113"/>
        <pc:sldMkLst>
          <pc:docMk/>
          <pc:sldMk cId="4118643867" sldId="261"/>
        </pc:sldMkLst>
        <pc:spChg chg="mod">
          <ac:chgData name="jainam bhavsar" userId="27d69e75b5ebf12e" providerId="LiveId" clId="{60BBDF05-AAB8-41C1-89FD-5B256F818718}" dt="2025-02-21T19:51:30.721" v="108" actId="255"/>
          <ac:spMkLst>
            <pc:docMk/>
            <pc:sldMk cId="4118643867" sldId="261"/>
            <ac:spMk id="3" creationId="{502306F7-ED6A-4550-B6AE-5AB4126B38A8}"/>
          </ac:spMkLst>
        </pc:spChg>
        <pc:spChg chg="mod">
          <ac:chgData name="jainam bhavsar" userId="27d69e75b5ebf12e" providerId="LiveId" clId="{60BBDF05-AAB8-41C1-89FD-5B256F818718}" dt="2025-02-21T19:52:25.959" v="116" actId="113"/>
          <ac:spMkLst>
            <pc:docMk/>
            <pc:sldMk cId="4118643867" sldId="261"/>
            <ac:spMk id="4" creationId="{3CC29B81-3830-43D1-8B37-FAE1AF341739}"/>
          </ac:spMkLst>
        </pc:spChg>
      </pc:sldChg>
      <pc:sldChg chg="addSp delSp modSp mod ord">
        <pc:chgData name="jainam bhavsar" userId="27d69e75b5ebf12e" providerId="LiveId" clId="{60BBDF05-AAB8-41C1-89FD-5B256F818718}" dt="2025-02-21T20:04:06.708" v="216" actId="20577"/>
        <pc:sldMkLst>
          <pc:docMk/>
          <pc:sldMk cId="2842072546" sldId="263"/>
        </pc:sldMkLst>
        <pc:spChg chg="mod">
          <ac:chgData name="jainam bhavsar" userId="27d69e75b5ebf12e" providerId="LiveId" clId="{60BBDF05-AAB8-41C1-89FD-5B256F818718}" dt="2025-02-21T19:55:40.076" v="136" actId="5793"/>
          <ac:spMkLst>
            <pc:docMk/>
            <pc:sldMk cId="2842072546" sldId="263"/>
            <ac:spMk id="3" creationId="{502306F7-ED6A-4550-B6AE-5AB4126B38A8}"/>
          </ac:spMkLst>
        </pc:spChg>
        <pc:spChg chg="mod">
          <ac:chgData name="jainam bhavsar" userId="27d69e75b5ebf12e" providerId="LiveId" clId="{60BBDF05-AAB8-41C1-89FD-5B256F818718}" dt="2025-02-21T20:04:06.708" v="216" actId="20577"/>
          <ac:spMkLst>
            <pc:docMk/>
            <pc:sldMk cId="2842072546" sldId="263"/>
            <ac:spMk id="4" creationId="{3CC29B81-3830-43D1-8B37-FAE1AF341739}"/>
          </ac:spMkLst>
        </pc:spChg>
        <pc:graphicFrameChg chg="add del modGraphic">
          <ac:chgData name="jainam bhavsar" userId="27d69e75b5ebf12e" providerId="LiveId" clId="{60BBDF05-AAB8-41C1-89FD-5B256F818718}" dt="2025-02-21T19:53:21.192" v="119" actId="478"/>
          <ac:graphicFrameMkLst>
            <pc:docMk/>
            <pc:sldMk cId="2842072546" sldId="263"/>
            <ac:graphicFrameMk id="2" creationId="{224566B1-34FC-AB53-6B3D-A18E269BDAB5}"/>
          </ac:graphicFrameMkLst>
        </pc:graphicFrameChg>
        <pc:graphicFrameChg chg="add del modGraphic">
          <ac:chgData name="jainam bhavsar" userId="27d69e75b5ebf12e" providerId="LiveId" clId="{60BBDF05-AAB8-41C1-89FD-5B256F818718}" dt="2025-02-21T19:54:11.257" v="121" actId="478"/>
          <ac:graphicFrameMkLst>
            <pc:docMk/>
            <pc:sldMk cId="2842072546" sldId="263"/>
            <ac:graphicFrameMk id="7" creationId="{0CAB9DCA-0175-46BA-1C86-E6063DB8FCF7}"/>
          </ac:graphicFrameMkLst>
        </pc:graphicFrameChg>
        <pc:graphicFrameChg chg="add mod modGraphic">
          <ac:chgData name="jainam bhavsar" userId="27d69e75b5ebf12e" providerId="LiveId" clId="{60BBDF05-AAB8-41C1-89FD-5B256F818718}" dt="2025-02-21T19:56:38.952" v="139" actId="14100"/>
          <ac:graphicFrameMkLst>
            <pc:docMk/>
            <pc:sldMk cId="2842072546" sldId="263"/>
            <ac:graphicFrameMk id="8" creationId="{AA1098F0-3B45-66CE-8513-D8C337C83DDF}"/>
          </ac:graphicFrameMkLst>
        </pc:graphicFrameChg>
      </pc:sldChg>
      <pc:sldChg chg="modSp mod">
        <pc:chgData name="jainam bhavsar" userId="27d69e75b5ebf12e" providerId="LiveId" clId="{60BBDF05-AAB8-41C1-89FD-5B256F818718}" dt="2025-02-21T20:04:53.926" v="228" actId="113"/>
        <pc:sldMkLst>
          <pc:docMk/>
          <pc:sldMk cId="3386054279" sldId="267"/>
        </pc:sldMkLst>
        <pc:spChg chg="mod">
          <ac:chgData name="jainam bhavsar" userId="27d69e75b5ebf12e" providerId="LiveId" clId="{60BBDF05-AAB8-41C1-89FD-5B256F818718}" dt="2025-02-21T19:59:44.289" v="185" actId="20577"/>
          <ac:spMkLst>
            <pc:docMk/>
            <pc:sldMk cId="3386054279" sldId="267"/>
            <ac:spMk id="3" creationId="{502306F7-ED6A-4550-B6AE-5AB4126B38A8}"/>
          </ac:spMkLst>
        </pc:spChg>
        <pc:spChg chg="mod">
          <ac:chgData name="jainam bhavsar" userId="27d69e75b5ebf12e" providerId="LiveId" clId="{60BBDF05-AAB8-41C1-89FD-5B256F818718}" dt="2025-02-21T20:04:53.926" v="228" actId="113"/>
          <ac:spMkLst>
            <pc:docMk/>
            <pc:sldMk cId="3386054279" sldId="267"/>
            <ac:spMk id="4" creationId="{3CC29B81-3830-43D1-8B37-FAE1AF341739}"/>
          </ac:spMkLst>
        </pc:spChg>
      </pc:sldChg>
      <pc:sldChg chg="modSp mod">
        <pc:chgData name="jainam bhavsar" userId="27d69e75b5ebf12e" providerId="LiveId" clId="{60BBDF05-AAB8-41C1-89FD-5B256F818718}" dt="2025-02-21T20:05:26.997" v="234" actId="113"/>
        <pc:sldMkLst>
          <pc:docMk/>
          <pc:sldMk cId="583248583" sldId="269"/>
        </pc:sldMkLst>
        <pc:spChg chg="mod">
          <ac:chgData name="jainam bhavsar" userId="27d69e75b5ebf12e" providerId="LiveId" clId="{60BBDF05-AAB8-41C1-89FD-5B256F818718}" dt="2025-02-21T20:05:26.997" v="234" actId="113"/>
          <ac:spMkLst>
            <pc:docMk/>
            <pc:sldMk cId="583248583" sldId="269"/>
            <ac:spMk id="4" creationId="{3CC29B81-3830-43D1-8B37-FAE1AF341739}"/>
          </ac:spMkLst>
        </pc:spChg>
        <pc:spChg chg="mod">
          <ac:chgData name="jainam bhavsar" userId="27d69e75b5ebf12e" providerId="LiveId" clId="{60BBDF05-AAB8-41C1-89FD-5B256F818718}" dt="2025-02-21T19:59:35.187" v="182" actId="5793"/>
          <ac:spMkLst>
            <pc:docMk/>
            <pc:sldMk cId="583248583" sldId="269"/>
            <ac:spMk id="8" creationId="{4D766E2F-3390-9C68-42FD-F8A87647D352}"/>
          </ac:spMkLst>
        </pc:spChg>
      </pc:sldChg>
      <pc:sldChg chg="modSp mod">
        <pc:chgData name="jainam bhavsar" userId="27d69e75b5ebf12e" providerId="LiveId" clId="{60BBDF05-AAB8-41C1-89FD-5B256F818718}" dt="2025-02-21T20:05:15.239" v="233" actId="1076"/>
        <pc:sldMkLst>
          <pc:docMk/>
          <pc:sldMk cId="1231208177" sldId="280"/>
        </pc:sldMkLst>
        <pc:spChg chg="mod">
          <ac:chgData name="jainam bhavsar" userId="27d69e75b5ebf12e" providerId="LiveId" clId="{60BBDF05-AAB8-41C1-89FD-5B256F818718}" dt="2025-02-21T20:00:22.448" v="195" actId="20577"/>
          <ac:spMkLst>
            <pc:docMk/>
            <pc:sldMk cId="1231208177" sldId="280"/>
            <ac:spMk id="3" creationId="{502306F7-ED6A-4550-B6AE-5AB4126B38A8}"/>
          </ac:spMkLst>
        </pc:spChg>
        <pc:spChg chg="mod">
          <ac:chgData name="jainam bhavsar" userId="27d69e75b5ebf12e" providerId="LiveId" clId="{60BBDF05-AAB8-41C1-89FD-5B256F818718}" dt="2025-02-21T20:05:15.239" v="233" actId="1076"/>
          <ac:spMkLst>
            <pc:docMk/>
            <pc:sldMk cId="1231208177" sldId="280"/>
            <ac:spMk id="4" creationId="{3CC29B81-3830-43D1-8B37-FAE1AF341739}"/>
          </ac:spMkLst>
        </pc:spChg>
      </pc:sldChg>
      <pc:sldChg chg="modSp mod">
        <pc:chgData name="jainam bhavsar" userId="27d69e75b5ebf12e" providerId="LiveId" clId="{60BBDF05-AAB8-41C1-89FD-5B256F818718}" dt="2025-02-21T20:05:31.131" v="235" actId="113"/>
        <pc:sldMkLst>
          <pc:docMk/>
          <pc:sldMk cId="1342874664" sldId="282"/>
        </pc:sldMkLst>
        <pc:spChg chg="mod">
          <ac:chgData name="jainam bhavsar" userId="27d69e75b5ebf12e" providerId="LiveId" clId="{60BBDF05-AAB8-41C1-89FD-5B256F818718}" dt="2025-02-21T19:59:29.547" v="180" actId="20577"/>
          <ac:spMkLst>
            <pc:docMk/>
            <pc:sldMk cId="1342874664" sldId="282"/>
            <ac:spMk id="3" creationId="{9AFB4DA4-FE9B-781F-1AE7-BB68BF85C09E}"/>
          </ac:spMkLst>
        </pc:spChg>
        <pc:spChg chg="mod">
          <ac:chgData name="jainam bhavsar" userId="27d69e75b5ebf12e" providerId="LiveId" clId="{60BBDF05-AAB8-41C1-89FD-5B256F818718}" dt="2025-02-21T20:05:31.131" v="235" actId="113"/>
          <ac:spMkLst>
            <pc:docMk/>
            <pc:sldMk cId="1342874664" sldId="282"/>
            <ac:spMk id="4" creationId="{58FDFE27-6205-18FE-E8A3-E7F545A98FE2}"/>
          </ac:spMkLst>
        </pc:spChg>
      </pc:sldChg>
      <pc:sldChg chg="modSp mod">
        <pc:chgData name="jainam bhavsar" userId="27d69e75b5ebf12e" providerId="LiveId" clId="{60BBDF05-AAB8-41C1-89FD-5B256F818718}" dt="2025-02-21T20:05:38.977" v="236" actId="113"/>
        <pc:sldMkLst>
          <pc:docMk/>
          <pc:sldMk cId="3819179552" sldId="284"/>
        </pc:sldMkLst>
        <pc:spChg chg="mod">
          <ac:chgData name="jainam bhavsar" userId="27d69e75b5ebf12e" providerId="LiveId" clId="{60BBDF05-AAB8-41C1-89FD-5B256F818718}" dt="2025-02-21T20:05:38.977" v="236" actId="113"/>
          <ac:spMkLst>
            <pc:docMk/>
            <pc:sldMk cId="3819179552" sldId="284"/>
            <ac:spMk id="4" creationId="{C32581B2-2CB5-951F-7DBC-AC745213A99D}"/>
          </ac:spMkLst>
        </pc:spChg>
        <pc:spChg chg="mod">
          <ac:chgData name="jainam bhavsar" userId="27d69e75b5ebf12e" providerId="LiveId" clId="{60BBDF05-AAB8-41C1-89FD-5B256F818718}" dt="2025-02-21T20:02:43.251" v="212" actId="20577"/>
          <ac:spMkLst>
            <pc:docMk/>
            <pc:sldMk cId="3819179552" sldId="284"/>
            <ac:spMk id="8" creationId="{4A971CF3-229E-B823-4D42-7879E0DEC259}"/>
          </ac:spMkLst>
        </pc:spChg>
      </pc:sldChg>
      <pc:sldChg chg="new del">
        <pc:chgData name="jainam bhavsar" userId="27d69e75b5ebf12e" providerId="LiveId" clId="{60BBDF05-AAB8-41C1-89FD-5B256F818718}" dt="2025-02-21T20:07:31.500" v="238" actId="47"/>
        <pc:sldMkLst>
          <pc:docMk/>
          <pc:sldMk cId="1106297355" sldId="285"/>
        </pc:sldMkLst>
      </pc:sldChg>
      <pc:sldChg chg="addSp modSp add mod">
        <pc:chgData name="jainam bhavsar" userId="27d69e75b5ebf12e" providerId="LiveId" clId="{60BBDF05-AAB8-41C1-89FD-5B256F818718}" dt="2025-02-21T20:21:46.026" v="577" actId="12100"/>
        <pc:sldMkLst>
          <pc:docMk/>
          <pc:sldMk cId="1607543483" sldId="285"/>
        </pc:sldMkLst>
        <pc:spChg chg="mod">
          <ac:chgData name="jainam bhavsar" userId="27d69e75b5ebf12e" providerId="LiveId" clId="{60BBDF05-AAB8-41C1-89FD-5B256F818718}" dt="2025-02-21T20:08:09.695" v="255" actId="20577"/>
          <ac:spMkLst>
            <pc:docMk/>
            <pc:sldMk cId="1607543483" sldId="285"/>
            <ac:spMk id="4" creationId="{B9E43643-D580-471F-C842-858A1D6A62C6}"/>
          </ac:spMkLst>
        </pc:spChg>
        <pc:spChg chg="mod">
          <ac:chgData name="jainam bhavsar" userId="27d69e75b5ebf12e" providerId="LiveId" clId="{60BBDF05-AAB8-41C1-89FD-5B256F818718}" dt="2025-02-21T20:09:07.901" v="266" actId="1076"/>
          <ac:spMkLst>
            <pc:docMk/>
            <pc:sldMk cId="1607543483" sldId="285"/>
            <ac:spMk id="8" creationId="{E6A7A0A8-F0A5-1C74-B487-D687CA92237C}"/>
          </ac:spMkLst>
        </pc:spChg>
        <pc:graphicFrameChg chg="add mod modGraphic">
          <ac:chgData name="jainam bhavsar" userId="27d69e75b5ebf12e" providerId="LiveId" clId="{60BBDF05-AAB8-41C1-89FD-5B256F818718}" dt="2025-02-21T20:21:46.026" v="577" actId="12100"/>
          <ac:graphicFrameMkLst>
            <pc:docMk/>
            <pc:sldMk cId="1607543483" sldId="285"/>
            <ac:graphicFrameMk id="2" creationId="{AAF92E1F-0ACE-E6D7-0757-05CB7736FB28}"/>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2BE291-CA2E-4EBB-99E3-0C1F23665C36}" type="doc">
      <dgm:prSet loTypeId="urn:microsoft.com/office/officeart/2005/8/layout/matrix3" loCatId="matrix" qsTypeId="urn:microsoft.com/office/officeart/2005/8/quickstyle/simple1" qsCatId="simple" csTypeId="urn:microsoft.com/office/officeart/2005/8/colors/accent6_5" csCatId="accent6" phldr="1"/>
      <dgm:spPr/>
      <dgm:t>
        <a:bodyPr/>
        <a:lstStyle/>
        <a:p>
          <a:endParaRPr lang="en-IN"/>
        </a:p>
      </dgm:t>
    </dgm:pt>
    <dgm:pt modelId="{CE9B19B8-684A-4F08-AD70-6A381091BAC2}">
      <dgm:prSet phldrT="[Text]"/>
      <dgm:spPr/>
      <dgm:t>
        <a:bodyPr/>
        <a:lstStyle/>
        <a:p>
          <a:r>
            <a:rPr lang="en-US" dirty="0">
              <a:latin typeface="Times New Roman" panose="02020603050405020304" pitchFamily="18" charset="0"/>
              <a:cs typeface="Times New Roman" panose="02020603050405020304" pitchFamily="18" charset="0"/>
            </a:rPr>
            <a:t>User Authentication</a:t>
          </a:r>
          <a:endParaRPr lang="en-IN" dirty="0"/>
        </a:p>
      </dgm:t>
    </dgm:pt>
    <dgm:pt modelId="{334CCE16-87A9-49A1-8B3F-5E2D3D7C4BEA}" type="parTrans" cxnId="{F03D547B-1EEA-469F-A052-AE2868C258DD}">
      <dgm:prSet/>
      <dgm:spPr/>
      <dgm:t>
        <a:bodyPr/>
        <a:lstStyle/>
        <a:p>
          <a:endParaRPr lang="en-IN"/>
        </a:p>
      </dgm:t>
    </dgm:pt>
    <dgm:pt modelId="{B9DE2BAA-099B-4AB3-944E-F9F9EC96367C}" type="sibTrans" cxnId="{F03D547B-1EEA-469F-A052-AE2868C258DD}">
      <dgm:prSet/>
      <dgm:spPr/>
      <dgm:t>
        <a:bodyPr/>
        <a:lstStyle/>
        <a:p>
          <a:endParaRPr lang="en-IN"/>
        </a:p>
      </dgm:t>
    </dgm:pt>
    <dgm:pt modelId="{4DCE2D47-23CF-41B7-BDAB-3442C6F798EE}">
      <dgm:prSet phldrT="[Text]"/>
      <dgm:spPr/>
      <dgm:t>
        <a:bodyPr/>
        <a:lstStyle/>
        <a:p>
          <a:r>
            <a:rPr lang="en-US">
              <a:latin typeface="Times New Roman" panose="02020603050405020304" pitchFamily="18" charset="0"/>
              <a:cs typeface="Times New Roman" panose="02020603050405020304" pitchFamily="18" charset="0"/>
            </a:rPr>
            <a:t>Cart Management.</a:t>
          </a:r>
          <a:endParaRPr lang="en-IN" dirty="0"/>
        </a:p>
      </dgm:t>
    </dgm:pt>
    <dgm:pt modelId="{F29CCABE-C823-4E26-BBEB-C2DD7660ADC5}" type="parTrans" cxnId="{6207B239-4342-48CA-85FB-635458D7B9A7}">
      <dgm:prSet/>
      <dgm:spPr/>
      <dgm:t>
        <a:bodyPr/>
        <a:lstStyle/>
        <a:p>
          <a:endParaRPr lang="en-IN"/>
        </a:p>
      </dgm:t>
    </dgm:pt>
    <dgm:pt modelId="{89B0F9AA-3EFF-4C98-AF09-3337D89B6065}" type="sibTrans" cxnId="{6207B239-4342-48CA-85FB-635458D7B9A7}">
      <dgm:prSet/>
      <dgm:spPr/>
      <dgm:t>
        <a:bodyPr/>
        <a:lstStyle/>
        <a:p>
          <a:endParaRPr lang="en-IN"/>
        </a:p>
      </dgm:t>
    </dgm:pt>
    <dgm:pt modelId="{5DF0930C-E22D-4117-A0E4-804C56B9A543}">
      <dgm:prSet phldrT="[Text]"/>
      <dgm:spPr/>
      <dgm:t>
        <a:bodyPr/>
        <a:lstStyle/>
        <a:p>
          <a:r>
            <a:rPr lang="en-US">
              <a:latin typeface="Times New Roman" panose="02020603050405020304" pitchFamily="18" charset="0"/>
              <a:cs typeface="Times New Roman" panose="02020603050405020304" pitchFamily="18" charset="0"/>
            </a:rPr>
            <a:t>Product Management</a:t>
          </a:r>
          <a:endParaRPr lang="en-IN" dirty="0"/>
        </a:p>
      </dgm:t>
    </dgm:pt>
    <dgm:pt modelId="{C8F45919-836A-4775-BEC2-5ECED3944276}" type="parTrans" cxnId="{5912B0DA-E5E5-4AA9-BBD5-893013373AEF}">
      <dgm:prSet/>
      <dgm:spPr/>
      <dgm:t>
        <a:bodyPr/>
        <a:lstStyle/>
        <a:p>
          <a:endParaRPr lang="en-IN"/>
        </a:p>
      </dgm:t>
    </dgm:pt>
    <dgm:pt modelId="{D4F142EC-BE7B-49BE-97B6-43E0779A9AAF}" type="sibTrans" cxnId="{5912B0DA-E5E5-4AA9-BBD5-893013373AEF}">
      <dgm:prSet/>
      <dgm:spPr/>
      <dgm:t>
        <a:bodyPr/>
        <a:lstStyle/>
        <a:p>
          <a:endParaRPr lang="en-IN"/>
        </a:p>
      </dgm:t>
    </dgm:pt>
    <dgm:pt modelId="{45F895DD-380E-47BD-93D5-C6CC89F5913F}">
      <dgm:prSet phldrT="[Text]"/>
      <dgm:spPr/>
      <dgm:t>
        <a:bodyPr/>
        <a:lstStyle/>
        <a:p>
          <a:r>
            <a:rPr lang="en-US">
              <a:latin typeface="Times New Roman" panose="02020603050405020304" pitchFamily="18" charset="0"/>
              <a:cs typeface="Times New Roman" panose="02020603050405020304" pitchFamily="18" charset="0"/>
            </a:rPr>
            <a:t>Order Management</a:t>
          </a:r>
          <a:r>
            <a:rPr lang="en-US"/>
            <a:t>.</a:t>
          </a:r>
          <a:endParaRPr lang="en-IN" dirty="0"/>
        </a:p>
      </dgm:t>
    </dgm:pt>
    <dgm:pt modelId="{7BB29F66-5DC6-450C-9491-DFA124ED661D}" type="parTrans" cxnId="{0CB9E778-479F-4B0B-BD6B-23F8CEF78B48}">
      <dgm:prSet/>
      <dgm:spPr/>
      <dgm:t>
        <a:bodyPr/>
        <a:lstStyle/>
        <a:p>
          <a:endParaRPr lang="en-IN"/>
        </a:p>
      </dgm:t>
    </dgm:pt>
    <dgm:pt modelId="{82A7BEDC-541C-48AE-804F-017C9C830B32}" type="sibTrans" cxnId="{0CB9E778-479F-4B0B-BD6B-23F8CEF78B48}">
      <dgm:prSet/>
      <dgm:spPr/>
      <dgm:t>
        <a:bodyPr/>
        <a:lstStyle/>
        <a:p>
          <a:endParaRPr lang="en-IN"/>
        </a:p>
      </dgm:t>
    </dgm:pt>
    <dgm:pt modelId="{752D6A2B-404F-4A6A-AE34-F764B2E33761}" type="pres">
      <dgm:prSet presAssocID="{862BE291-CA2E-4EBB-99E3-0C1F23665C36}" presName="matrix" presStyleCnt="0">
        <dgm:presLayoutVars>
          <dgm:chMax val="1"/>
          <dgm:dir/>
          <dgm:resizeHandles val="exact"/>
        </dgm:presLayoutVars>
      </dgm:prSet>
      <dgm:spPr/>
    </dgm:pt>
    <dgm:pt modelId="{5808910E-269F-4B74-8A11-5F295060F2CD}" type="pres">
      <dgm:prSet presAssocID="{862BE291-CA2E-4EBB-99E3-0C1F23665C36}" presName="diamond" presStyleLbl="bgShp" presStyleIdx="0" presStyleCnt="1"/>
      <dgm:spPr/>
    </dgm:pt>
    <dgm:pt modelId="{A78138CD-66FF-4245-B26A-9AD377F6DDD7}" type="pres">
      <dgm:prSet presAssocID="{862BE291-CA2E-4EBB-99E3-0C1F23665C36}" presName="quad1" presStyleLbl="node1" presStyleIdx="0" presStyleCnt="4">
        <dgm:presLayoutVars>
          <dgm:chMax val="0"/>
          <dgm:chPref val="0"/>
          <dgm:bulletEnabled val="1"/>
        </dgm:presLayoutVars>
      </dgm:prSet>
      <dgm:spPr/>
    </dgm:pt>
    <dgm:pt modelId="{402B5017-AAB2-4170-9884-93FBA06B16C9}" type="pres">
      <dgm:prSet presAssocID="{862BE291-CA2E-4EBB-99E3-0C1F23665C36}" presName="quad2" presStyleLbl="node1" presStyleIdx="1" presStyleCnt="4">
        <dgm:presLayoutVars>
          <dgm:chMax val="0"/>
          <dgm:chPref val="0"/>
          <dgm:bulletEnabled val="1"/>
        </dgm:presLayoutVars>
      </dgm:prSet>
      <dgm:spPr/>
    </dgm:pt>
    <dgm:pt modelId="{1FCB26D4-2F60-43B1-B0C4-C990655FA6FA}" type="pres">
      <dgm:prSet presAssocID="{862BE291-CA2E-4EBB-99E3-0C1F23665C36}" presName="quad3" presStyleLbl="node1" presStyleIdx="2" presStyleCnt="4">
        <dgm:presLayoutVars>
          <dgm:chMax val="0"/>
          <dgm:chPref val="0"/>
          <dgm:bulletEnabled val="1"/>
        </dgm:presLayoutVars>
      </dgm:prSet>
      <dgm:spPr/>
    </dgm:pt>
    <dgm:pt modelId="{0A644AE9-0D58-49CA-A871-E3E79A5126B4}" type="pres">
      <dgm:prSet presAssocID="{862BE291-CA2E-4EBB-99E3-0C1F23665C36}" presName="quad4" presStyleLbl="node1" presStyleIdx="3" presStyleCnt="4">
        <dgm:presLayoutVars>
          <dgm:chMax val="0"/>
          <dgm:chPref val="0"/>
          <dgm:bulletEnabled val="1"/>
        </dgm:presLayoutVars>
      </dgm:prSet>
      <dgm:spPr/>
    </dgm:pt>
  </dgm:ptLst>
  <dgm:cxnLst>
    <dgm:cxn modelId="{BA492C08-6BA8-49F3-973F-9180D0CC675A}" type="presOf" srcId="{5DF0930C-E22D-4117-A0E4-804C56B9A543}" destId="{1FCB26D4-2F60-43B1-B0C4-C990655FA6FA}" srcOrd="0" destOrd="0" presId="urn:microsoft.com/office/officeart/2005/8/layout/matrix3"/>
    <dgm:cxn modelId="{6207B239-4342-48CA-85FB-635458D7B9A7}" srcId="{862BE291-CA2E-4EBB-99E3-0C1F23665C36}" destId="{4DCE2D47-23CF-41B7-BDAB-3442C6F798EE}" srcOrd="1" destOrd="0" parTransId="{F29CCABE-C823-4E26-BBEB-C2DD7660ADC5}" sibTransId="{89B0F9AA-3EFF-4C98-AF09-3337D89B6065}"/>
    <dgm:cxn modelId="{368D946E-1C45-454C-AEA9-D26056E1B229}" type="presOf" srcId="{4DCE2D47-23CF-41B7-BDAB-3442C6F798EE}" destId="{402B5017-AAB2-4170-9884-93FBA06B16C9}" srcOrd="0" destOrd="0" presId="urn:microsoft.com/office/officeart/2005/8/layout/matrix3"/>
    <dgm:cxn modelId="{0CB9E778-479F-4B0B-BD6B-23F8CEF78B48}" srcId="{862BE291-CA2E-4EBB-99E3-0C1F23665C36}" destId="{45F895DD-380E-47BD-93D5-C6CC89F5913F}" srcOrd="3" destOrd="0" parTransId="{7BB29F66-5DC6-450C-9491-DFA124ED661D}" sibTransId="{82A7BEDC-541C-48AE-804F-017C9C830B32}"/>
    <dgm:cxn modelId="{F03D547B-1EEA-469F-A052-AE2868C258DD}" srcId="{862BE291-CA2E-4EBB-99E3-0C1F23665C36}" destId="{CE9B19B8-684A-4F08-AD70-6A381091BAC2}" srcOrd="0" destOrd="0" parTransId="{334CCE16-87A9-49A1-8B3F-5E2D3D7C4BEA}" sibTransId="{B9DE2BAA-099B-4AB3-944E-F9F9EC96367C}"/>
    <dgm:cxn modelId="{460B6189-5473-431E-B747-6A77F2AEC380}" type="presOf" srcId="{45F895DD-380E-47BD-93D5-C6CC89F5913F}" destId="{0A644AE9-0D58-49CA-A871-E3E79A5126B4}" srcOrd="0" destOrd="0" presId="urn:microsoft.com/office/officeart/2005/8/layout/matrix3"/>
    <dgm:cxn modelId="{212B7FC4-7E13-439D-829E-ACB2616D3FCE}" type="presOf" srcId="{862BE291-CA2E-4EBB-99E3-0C1F23665C36}" destId="{752D6A2B-404F-4A6A-AE34-F764B2E33761}" srcOrd="0" destOrd="0" presId="urn:microsoft.com/office/officeart/2005/8/layout/matrix3"/>
    <dgm:cxn modelId="{5912B0DA-E5E5-4AA9-BBD5-893013373AEF}" srcId="{862BE291-CA2E-4EBB-99E3-0C1F23665C36}" destId="{5DF0930C-E22D-4117-A0E4-804C56B9A543}" srcOrd="2" destOrd="0" parTransId="{C8F45919-836A-4775-BEC2-5ECED3944276}" sibTransId="{D4F142EC-BE7B-49BE-97B6-43E0779A9AAF}"/>
    <dgm:cxn modelId="{37A238E4-83DB-42A6-8B2F-ECC4393CD340}" type="presOf" srcId="{CE9B19B8-684A-4F08-AD70-6A381091BAC2}" destId="{A78138CD-66FF-4245-B26A-9AD377F6DDD7}" srcOrd="0" destOrd="0" presId="urn:microsoft.com/office/officeart/2005/8/layout/matrix3"/>
    <dgm:cxn modelId="{D59F3ECB-8C40-47BA-B787-6112B1245FF3}" type="presParOf" srcId="{752D6A2B-404F-4A6A-AE34-F764B2E33761}" destId="{5808910E-269F-4B74-8A11-5F295060F2CD}" srcOrd="0" destOrd="0" presId="urn:microsoft.com/office/officeart/2005/8/layout/matrix3"/>
    <dgm:cxn modelId="{B65061E7-7361-4DEB-86BA-3D9A37327063}" type="presParOf" srcId="{752D6A2B-404F-4A6A-AE34-F764B2E33761}" destId="{A78138CD-66FF-4245-B26A-9AD377F6DDD7}" srcOrd="1" destOrd="0" presId="urn:microsoft.com/office/officeart/2005/8/layout/matrix3"/>
    <dgm:cxn modelId="{DBA35FED-C0B4-447E-B8A0-C9C12B6B24B8}" type="presParOf" srcId="{752D6A2B-404F-4A6A-AE34-F764B2E33761}" destId="{402B5017-AAB2-4170-9884-93FBA06B16C9}" srcOrd="2" destOrd="0" presId="urn:microsoft.com/office/officeart/2005/8/layout/matrix3"/>
    <dgm:cxn modelId="{871DEC1D-F45F-4AC4-866C-E99CFAFA1E65}" type="presParOf" srcId="{752D6A2B-404F-4A6A-AE34-F764B2E33761}" destId="{1FCB26D4-2F60-43B1-B0C4-C990655FA6FA}" srcOrd="3" destOrd="0" presId="urn:microsoft.com/office/officeart/2005/8/layout/matrix3"/>
    <dgm:cxn modelId="{F268307D-FE90-4E66-AB22-F650B40DF95E}" type="presParOf" srcId="{752D6A2B-404F-4A6A-AE34-F764B2E33761}" destId="{0A644AE9-0D58-49CA-A871-E3E79A5126B4}"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417B90-87A6-4412-9FB2-5A739CCA9E72}" type="doc">
      <dgm:prSet loTypeId="urn:microsoft.com/office/officeart/2005/8/layout/cycle4" loCatId="relationship" qsTypeId="urn:microsoft.com/office/officeart/2005/8/quickstyle/simple1" qsCatId="simple" csTypeId="urn:microsoft.com/office/officeart/2005/8/colors/accent6_5" csCatId="accent6" phldr="1"/>
      <dgm:spPr/>
      <dgm:t>
        <a:bodyPr/>
        <a:lstStyle/>
        <a:p>
          <a:endParaRPr lang="en-IN"/>
        </a:p>
      </dgm:t>
    </dgm:pt>
    <dgm:pt modelId="{CFEF8399-8AD5-482B-9559-7A26F887960E}">
      <dgm:prSet phldrT="[Text]" custT="1"/>
      <dgm:spPr/>
      <dgm:t>
        <a:bodyPr/>
        <a:lstStyle/>
        <a:p>
          <a:r>
            <a:rPr lang="en-US" sz="1800" dirty="0">
              <a:latin typeface="Times New Roman" panose="02020603050405020304" pitchFamily="18" charset="0"/>
              <a:cs typeface="Times New Roman" panose="02020603050405020304" pitchFamily="18" charset="0"/>
            </a:rPr>
            <a:t>Enhanced User Experience</a:t>
          </a:r>
          <a:endParaRPr lang="en-IN" sz="1800" dirty="0">
            <a:latin typeface="Times New Roman" panose="02020603050405020304" pitchFamily="18" charset="0"/>
            <a:cs typeface="Times New Roman" panose="02020603050405020304" pitchFamily="18" charset="0"/>
          </a:endParaRPr>
        </a:p>
      </dgm:t>
    </dgm:pt>
    <dgm:pt modelId="{E36AA120-34C3-456B-856B-E0D27FA7D9AD}" type="parTrans" cxnId="{0F8107FC-2E07-46CD-B97D-BFAC9D2406F9}">
      <dgm:prSet/>
      <dgm:spPr/>
      <dgm:t>
        <a:bodyPr/>
        <a:lstStyle/>
        <a:p>
          <a:endParaRPr lang="en-IN"/>
        </a:p>
      </dgm:t>
    </dgm:pt>
    <dgm:pt modelId="{76C89E01-7BF3-4E01-8639-1DD313EFED57}" type="sibTrans" cxnId="{0F8107FC-2E07-46CD-B97D-BFAC9D2406F9}">
      <dgm:prSet/>
      <dgm:spPr/>
      <dgm:t>
        <a:bodyPr/>
        <a:lstStyle/>
        <a:p>
          <a:endParaRPr lang="en-IN"/>
        </a:p>
      </dgm:t>
    </dgm:pt>
    <dgm:pt modelId="{713363E2-70A4-42A3-96BE-0889558F23C4}">
      <dgm:prSet phldrT="[Text]" custT="1"/>
      <dgm:spPr/>
      <dgm:t>
        <a:bodyPr/>
        <a:lstStyle/>
        <a:p>
          <a:r>
            <a:rPr lang="en-US" sz="1800" dirty="0">
              <a:latin typeface="Times New Roman" panose="02020603050405020304" pitchFamily="18" charset="0"/>
              <a:cs typeface="Times New Roman" panose="02020603050405020304" pitchFamily="18" charset="0"/>
            </a:rPr>
            <a:t>AI recommendation</a:t>
          </a:r>
          <a:endParaRPr lang="en-IN" sz="1800" dirty="0">
            <a:latin typeface="Times New Roman" panose="02020603050405020304" pitchFamily="18" charset="0"/>
            <a:cs typeface="Times New Roman" panose="02020603050405020304" pitchFamily="18" charset="0"/>
          </a:endParaRPr>
        </a:p>
      </dgm:t>
    </dgm:pt>
    <dgm:pt modelId="{77691778-FEAD-4885-B307-09CB1D87FF3A}" type="parTrans" cxnId="{7F9934F6-CF1B-4C3E-9145-AFCB57BABCF1}">
      <dgm:prSet/>
      <dgm:spPr/>
      <dgm:t>
        <a:bodyPr/>
        <a:lstStyle/>
        <a:p>
          <a:endParaRPr lang="en-IN"/>
        </a:p>
      </dgm:t>
    </dgm:pt>
    <dgm:pt modelId="{82230510-F11C-449B-B431-8CB1D2297DC4}" type="sibTrans" cxnId="{7F9934F6-CF1B-4C3E-9145-AFCB57BABCF1}">
      <dgm:prSet/>
      <dgm:spPr/>
      <dgm:t>
        <a:bodyPr/>
        <a:lstStyle/>
        <a:p>
          <a:endParaRPr lang="en-IN"/>
        </a:p>
      </dgm:t>
    </dgm:pt>
    <dgm:pt modelId="{6A91A2A2-CF18-4D4E-8E25-1CE1AEC19E12}">
      <dgm:prSet phldrT="[Text]" custT="1"/>
      <dgm:spPr/>
      <dgm:t>
        <a:bodyPr/>
        <a:lstStyle/>
        <a:p>
          <a:r>
            <a:rPr lang="en-US" sz="2000" dirty="0">
              <a:latin typeface="Times New Roman" panose="02020603050405020304" pitchFamily="18" charset="0"/>
              <a:cs typeface="Times New Roman" panose="02020603050405020304" pitchFamily="18" charset="0"/>
            </a:rPr>
            <a:t>Delivery Feature</a:t>
          </a:r>
          <a:endParaRPr lang="en-IN" sz="2000" dirty="0">
            <a:latin typeface="Times New Roman" panose="02020603050405020304" pitchFamily="18" charset="0"/>
            <a:cs typeface="Times New Roman" panose="02020603050405020304" pitchFamily="18" charset="0"/>
          </a:endParaRPr>
        </a:p>
      </dgm:t>
    </dgm:pt>
    <dgm:pt modelId="{62DAC522-9FF4-42BC-95CD-5B0C545059ED}" type="parTrans" cxnId="{9D9D9225-E6D3-45ED-B2BA-B73E023F19CD}">
      <dgm:prSet/>
      <dgm:spPr/>
      <dgm:t>
        <a:bodyPr/>
        <a:lstStyle/>
        <a:p>
          <a:endParaRPr lang="en-IN"/>
        </a:p>
      </dgm:t>
    </dgm:pt>
    <dgm:pt modelId="{46ABC1E4-F086-42C4-9BA6-4242CB45659C}" type="sibTrans" cxnId="{9D9D9225-E6D3-45ED-B2BA-B73E023F19CD}">
      <dgm:prSet/>
      <dgm:spPr/>
      <dgm:t>
        <a:bodyPr/>
        <a:lstStyle/>
        <a:p>
          <a:endParaRPr lang="en-IN"/>
        </a:p>
      </dgm:t>
    </dgm:pt>
    <dgm:pt modelId="{03A123E1-874A-4B2D-B076-F8A969CEA49F}">
      <dgm:prSet phldrT="[Text]" custT="1"/>
      <dgm:spPr/>
      <dgm:t>
        <a:bodyPr/>
        <a:lstStyle/>
        <a:p>
          <a:r>
            <a:rPr lang="en-US" sz="1800" dirty="0">
              <a:latin typeface="Times New Roman" panose="02020603050405020304" pitchFamily="18" charset="0"/>
              <a:cs typeface="Times New Roman" panose="02020603050405020304" pitchFamily="18" charset="0"/>
            </a:rPr>
            <a:t>Same-day delivery</a:t>
          </a:r>
          <a:endParaRPr lang="en-IN" sz="1800" dirty="0">
            <a:latin typeface="Times New Roman" panose="02020603050405020304" pitchFamily="18" charset="0"/>
            <a:cs typeface="Times New Roman" panose="02020603050405020304" pitchFamily="18" charset="0"/>
          </a:endParaRPr>
        </a:p>
      </dgm:t>
    </dgm:pt>
    <dgm:pt modelId="{801D4E08-8B29-4C98-BCC5-A7A3F105D343}" type="parTrans" cxnId="{8CB86A89-A40E-4CCC-8988-E5CD8D27011C}">
      <dgm:prSet/>
      <dgm:spPr/>
      <dgm:t>
        <a:bodyPr/>
        <a:lstStyle/>
        <a:p>
          <a:endParaRPr lang="en-IN"/>
        </a:p>
      </dgm:t>
    </dgm:pt>
    <dgm:pt modelId="{51D65D6C-56CB-4D7F-8ED1-6A3C518C4010}" type="sibTrans" cxnId="{8CB86A89-A40E-4CCC-8988-E5CD8D27011C}">
      <dgm:prSet/>
      <dgm:spPr/>
      <dgm:t>
        <a:bodyPr/>
        <a:lstStyle/>
        <a:p>
          <a:endParaRPr lang="en-IN"/>
        </a:p>
      </dgm:t>
    </dgm:pt>
    <dgm:pt modelId="{FBDA7320-AE84-4917-98C9-C2579CA3230D}">
      <dgm:prSet phldrT="[Text]" custT="1"/>
      <dgm:spPr/>
      <dgm:t>
        <a:bodyPr/>
        <a:lstStyle/>
        <a:p>
          <a:r>
            <a:rPr lang="en-US" sz="2000" dirty="0">
              <a:latin typeface="Times New Roman" panose="02020603050405020304" pitchFamily="18" charset="0"/>
              <a:cs typeface="Times New Roman" panose="02020603050405020304" pitchFamily="18" charset="0"/>
            </a:rPr>
            <a:t>Loyalty Program</a:t>
          </a:r>
          <a:endParaRPr lang="en-IN" sz="2000" dirty="0">
            <a:latin typeface="Times New Roman" panose="02020603050405020304" pitchFamily="18" charset="0"/>
            <a:cs typeface="Times New Roman" panose="02020603050405020304" pitchFamily="18" charset="0"/>
          </a:endParaRPr>
        </a:p>
      </dgm:t>
    </dgm:pt>
    <dgm:pt modelId="{FACBC59B-AF90-41E4-B4C4-88033A1489D0}" type="parTrans" cxnId="{164D3573-20A3-45A6-9CB6-ADCD8783A5EB}">
      <dgm:prSet/>
      <dgm:spPr/>
      <dgm:t>
        <a:bodyPr/>
        <a:lstStyle/>
        <a:p>
          <a:endParaRPr lang="en-IN"/>
        </a:p>
      </dgm:t>
    </dgm:pt>
    <dgm:pt modelId="{21D4C060-5A63-4F91-8B5E-79DF0A6AFA42}" type="sibTrans" cxnId="{164D3573-20A3-45A6-9CB6-ADCD8783A5EB}">
      <dgm:prSet/>
      <dgm:spPr/>
      <dgm:t>
        <a:bodyPr/>
        <a:lstStyle/>
        <a:p>
          <a:endParaRPr lang="en-IN"/>
        </a:p>
      </dgm:t>
    </dgm:pt>
    <dgm:pt modelId="{10AE025A-7980-4D36-B7B9-ABE884E359F4}">
      <dgm:prSet phldrT="[Text]" custT="1"/>
      <dgm:spPr/>
      <dgm:t>
        <a:bodyPr/>
        <a:lstStyle/>
        <a:p>
          <a:r>
            <a:rPr lang="en-US" sz="1800" dirty="0">
              <a:latin typeface="Times New Roman" panose="02020603050405020304" pitchFamily="18" charset="0"/>
              <a:cs typeface="Times New Roman" panose="02020603050405020304" pitchFamily="18" charset="0"/>
            </a:rPr>
            <a:t>Reward points</a:t>
          </a:r>
          <a:endParaRPr lang="en-IN" sz="1800" dirty="0">
            <a:latin typeface="Times New Roman" panose="02020603050405020304" pitchFamily="18" charset="0"/>
            <a:cs typeface="Times New Roman" panose="02020603050405020304" pitchFamily="18" charset="0"/>
          </a:endParaRPr>
        </a:p>
      </dgm:t>
    </dgm:pt>
    <dgm:pt modelId="{CDDFEF8B-0643-4313-AE08-E19DD0D9BC9D}" type="parTrans" cxnId="{DA5A7DEE-B24E-406F-A73D-1E893198CEB9}">
      <dgm:prSet/>
      <dgm:spPr/>
      <dgm:t>
        <a:bodyPr/>
        <a:lstStyle/>
        <a:p>
          <a:endParaRPr lang="en-IN"/>
        </a:p>
      </dgm:t>
    </dgm:pt>
    <dgm:pt modelId="{F628EE1E-842B-4D3F-B624-331274E03ACD}" type="sibTrans" cxnId="{DA5A7DEE-B24E-406F-A73D-1E893198CEB9}">
      <dgm:prSet/>
      <dgm:spPr/>
      <dgm:t>
        <a:bodyPr/>
        <a:lstStyle/>
        <a:p>
          <a:endParaRPr lang="en-IN"/>
        </a:p>
      </dgm:t>
    </dgm:pt>
    <dgm:pt modelId="{5063FF13-56ED-4C48-BC63-24C7F4A62580}">
      <dgm:prSet phldrT="[Text]"/>
      <dgm:spPr/>
      <dgm:t>
        <a:bodyPr/>
        <a:lstStyle/>
        <a:p>
          <a:r>
            <a:rPr lang="en-US" dirty="0">
              <a:latin typeface="Times New Roman" panose="02020603050405020304" pitchFamily="18" charset="0"/>
              <a:cs typeface="Times New Roman" panose="02020603050405020304" pitchFamily="18" charset="0"/>
            </a:rPr>
            <a:t>Payment and security</a:t>
          </a:r>
          <a:endParaRPr lang="en-IN" dirty="0">
            <a:latin typeface="Times New Roman" panose="02020603050405020304" pitchFamily="18" charset="0"/>
            <a:cs typeface="Times New Roman" panose="02020603050405020304" pitchFamily="18" charset="0"/>
          </a:endParaRPr>
        </a:p>
      </dgm:t>
    </dgm:pt>
    <dgm:pt modelId="{2B1F359A-74FA-44CB-9F0F-EFBB3227AEE3}" type="parTrans" cxnId="{01FA728F-CE8F-4A53-A386-39AA79683B2A}">
      <dgm:prSet/>
      <dgm:spPr/>
      <dgm:t>
        <a:bodyPr/>
        <a:lstStyle/>
        <a:p>
          <a:endParaRPr lang="en-IN"/>
        </a:p>
      </dgm:t>
    </dgm:pt>
    <dgm:pt modelId="{A19AD226-66A4-4C00-8E11-44D1642DCB0F}" type="sibTrans" cxnId="{01FA728F-CE8F-4A53-A386-39AA79683B2A}">
      <dgm:prSet/>
      <dgm:spPr/>
      <dgm:t>
        <a:bodyPr/>
        <a:lstStyle/>
        <a:p>
          <a:endParaRPr lang="en-IN"/>
        </a:p>
      </dgm:t>
    </dgm:pt>
    <dgm:pt modelId="{2F1F01D2-9234-41CC-83B0-A5C83DF1E209}">
      <dgm:prSet phldrT="[Text]" custT="1"/>
      <dgm:spPr/>
      <dgm:t>
        <a:bodyPr/>
        <a:lstStyle/>
        <a:p>
          <a:r>
            <a:rPr lang="en-US" sz="1800" dirty="0">
              <a:latin typeface="Times New Roman" panose="02020603050405020304" pitchFamily="18" charset="0"/>
              <a:cs typeface="Times New Roman" panose="02020603050405020304" pitchFamily="18" charset="0"/>
            </a:rPr>
            <a:t>Supports digital wallets</a:t>
          </a:r>
          <a:endParaRPr lang="en-IN" sz="1800" dirty="0">
            <a:latin typeface="Times New Roman" panose="02020603050405020304" pitchFamily="18" charset="0"/>
            <a:cs typeface="Times New Roman" panose="02020603050405020304" pitchFamily="18" charset="0"/>
          </a:endParaRPr>
        </a:p>
      </dgm:t>
    </dgm:pt>
    <dgm:pt modelId="{66BA35EA-8990-4337-8D3F-0D0C9D81A0AF}" type="parTrans" cxnId="{04BF2151-E9AE-4D3E-BE42-A2A66DC4D96C}">
      <dgm:prSet/>
      <dgm:spPr/>
      <dgm:t>
        <a:bodyPr/>
        <a:lstStyle/>
        <a:p>
          <a:endParaRPr lang="en-IN"/>
        </a:p>
      </dgm:t>
    </dgm:pt>
    <dgm:pt modelId="{B1391B40-5852-493B-979A-BB2E08088774}" type="sibTrans" cxnId="{04BF2151-E9AE-4D3E-BE42-A2A66DC4D96C}">
      <dgm:prSet/>
      <dgm:spPr/>
      <dgm:t>
        <a:bodyPr/>
        <a:lstStyle/>
        <a:p>
          <a:endParaRPr lang="en-IN"/>
        </a:p>
      </dgm:t>
    </dgm:pt>
    <dgm:pt modelId="{BD886A6B-B4B4-448D-A8FE-09E4DA31B6CE}">
      <dgm:prSet phldrT="[Text]" custT="1"/>
      <dgm:spPr/>
      <dgm:t>
        <a:bodyPr/>
        <a:lstStyle/>
        <a:p>
          <a:r>
            <a:rPr lang="en-US" sz="1800" dirty="0">
              <a:latin typeface="Times New Roman" panose="02020603050405020304" pitchFamily="18" charset="0"/>
              <a:cs typeface="Times New Roman" panose="02020603050405020304" pitchFamily="18" charset="0"/>
            </a:rPr>
            <a:t>Social media integration</a:t>
          </a:r>
          <a:endParaRPr lang="en-IN" sz="1800" dirty="0">
            <a:latin typeface="Times New Roman" panose="02020603050405020304" pitchFamily="18" charset="0"/>
            <a:cs typeface="Times New Roman" panose="02020603050405020304" pitchFamily="18" charset="0"/>
          </a:endParaRPr>
        </a:p>
      </dgm:t>
    </dgm:pt>
    <dgm:pt modelId="{7F7BD19E-C258-4D74-AFDF-C5EEE1E0690C}" type="parTrans" cxnId="{74CE99D2-32EE-4746-B2F9-0670812FDF13}">
      <dgm:prSet/>
      <dgm:spPr/>
      <dgm:t>
        <a:bodyPr/>
        <a:lstStyle/>
        <a:p>
          <a:endParaRPr lang="en-IN"/>
        </a:p>
      </dgm:t>
    </dgm:pt>
    <dgm:pt modelId="{F5E34875-416A-458D-977E-A94103CDCDAB}" type="sibTrans" cxnId="{74CE99D2-32EE-4746-B2F9-0670812FDF13}">
      <dgm:prSet/>
      <dgm:spPr/>
      <dgm:t>
        <a:bodyPr/>
        <a:lstStyle/>
        <a:p>
          <a:endParaRPr lang="en-IN"/>
        </a:p>
      </dgm:t>
    </dgm:pt>
    <dgm:pt modelId="{1E89D0B6-3C59-463C-B29B-DF27F80ADC4D}">
      <dgm:prSet phldrT="[Text]" custT="1"/>
      <dgm:spPr/>
      <dgm:t>
        <a:bodyPr/>
        <a:lstStyle/>
        <a:p>
          <a:r>
            <a:rPr lang="en-US" sz="1800" dirty="0">
              <a:latin typeface="Times New Roman" panose="02020603050405020304" pitchFamily="18" charset="0"/>
              <a:cs typeface="Times New Roman" panose="02020603050405020304" pitchFamily="18" charset="0"/>
            </a:rPr>
            <a:t>Pay with debit/credit car</a:t>
          </a:r>
          <a:endParaRPr lang="en-IN" sz="1800" dirty="0">
            <a:latin typeface="Times New Roman" panose="02020603050405020304" pitchFamily="18" charset="0"/>
            <a:cs typeface="Times New Roman" panose="02020603050405020304" pitchFamily="18" charset="0"/>
          </a:endParaRPr>
        </a:p>
      </dgm:t>
    </dgm:pt>
    <dgm:pt modelId="{C91F5F4E-A3BB-43C1-B834-30E34B32D939}" type="parTrans" cxnId="{0AD691B9-B555-420B-B8E9-602441D6A287}">
      <dgm:prSet/>
      <dgm:spPr/>
      <dgm:t>
        <a:bodyPr/>
        <a:lstStyle/>
        <a:p>
          <a:endParaRPr lang="en-IN"/>
        </a:p>
      </dgm:t>
    </dgm:pt>
    <dgm:pt modelId="{097D2EB2-5FD4-4706-855E-3DA08A160A14}" type="sibTrans" cxnId="{0AD691B9-B555-420B-B8E9-602441D6A287}">
      <dgm:prSet/>
      <dgm:spPr/>
      <dgm:t>
        <a:bodyPr/>
        <a:lstStyle/>
        <a:p>
          <a:endParaRPr lang="en-IN"/>
        </a:p>
      </dgm:t>
    </dgm:pt>
    <dgm:pt modelId="{16F9BA76-009E-4084-AF82-AABEC37AF94C}">
      <dgm:prSet phldrT="[Text]" custT="1"/>
      <dgm:spPr/>
      <dgm:t>
        <a:bodyPr/>
        <a:lstStyle/>
        <a:p>
          <a:r>
            <a:rPr lang="en-US" sz="1800" dirty="0">
              <a:latin typeface="Times New Roman" panose="02020603050405020304" pitchFamily="18" charset="0"/>
              <a:cs typeface="Times New Roman" panose="02020603050405020304" pitchFamily="18" charset="0"/>
            </a:rPr>
            <a:t>Voice search</a:t>
          </a:r>
          <a:endParaRPr lang="en-IN" sz="1800" dirty="0">
            <a:latin typeface="Times New Roman" panose="02020603050405020304" pitchFamily="18" charset="0"/>
            <a:cs typeface="Times New Roman" panose="02020603050405020304" pitchFamily="18" charset="0"/>
          </a:endParaRPr>
        </a:p>
      </dgm:t>
    </dgm:pt>
    <dgm:pt modelId="{CE55D725-18CA-4E75-9BAB-7CB218C00735}" type="parTrans" cxnId="{59275BFB-33D1-4A07-B0C4-0D434DC73573}">
      <dgm:prSet/>
      <dgm:spPr/>
      <dgm:t>
        <a:bodyPr/>
        <a:lstStyle/>
        <a:p>
          <a:endParaRPr lang="en-IN"/>
        </a:p>
      </dgm:t>
    </dgm:pt>
    <dgm:pt modelId="{3484CF39-4363-4412-87BA-2C300DBA911E}" type="sibTrans" cxnId="{59275BFB-33D1-4A07-B0C4-0D434DC73573}">
      <dgm:prSet/>
      <dgm:spPr/>
      <dgm:t>
        <a:bodyPr/>
        <a:lstStyle/>
        <a:p>
          <a:endParaRPr lang="en-IN"/>
        </a:p>
      </dgm:t>
    </dgm:pt>
    <dgm:pt modelId="{D93A2321-7C18-4469-BCBD-CD946EAEC647}">
      <dgm:prSet phldrT="[Text]" custT="1"/>
      <dgm:spPr/>
      <dgm:t>
        <a:bodyPr/>
        <a:lstStyle/>
        <a:p>
          <a:r>
            <a:rPr lang="en-US" sz="1800" dirty="0">
              <a:latin typeface="Times New Roman" panose="02020603050405020304" pitchFamily="18" charset="0"/>
              <a:cs typeface="Times New Roman" panose="02020603050405020304" pitchFamily="18" charset="0"/>
            </a:rPr>
            <a:t>Order tracking</a:t>
          </a:r>
          <a:endParaRPr lang="en-IN" sz="1800" dirty="0">
            <a:latin typeface="Times New Roman" panose="02020603050405020304" pitchFamily="18" charset="0"/>
            <a:cs typeface="Times New Roman" panose="02020603050405020304" pitchFamily="18" charset="0"/>
          </a:endParaRPr>
        </a:p>
      </dgm:t>
    </dgm:pt>
    <dgm:pt modelId="{782C3B40-75D6-4D8D-8809-D5C84CE7DA48}" type="parTrans" cxnId="{0C129DAA-6186-477F-B059-8201E1389DBA}">
      <dgm:prSet/>
      <dgm:spPr/>
      <dgm:t>
        <a:bodyPr/>
        <a:lstStyle/>
        <a:p>
          <a:endParaRPr lang="en-IN"/>
        </a:p>
      </dgm:t>
    </dgm:pt>
    <dgm:pt modelId="{61E5EDE7-B6B8-4E22-92D2-C3E099FBF906}" type="sibTrans" cxnId="{0C129DAA-6186-477F-B059-8201E1389DBA}">
      <dgm:prSet/>
      <dgm:spPr/>
      <dgm:t>
        <a:bodyPr/>
        <a:lstStyle/>
        <a:p>
          <a:endParaRPr lang="en-IN"/>
        </a:p>
      </dgm:t>
    </dgm:pt>
    <dgm:pt modelId="{1E4FCCDF-8F2F-4990-A050-4A9F5C8C4116}" type="pres">
      <dgm:prSet presAssocID="{1D417B90-87A6-4412-9FB2-5A739CCA9E72}" presName="cycleMatrixDiagram" presStyleCnt="0">
        <dgm:presLayoutVars>
          <dgm:chMax val="1"/>
          <dgm:dir/>
          <dgm:animLvl val="lvl"/>
          <dgm:resizeHandles val="exact"/>
        </dgm:presLayoutVars>
      </dgm:prSet>
      <dgm:spPr/>
    </dgm:pt>
    <dgm:pt modelId="{8D70D3B9-CED9-45A2-94E8-2D607B7BB00D}" type="pres">
      <dgm:prSet presAssocID="{1D417B90-87A6-4412-9FB2-5A739CCA9E72}" presName="children" presStyleCnt="0"/>
      <dgm:spPr/>
    </dgm:pt>
    <dgm:pt modelId="{F6F9F0F2-145B-403F-B920-35CFA8842031}" type="pres">
      <dgm:prSet presAssocID="{1D417B90-87A6-4412-9FB2-5A739CCA9E72}" presName="child1group" presStyleCnt="0"/>
      <dgm:spPr/>
    </dgm:pt>
    <dgm:pt modelId="{B831FC02-B17F-4671-9515-7743F4316FB9}" type="pres">
      <dgm:prSet presAssocID="{1D417B90-87A6-4412-9FB2-5A739CCA9E72}" presName="child1" presStyleLbl="bgAcc1" presStyleIdx="0" presStyleCnt="4" custScaleX="141181" custLinFactNeighborX="-17300" custLinFactNeighborY="10025"/>
      <dgm:spPr/>
    </dgm:pt>
    <dgm:pt modelId="{3048609B-CA63-4A83-894E-62D530FE3C67}" type="pres">
      <dgm:prSet presAssocID="{1D417B90-87A6-4412-9FB2-5A739CCA9E72}" presName="child1Text" presStyleLbl="bgAcc1" presStyleIdx="0" presStyleCnt="4">
        <dgm:presLayoutVars>
          <dgm:bulletEnabled val="1"/>
        </dgm:presLayoutVars>
      </dgm:prSet>
      <dgm:spPr/>
    </dgm:pt>
    <dgm:pt modelId="{D412E3BD-78E5-4E4C-BC3B-EF83DB589FBE}" type="pres">
      <dgm:prSet presAssocID="{1D417B90-87A6-4412-9FB2-5A739CCA9E72}" presName="child2group" presStyleCnt="0"/>
      <dgm:spPr/>
    </dgm:pt>
    <dgm:pt modelId="{30933228-8334-4202-8784-6BCB34E0ECFE}" type="pres">
      <dgm:prSet presAssocID="{1D417B90-87A6-4412-9FB2-5A739CCA9E72}" presName="child2" presStyleLbl="bgAcc1" presStyleIdx="1" presStyleCnt="4" custLinFactNeighborX="23547" custLinFactNeighborY="15579"/>
      <dgm:spPr/>
    </dgm:pt>
    <dgm:pt modelId="{149A513A-BD96-4DDB-8FBD-DDF720F334CA}" type="pres">
      <dgm:prSet presAssocID="{1D417B90-87A6-4412-9FB2-5A739CCA9E72}" presName="child2Text" presStyleLbl="bgAcc1" presStyleIdx="1" presStyleCnt="4">
        <dgm:presLayoutVars>
          <dgm:bulletEnabled val="1"/>
        </dgm:presLayoutVars>
      </dgm:prSet>
      <dgm:spPr/>
    </dgm:pt>
    <dgm:pt modelId="{FB0B09C8-93C8-4DFE-9F36-33B7AE662119}" type="pres">
      <dgm:prSet presAssocID="{1D417B90-87A6-4412-9FB2-5A739CCA9E72}" presName="child3group" presStyleCnt="0"/>
      <dgm:spPr/>
    </dgm:pt>
    <dgm:pt modelId="{49E81253-3F24-4D4B-9806-004068B70E57}" type="pres">
      <dgm:prSet presAssocID="{1D417B90-87A6-4412-9FB2-5A739CCA9E72}" presName="child3" presStyleLbl="bgAcc1" presStyleIdx="2" presStyleCnt="4" custScaleX="104714" custScaleY="139279" custLinFactNeighborX="21357" custLinFactNeighborY="-9803"/>
      <dgm:spPr/>
    </dgm:pt>
    <dgm:pt modelId="{4504475C-E936-4458-87B4-0FF4680CAE33}" type="pres">
      <dgm:prSet presAssocID="{1D417B90-87A6-4412-9FB2-5A739CCA9E72}" presName="child3Text" presStyleLbl="bgAcc1" presStyleIdx="2" presStyleCnt="4">
        <dgm:presLayoutVars>
          <dgm:bulletEnabled val="1"/>
        </dgm:presLayoutVars>
      </dgm:prSet>
      <dgm:spPr/>
    </dgm:pt>
    <dgm:pt modelId="{017B75D7-1DFF-46F7-9F55-FABD4F6CD7DE}" type="pres">
      <dgm:prSet presAssocID="{1D417B90-87A6-4412-9FB2-5A739CCA9E72}" presName="child4group" presStyleCnt="0"/>
      <dgm:spPr/>
    </dgm:pt>
    <dgm:pt modelId="{63F182B9-170A-498D-B8E9-78F8EBC6221B}" type="pres">
      <dgm:prSet presAssocID="{1D417B90-87A6-4412-9FB2-5A739CCA9E72}" presName="child4" presStyleLbl="bgAcc1" presStyleIdx="3" presStyleCnt="4" custScaleX="129908" custScaleY="123227" custLinFactNeighborX="-25950" custLinFactNeighborY="-9219"/>
      <dgm:spPr/>
    </dgm:pt>
    <dgm:pt modelId="{49D32B5A-4A80-4C0A-9B33-F7389D0C1CBD}" type="pres">
      <dgm:prSet presAssocID="{1D417B90-87A6-4412-9FB2-5A739CCA9E72}" presName="child4Text" presStyleLbl="bgAcc1" presStyleIdx="3" presStyleCnt="4">
        <dgm:presLayoutVars>
          <dgm:bulletEnabled val="1"/>
        </dgm:presLayoutVars>
      </dgm:prSet>
      <dgm:spPr/>
    </dgm:pt>
    <dgm:pt modelId="{98ACE98C-DD46-4B16-BF6D-19D0B5675050}" type="pres">
      <dgm:prSet presAssocID="{1D417B90-87A6-4412-9FB2-5A739CCA9E72}" presName="childPlaceholder" presStyleCnt="0"/>
      <dgm:spPr/>
    </dgm:pt>
    <dgm:pt modelId="{42488E6C-03D0-47EF-833F-FD3478BA9B9B}" type="pres">
      <dgm:prSet presAssocID="{1D417B90-87A6-4412-9FB2-5A739CCA9E72}" presName="circle" presStyleCnt="0"/>
      <dgm:spPr/>
    </dgm:pt>
    <dgm:pt modelId="{4FF15E12-BD84-4116-9FDF-DA177E3B93F8}" type="pres">
      <dgm:prSet presAssocID="{1D417B90-87A6-4412-9FB2-5A739CCA9E72}" presName="quadrant1" presStyleLbl="node1" presStyleIdx="0" presStyleCnt="4">
        <dgm:presLayoutVars>
          <dgm:chMax val="1"/>
          <dgm:bulletEnabled val="1"/>
        </dgm:presLayoutVars>
      </dgm:prSet>
      <dgm:spPr/>
    </dgm:pt>
    <dgm:pt modelId="{1C200963-7251-4C8D-AF11-099157EB1F14}" type="pres">
      <dgm:prSet presAssocID="{1D417B90-87A6-4412-9FB2-5A739CCA9E72}" presName="quadrant2" presStyleLbl="node1" presStyleIdx="1" presStyleCnt="4">
        <dgm:presLayoutVars>
          <dgm:chMax val="1"/>
          <dgm:bulletEnabled val="1"/>
        </dgm:presLayoutVars>
      </dgm:prSet>
      <dgm:spPr/>
    </dgm:pt>
    <dgm:pt modelId="{D4BD5DAB-2423-4BCD-A2BA-55EFB7DD2815}" type="pres">
      <dgm:prSet presAssocID="{1D417B90-87A6-4412-9FB2-5A739CCA9E72}" presName="quadrant3" presStyleLbl="node1" presStyleIdx="2" presStyleCnt="4">
        <dgm:presLayoutVars>
          <dgm:chMax val="1"/>
          <dgm:bulletEnabled val="1"/>
        </dgm:presLayoutVars>
      </dgm:prSet>
      <dgm:spPr/>
    </dgm:pt>
    <dgm:pt modelId="{6073D454-31B6-4A02-B63A-CBB5755211DD}" type="pres">
      <dgm:prSet presAssocID="{1D417B90-87A6-4412-9FB2-5A739CCA9E72}" presName="quadrant4" presStyleLbl="node1" presStyleIdx="3" presStyleCnt="4">
        <dgm:presLayoutVars>
          <dgm:chMax val="1"/>
          <dgm:bulletEnabled val="1"/>
        </dgm:presLayoutVars>
      </dgm:prSet>
      <dgm:spPr/>
    </dgm:pt>
    <dgm:pt modelId="{CAF00C95-7461-4159-B72C-0416705F16E6}" type="pres">
      <dgm:prSet presAssocID="{1D417B90-87A6-4412-9FB2-5A739CCA9E72}" presName="quadrantPlaceholder" presStyleCnt="0"/>
      <dgm:spPr/>
    </dgm:pt>
    <dgm:pt modelId="{58C71952-6F15-4D46-83EA-42569AE7785F}" type="pres">
      <dgm:prSet presAssocID="{1D417B90-87A6-4412-9FB2-5A739CCA9E72}" presName="center1" presStyleLbl="fgShp" presStyleIdx="0" presStyleCnt="2"/>
      <dgm:spPr/>
    </dgm:pt>
    <dgm:pt modelId="{D9247900-410A-4493-80A5-5648E0A5B09D}" type="pres">
      <dgm:prSet presAssocID="{1D417B90-87A6-4412-9FB2-5A739CCA9E72}" presName="center2" presStyleLbl="fgShp" presStyleIdx="1" presStyleCnt="2"/>
      <dgm:spPr/>
    </dgm:pt>
  </dgm:ptLst>
  <dgm:cxnLst>
    <dgm:cxn modelId="{9D9D9225-E6D3-45ED-B2BA-B73E023F19CD}" srcId="{1D417B90-87A6-4412-9FB2-5A739CCA9E72}" destId="{6A91A2A2-CF18-4D4E-8E25-1CE1AEC19E12}" srcOrd="1" destOrd="0" parTransId="{62DAC522-9FF4-42BC-95CD-5B0C545059ED}" sibTransId="{46ABC1E4-F086-42C4-9BA6-4242CB45659C}"/>
    <dgm:cxn modelId="{63FCF936-E530-4E7E-AA94-36DADE33845B}" type="presOf" srcId="{1D417B90-87A6-4412-9FB2-5A739CCA9E72}" destId="{1E4FCCDF-8F2F-4990-A050-4A9F5C8C4116}" srcOrd="0" destOrd="0" presId="urn:microsoft.com/office/officeart/2005/8/layout/cycle4"/>
    <dgm:cxn modelId="{A8C40038-C527-45F2-97DB-762FB450F790}" type="presOf" srcId="{713363E2-70A4-42A3-96BE-0889558F23C4}" destId="{3048609B-CA63-4A83-894E-62D530FE3C67}" srcOrd="1" destOrd="0" presId="urn:microsoft.com/office/officeart/2005/8/layout/cycle4"/>
    <dgm:cxn modelId="{6A589439-E74A-4A05-934B-C1E22D7553CD}" type="presOf" srcId="{713363E2-70A4-42A3-96BE-0889558F23C4}" destId="{B831FC02-B17F-4671-9515-7743F4316FB9}" srcOrd="0" destOrd="0" presId="urn:microsoft.com/office/officeart/2005/8/layout/cycle4"/>
    <dgm:cxn modelId="{04BF2151-E9AE-4D3E-BE42-A2A66DC4D96C}" srcId="{5063FF13-56ED-4C48-BC63-24C7F4A62580}" destId="{2F1F01D2-9234-41CC-83B0-A5C83DF1E209}" srcOrd="0" destOrd="0" parTransId="{66BA35EA-8990-4337-8D3F-0D0C9D81A0AF}" sibTransId="{B1391B40-5852-493B-979A-BB2E08088774}"/>
    <dgm:cxn modelId="{164D3573-20A3-45A6-9CB6-ADCD8783A5EB}" srcId="{1D417B90-87A6-4412-9FB2-5A739CCA9E72}" destId="{FBDA7320-AE84-4917-98C9-C2579CA3230D}" srcOrd="2" destOrd="0" parTransId="{FACBC59B-AF90-41E4-B4C4-88033A1489D0}" sibTransId="{21D4C060-5A63-4F91-8B5E-79DF0A6AFA42}"/>
    <dgm:cxn modelId="{5F923177-341E-4419-9F68-02BBE1315EA6}" type="presOf" srcId="{16F9BA76-009E-4084-AF82-AABEC37AF94C}" destId="{3048609B-CA63-4A83-894E-62D530FE3C67}" srcOrd="1" destOrd="1" presId="urn:microsoft.com/office/officeart/2005/8/layout/cycle4"/>
    <dgm:cxn modelId="{92156F81-EAEC-44F4-AAF7-2D07A308D9E0}" type="presOf" srcId="{CFEF8399-8AD5-482B-9559-7A26F887960E}" destId="{4FF15E12-BD84-4116-9FDF-DA177E3B93F8}" srcOrd="0" destOrd="0" presId="urn:microsoft.com/office/officeart/2005/8/layout/cycle4"/>
    <dgm:cxn modelId="{80BEC587-13A1-46BE-957A-2AFD6318925D}" type="presOf" srcId="{2F1F01D2-9234-41CC-83B0-A5C83DF1E209}" destId="{49D32B5A-4A80-4C0A-9B33-F7389D0C1CBD}" srcOrd="1" destOrd="0" presId="urn:microsoft.com/office/officeart/2005/8/layout/cycle4"/>
    <dgm:cxn modelId="{B8B0AA88-152B-4A6E-BC5D-927EEC78D17A}" type="presOf" srcId="{D93A2321-7C18-4469-BCBD-CD946EAEC647}" destId="{149A513A-BD96-4DDB-8FBD-DDF720F334CA}" srcOrd="1" destOrd="1" presId="urn:microsoft.com/office/officeart/2005/8/layout/cycle4"/>
    <dgm:cxn modelId="{8CB86A89-A40E-4CCC-8988-E5CD8D27011C}" srcId="{6A91A2A2-CF18-4D4E-8E25-1CE1AEC19E12}" destId="{03A123E1-874A-4B2D-B076-F8A969CEA49F}" srcOrd="0" destOrd="0" parTransId="{801D4E08-8B29-4C98-BCC5-A7A3F105D343}" sibTransId="{51D65D6C-56CB-4D7F-8ED1-6A3C518C4010}"/>
    <dgm:cxn modelId="{2B993D8B-24A7-4A22-9081-BA101397C95E}" type="presOf" srcId="{BD886A6B-B4B4-448D-A8FE-09E4DA31B6CE}" destId="{49E81253-3F24-4D4B-9806-004068B70E57}" srcOrd="0" destOrd="1" presId="urn:microsoft.com/office/officeart/2005/8/layout/cycle4"/>
    <dgm:cxn modelId="{01FA728F-CE8F-4A53-A386-39AA79683B2A}" srcId="{1D417B90-87A6-4412-9FB2-5A739CCA9E72}" destId="{5063FF13-56ED-4C48-BC63-24C7F4A62580}" srcOrd="3" destOrd="0" parTransId="{2B1F359A-74FA-44CB-9F0F-EFBB3227AEE3}" sibTransId="{A19AD226-66A4-4C00-8E11-44D1642DCB0F}"/>
    <dgm:cxn modelId="{1895AC95-B4BF-40E0-9D3A-04F8A5F3E4B8}" type="presOf" srcId="{03A123E1-874A-4B2D-B076-F8A969CEA49F}" destId="{149A513A-BD96-4DDB-8FBD-DDF720F334CA}" srcOrd="1" destOrd="0" presId="urn:microsoft.com/office/officeart/2005/8/layout/cycle4"/>
    <dgm:cxn modelId="{0F4C2D96-24FA-4908-B35D-72B54D1033D5}" type="presOf" srcId="{16F9BA76-009E-4084-AF82-AABEC37AF94C}" destId="{B831FC02-B17F-4671-9515-7743F4316FB9}" srcOrd="0" destOrd="1" presId="urn:microsoft.com/office/officeart/2005/8/layout/cycle4"/>
    <dgm:cxn modelId="{0B7AF49B-ECD9-4AFF-8F12-8B03F932C9A3}" type="presOf" srcId="{6A91A2A2-CF18-4D4E-8E25-1CE1AEC19E12}" destId="{1C200963-7251-4C8D-AF11-099157EB1F14}" srcOrd="0" destOrd="0" presId="urn:microsoft.com/office/officeart/2005/8/layout/cycle4"/>
    <dgm:cxn modelId="{D734639C-9D9D-4BBD-A74F-21933A5DAC4B}" type="presOf" srcId="{FBDA7320-AE84-4917-98C9-C2579CA3230D}" destId="{D4BD5DAB-2423-4BCD-A2BA-55EFB7DD2815}" srcOrd="0" destOrd="0" presId="urn:microsoft.com/office/officeart/2005/8/layout/cycle4"/>
    <dgm:cxn modelId="{43C5C3A4-BCEE-4A73-AD0E-EC01EFC79106}" type="presOf" srcId="{1E89D0B6-3C59-463C-B29B-DF27F80ADC4D}" destId="{63F182B9-170A-498D-B8E9-78F8EBC6221B}" srcOrd="0" destOrd="1" presId="urn:microsoft.com/office/officeart/2005/8/layout/cycle4"/>
    <dgm:cxn modelId="{0C129DAA-6186-477F-B059-8201E1389DBA}" srcId="{6A91A2A2-CF18-4D4E-8E25-1CE1AEC19E12}" destId="{D93A2321-7C18-4469-BCBD-CD946EAEC647}" srcOrd="1" destOrd="0" parTransId="{782C3B40-75D6-4D8D-8809-D5C84CE7DA48}" sibTransId="{61E5EDE7-B6B8-4E22-92D2-C3E099FBF906}"/>
    <dgm:cxn modelId="{0AD691B9-B555-420B-B8E9-602441D6A287}" srcId="{5063FF13-56ED-4C48-BC63-24C7F4A62580}" destId="{1E89D0B6-3C59-463C-B29B-DF27F80ADC4D}" srcOrd="1" destOrd="0" parTransId="{C91F5F4E-A3BB-43C1-B834-30E34B32D939}" sibTransId="{097D2EB2-5FD4-4706-855E-3DA08A160A14}"/>
    <dgm:cxn modelId="{B74F7EBA-F9CC-4B77-BC65-41E06475C7CE}" type="presOf" srcId="{BD886A6B-B4B4-448D-A8FE-09E4DA31B6CE}" destId="{4504475C-E936-4458-87B4-0FF4680CAE33}" srcOrd="1" destOrd="1" presId="urn:microsoft.com/office/officeart/2005/8/layout/cycle4"/>
    <dgm:cxn modelId="{3CB967C0-C550-4CEA-A54B-FCC486F72CE9}" type="presOf" srcId="{2F1F01D2-9234-41CC-83B0-A5C83DF1E209}" destId="{63F182B9-170A-498D-B8E9-78F8EBC6221B}" srcOrd="0" destOrd="0" presId="urn:microsoft.com/office/officeart/2005/8/layout/cycle4"/>
    <dgm:cxn modelId="{86D5CDC6-0FFD-448A-A37B-7E9FDB410AA3}" type="presOf" srcId="{D93A2321-7C18-4469-BCBD-CD946EAEC647}" destId="{30933228-8334-4202-8784-6BCB34E0ECFE}" srcOrd="0" destOrd="1" presId="urn:microsoft.com/office/officeart/2005/8/layout/cycle4"/>
    <dgm:cxn modelId="{74CE99D2-32EE-4746-B2F9-0670812FDF13}" srcId="{FBDA7320-AE84-4917-98C9-C2579CA3230D}" destId="{BD886A6B-B4B4-448D-A8FE-09E4DA31B6CE}" srcOrd="1" destOrd="0" parTransId="{7F7BD19E-C258-4D74-AFDF-C5EEE1E0690C}" sibTransId="{F5E34875-416A-458D-977E-A94103CDCDAB}"/>
    <dgm:cxn modelId="{E0935ADD-1A3A-4454-AAC3-E0E659F35DED}" type="presOf" srcId="{03A123E1-874A-4B2D-B076-F8A969CEA49F}" destId="{30933228-8334-4202-8784-6BCB34E0ECFE}" srcOrd="0" destOrd="0" presId="urn:microsoft.com/office/officeart/2005/8/layout/cycle4"/>
    <dgm:cxn modelId="{901186E0-9C04-4886-A68C-F6E235813A39}" type="presOf" srcId="{5063FF13-56ED-4C48-BC63-24C7F4A62580}" destId="{6073D454-31B6-4A02-B63A-CBB5755211DD}" srcOrd="0" destOrd="0" presId="urn:microsoft.com/office/officeart/2005/8/layout/cycle4"/>
    <dgm:cxn modelId="{131038E4-E2F0-4B47-A8C7-F330F66D1D59}" type="presOf" srcId="{10AE025A-7980-4D36-B7B9-ABE884E359F4}" destId="{49E81253-3F24-4D4B-9806-004068B70E57}" srcOrd="0" destOrd="0" presId="urn:microsoft.com/office/officeart/2005/8/layout/cycle4"/>
    <dgm:cxn modelId="{631226EE-6FBB-48CF-B06F-8770A1DBDBF5}" type="presOf" srcId="{1E89D0B6-3C59-463C-B29B-DF27F80ADC4D}" destId="{49D32B5A-4A80-4C0A-9B33-F7389D0C1CBD}" srcOrd="1" destOrd="1" presId="urn:microsoft.com/office/officeart/2005/8/layout/cycle4"/>
    <dgm:cxn modelId="{DA5A7DEE-B24E-406F-A73D-1E893198CEB9}" srcId="{FBDA7320-AE84-4917-98C9-C2579CA3230D}" destId="{10AE025A-7980-4D36-B7B9-ABE884E359F4}" srcOrd="0" destOrd="0" parTransId="{CDDFEF8B-0643-4313-AE08-E19DD0D9BC9D}" sibTransId="{F628EE1E-842B-4D3F-B624-331274E03ACD}"/>
    <dgm:cxn modelId="{7F9934F6-CF1B-4C3E-9145-AFCB57BABCF1}" srcId="{CFEF8399-8AD5-482B-9559-7A26F887960E}" destId="{713363E2-70A4-42A3-96BE-0889558F23C4}" srcOrd="0" destOrd="0" parTransId="{77691778-FEAD-4885-B307-09CB1D87FF3A}" sibTransId="{82230510-F11C-449B-B431-8CB1D2297DC4}"/>
    <dgm:cxn modelId="{FD1963F6-ED76-4B91-B9F7-6107E4CBBD4F}" type="presOf" srcId="{10AE025A-7980-4D36-B7B9-ABE884E359F4}" destId="{4504475C-E936-4458-87B4-0FF4680CAE33}" srcOrd="1" destOrd="0" presId="urn:microsoft.com/office/officeart/2005/8/layout/cycle4"/>
    <dgm:cxn modelId="{59275BFB-33D1-4A07-B0C4-0D434DC73573}" srcId="{CFEF8399-8AD5-482B-9559-7A26F887960E}" destId="{16F9BA76-009E-4084-AF82-AABEC37AF94C}" srcOrd="1" destOrd="0" parTransId="{CE55D725-18CA-4E75-9BAB-7CB218C00735}" sibTransId="{3484CF39-4363-4412-87BA-2C300DBA911E}"/>
    <dgm:cxn modelId="{0F8107FC-2E07-46CD-B97D-BFAC9D2406F9}" srcId="{1D417B90-87A6-4412-9FB2-5A739CCA9E72}" destId="{CFEF8399-8AD5-482B-9559-7A26F887960E}" srcOrd="0" destOrd="0" parTransId="{E36AA120-34C3-456B-856B-E0D27FA7D9AD}" sibTransId="{76C89E01-7BF3-4E01-8639-1DD313EFED57}"/>
    <dgm:cxn modelId="{FE967892-17E8-47B3-858F-ECB033192A2B}" type="presParOf" srcId="{1E4FCCDF-8F2F-4990-A050-4A9F5C8C4116}" destId="{8D70D3B9-CED9-45A2-94E8-2D607B7BB00D}" srcOrd="0" destOrd="0" presId="urn:microsoft.com/office/officeart/2005/8/layout/cycle4"/>
    <dgm:cxn modelId="{64707011-9869-4C34-8FCF-6762FAB5DD96}" type="presParOf" srcId="{8D70D3B9-CED9-45A2-94E8-2D607B7BB00D}" destId="{F6F9F0F2-145B-403F-B920-35CFA8842031}" srcOrd="0" destOrd="0" presId="urn:microsoft.com/office/officeart/2005/8/layout/cycle4"/>
    <dgm:cxn modelId="{3D4A1CFD-6434-4B4D-BA87-B39A57F50C31}" type="presParOf" srcId="{F6F9F0F2-145B-403F-B920-35CFA8842031}" destId="{B831FC02-B17F-4671-9515-7743F4316FB9}" srcOrd="0" destOrd="0" presId="urn:microsoft.com/office/officeart/2005/8/layout/cycle4"/>
    <dgm:cxn modelId="{A764B264-1B0D-417E-9684-DF9A26B89D46}" type="presParOf" srcId="{F6F9F0F2-145B-403F-B920-35CFA8842031}" destId="{3048609B-CA63-4A83-894E-62D530FE3C67}" srcOrd="1" destOrd="0" presId="urn:microsoft.com/office/officeart/2005/8/layout/cycle4"/>
    <dgm:cxn modelId="{4A5FD050-5867-4DF3-9C17-681F07AF735F}" type="presParOf" srcId="{8D70D3B9-CED9-45A2-94E8-2D607B7BB00D}" destId="{D412E3BD-78E5-4E4C-BC3B-EF83DB589FBE}" srcOrd="1" destOrd="0" presId="urn:microsoft.com/office/officeart/2005/8/layout/cycle4"/>
    <dgm:cxn modelId="{9E968079-366B-4CDD-BCCB-AA6783EE9545}" type="presParOf" srcId="{D412E3BD-78E5-4E4C-BC3B-EF83DB589FBE}" destId="{30933228-8334-4202-8784-6BCB34E0ECFE}" srcOrd="0" destOrd="0" presId="urn:microsoft.com/office/officeart/2005/8/layout/cycle4"/>
    <dgm:cxn modelId="{9C9BA065-2D6B-4575-85C2-4FB64AC31983}" type="presParOf" srcId="{D412E3BD-78E5-4E4C-BC3B-EF83DB589FBE}" destId="{149A513A-BD96-4DDB-8FBD-DDF720F334CA}" srcOrd="1" destOrd="0" presId="urn:microsoft.com/office/officeart/2005/8/layout/cycle4"/>
    <dgm:cxn modelId="{278FA46D-A7CF-4D5F-8A15-25288B05C01E}" type="presParOf" srcId="{8D70D3B9-CED9-45A2-94E8-2D607B7BB00D}" destId="{FB0B09C8-93C8-4DFE-9F36-33B7AE662119}" srcOrd="2" destOrd="0" presId="urn:microsoft.com/office/officeart/2005/8/layout/cycle4"/>
    <dgm:cxn modelId="{51F119B6-D0E5-44E7-810F-39CE66051717}" type="presParOf" srcId="{FB0B09C8-93C8-4DFE-9F36-33B7AE662119}" destId="{49E81253-3F24-4D4B-9806-004068B70E57}" srcOrd="0" destOrd="0" presId="urn:microsoft.com/office/officeart/2005/8/layout/cycle4"/>
    <dgm:cxn modelId="{EF05A3F4-2590-4FAC-9ED2-391339DD1869}" type="presParOf" srcId="{FB0B09C8-93C8-4DFE-9F36-33B7AE662119}" destId="{4504475C-E936-4458-87B4-0FF4680CAE33}" srcOrd="1" destOrd="0" presId="urn:microsoft.com/office/officeart/2005/8/layout/cycle4"/>
    <dgm:cxn modelId="{7C1FCC56-0445-4E28-A948-AC8B45E718D9}" type="presParOf" srcId="{8D70D3B9-CED9-45A2-94E8-2D607B7BB00D}" destId="{017B75D7-1DFF-46F7-9F55-FABD4F6CD7DE}" srcOrd="3" destOrd="0" presId="urn:microsoft.com/office/officeart/2005/8/layout/cycle4"/>
    <dgm:cxn modelId="{B91873BB-D61D-4E81-91D3-2FA5EF418B64}" type="presParOf" srcId="{017B75D7-1DFF-46F7-9F55-FABD4F6CD7DE}" destId="{63F182B9-170A-498D-B8E9-78F8EBC6221B}" srcOrd="0" destOrd="0" presId="urn:microsoft.com/office/officeart/2005/8/layout/cycle4"/>
    <dgm:cxn modelId="{D9BE6F79-1CF6-4FC1-9059-5A5F46A6496C}" type="presParOf" srcId="{017B75D7-1DFF-46F7-9F55-FABD4F6CD7DE}" destId="{49D32B5A-4A80-4C0A-9B33-F7389D0C1CBD}" srcOrd="1" destOrd="0" presId="urn:microsoft.com/office/officeart/2005/8/layout/cycle4"/>
    <dgm:cxn modelId="{D6E644DE-FFB1-4B4F-B000-3B2C85DCF72D}" type="presParOf" srcId="{8D70D3B9-CED9-45A2-94E8-2D607B7BB00D}" destId="{98ACE98C-DD46-4B16-BF6D-19D0B5675050}" srcOrd="4" destOrd="0" presId="urn:microsoft.com/office/officeart/2005/8/layout/cycle4"/>
    <dgm:cxn modelId="{3E4BAA89-FBF5-4716-A0E9-E79A02CDC5C7}" type="presParOf" srcId="{1E4FCCDF-8F2F-4990-A050-4A9F5C8C4116}" destId="{42488E6C-03D0-47EF-833F-FD3478BA9B9B}" srcOrd="1" destOrd="0" presId="urn:microsoft.com/office/officeart/2005/8/layout/cycle4"/>
    <dgm:cxn modelId="{67FDCC3C-ACC2-4327-8339-73BEB5ACE8D9}" type="presParOf" srcId="{42488E6C-03D0-47EF-833F-FD3478BA9B9B}" destId="{4FF15E12-BD84-4116-9FDF-DA177E3B93F8}" srcOrd="0" destOrd="0" presId="urn:microsoft.com/office/officeart/2005/8/layout/cycle4"/>
    <dgm:cxn modelId="{404A3B9D-327B-4AD1-B319-6743ED1D2A6B}" type="presParOf" srcId="{42488E6C-03D0-47EF-833F-FD3478BA9B9B}" destId="{1C200963-7251-4C8D-AF11-099157EB1F14}" srcOrd="1" destOrd="0" presId="urn:microsoft.com/office/officeart/2005/8/layout/cycle4"/>
    <dgm:cxn modelId="{98144172-736C-4608-81C9-672E2EA1E032}" type="presParOf" srcId="{42488E6C-03D0-47EF-833F-FD3478BA9B9B}" destId="{D4BD5DAB-2423-4BCD-A2BA-55EFB7DD2815}" srcOrd="2" destOrd="0" presId="urn:microsoft.com/office/officeart/2005/8/layout/cycle4"/>
    <dgm:cxn modelId="{68B0B6DA-21D3-40A2-B9F5-F73BE8A6DED4}" type="presParOf" srcId="{42488E6C-03D0-47EF-833F-FD3478BA9B9B}" destId="{6073D454-31B6-4A02-B63A-CBB5755211DD}" srcOrd="3" destOrd="0" presId="urn:microsoft.com/office/officeart/2005/8/layout/cycle4"/>
    <dgm:cxn modelId="{2880E6F1-A9F7-4603-B037-BC7FE5750B39}" type="presParOf" srcId="{42488E6C-03D0-47EF-833F-FD3478BA9B9B}" destId="{CAF00C95-7461-4159-B72C-0416705F16E6}" srcOrd="4" destOrd="0" presId="urn:microsoft.com/office/officeart/2005/8/layout/cycle4"/>
    <dgm:cxn modelId="{C28A3C70-C0EB-4D3C-B659-15E3CA01486C}" type="presParOf" srcId="{1E4FCCDF-8F2F-4990-A050-4A9F5C8C4116}" destId="{58C71952-6F15-4D46-83EA-42569AE7785F}" srcOrd="2" destOrd="0" presId="urn:microsoft.com/office/officeart/2005/8/layout/cycle4"/>
    <dgm:cxn modelId="{8AD38361-BC01-4CFE-8586-1F1E4611179C}" type="presParOf" srcId="{1E4FCCDF-8F2F-4990-A050-4A9F5C8C4116}" destId="{D9247900-410A-4493-80A5-5648E0A5B09D}"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8910E-269F-4B74-8A11-5F295060F2CD}">
      <dsp:nvSpPr>
        <dsp:cNvPr id="0" name=""/>
        <dsp:cNvSpPr/>
      </dsp:nvSpPr>
      <dsp:spPr>
        <a:xfrm>
          <a:off x="2176744" y="0"/>
          <a:ext cx="4351338" cy="4351338"/>
        </a:xfrm>
        <a:prstGeom prst="diamond">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138CD-66FF-4245-B26A-9AD377F6DDD7}">
      <dsp:nvSpPr>
        <dsp:cNvPr id="0" name=""/>
        <dsp:cNvSpPr/>
      </dsp:nvSpPr>
      <dsp:spPr>
        <a:xfrm>
          <a:off x="2590121" y="413377"/>
          <a:ext cx="1697021" cy="1697021"/>
        </a:xfrm>
        <a:prstGeom prst="round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User Authentication</a:t>
          </a:r>
          <a:endParaRPr lang="en-IN" sz="1800" kern="1200" dirty="0"/>
        </a:p>
      </dsp:txBody>
      <dsp:txXfrm>
        <a:off x="2672963" y="496219"/>
        <a:ext cx="1531337" cy="1531337"/>
      </dsp:txXfrm>
    </dsp:sp>
    <dsp:sp modelId="{402B5017-AAB2-4170-9884-93FBA06B16C9}">
      <dsp:nvSpPr>
        <dsp:cNvPr id="0" name=""/>
        <dsp:cNvSpPr/>
      </dsp:nvSpPr>
      <dsp:spPr>
        <a:xfrm>
          <a:off x="4417683" y="413377"/>
          <a:ext cx="1697021" cy="1697021"/>
        </a:xfrm>
        <a:prstGeom prst="roundRect">
          <a:avLst/>
        </a:prstGeom>
        <a:solidFill>
          <a:schemeClr val="accent6">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Cart Management.</a:t>
          </a:r>
          <a:endParaRPr lang="en-IN" sz="1800" kern="1200" dirty="0"/>
        </a:p>
      </dsp:txBody>
      <dsp:txXfrm>
        <a:off x="4500525" y="496219"/>
        <a:ext cx="1531337" cy="1531337"/>
      </dsp:txXfrm>
    </dsp:sp>
    <dsp:sp modelId="{1FCB26D4-2F60-43B1-B0C4-C990655FA6FA}">
      <dsp:nvSpPr>
        <dsp:cNvPr id="0" name=""/>
        <dsp:cNvSpPr/>
      </dsp:nvSpPr>
      <dsp:spPr>
        <a:xfrm>
          <a:off x="2590121" y="2240939"/>
          <a:ext cx="1697021" cy="1697021"/>
        </a:xfrm>
        <a:prstGeom prst="roundRect">
          <a:avLst/>
        </a:prstGeom>
        <a:solidFill>
          <a:schemeClr val="accent6">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Product Management</a:t>
          </a:r>
          <a:endParaRPr lang="en-IN" sz="1800" kern="1200" dirty="0"/>
        </a:p>
      </dsp:txBody>
      <dsp:txXfrm>
        <a:off x="2672963" y="2323781"/>
        <a:ext cx="1531337" cy="1531337"/>
      </dsp:txXfrm>
    </dsp:sp>
    <dsp:sp modelId="{0A644AE9-0D58-49CA-A871-E3E79A5126B4}">
      <dsp:nvSpPr>
        <dsp:cNvPr id="0" name=""/>
        <dsp:cNvSpPr/>
      </dsp:nvSpPr>
      <dsp:spPr>
        <a:xfrm>
          <a:off x="4417683" y="2240939"/>
          <a:ext cx="1697021" cy="1697021"/>
        </a:xfrm>
        <a:prstGeom prst="roundRect">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Order Management</a:t>
          </a:r>
          <a:r>
            <a:rPr lang="en-US" sz="1800" kern="1200"/>
            <a:t>.</a:t>
          </a:r>
          <a:endParaRPr lang="en-IN" sz="1800" kern="1200" dirty="0"/>
        </a:p>
      </dsp:txBody>
      <dsp:txXfrm>
        <a:off x="4500525" y="2323781"/>
        <a:ext cx="1531337" cy="1531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81253-3F24-4D4B-9806-004068B70E57}">
      <dsp:nvSpPr>
        <dsp:cNvPr id="0" name=""/>
        <dsp:cNvSpPr/>
      </dsp:nvSpPr>
      <dsp:spPr>
        <a:xfrm>
          <a:off x="4681123" y="2362104"/>
          <a:ext cx="2142448" cy="1845926"/>
        </a:xfrm>
        <a:prstGeom prst="roundRect">
          <a:avLst>
            <a:gd name="adj" fmla="val 10000"/>
          </a:avLst>
        </a:prstGeom>
        <a:solidFill>
          <a:schemeClr val="lt1">
            <a:alpha val="90000"/>
            <a:hueOff val="0"/>
            <a:satOff val="0"/>
            <a:lumOff val="0"/>
            <a:alphaOff val="0"/>
          </a:schemeClr>
        </a:solidFill>
        <a:ln w="12700" cap="flat" cmpd="sng" algn="ctr">
          <a:solidFill>
            <a:schemeClr val="accent6">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Reward points</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Social media integration</a:t>
          </a:r>
          <a:endParaRPr lang="en-IN" sz="1800" kern="1200" dirty="0">
            <a:latin typeface="Times New Roman" panose="02020603050405020304" pitchFamily="18" charset="0"/>
            <a:cs typeface="Times New Roman" panose="02020603050405020304" pitchFamily="18" charset="0"/>
          </a:endParaRPr>
        </a:p>
      </dsp:txBody>
      <dsp:txXfrm>
        <a:off x="5364406" y="2864135"/>
        <a:ext cx="1418616" cy="1303346"/>
      </dsp:txXfrm>
    </dsp:sp>
    <dsp:sp modelId="{63F182B9-170A-498D-B8E9-78F8EBC6221B}">
      <dsp:nvSpPr>
        <dsp:cNvPr id="0" name=""/>
        <dsp:cNvSpPr/>
      </dsp:nvSpPr>
      <dsp:spPr>
        <a:xfrm>
          <a:off x="117276" y="2476216"/>
          <a:ext cx="2657917" cy="1633181"/>
        </a:xfrm>
        <a:prstGeom prst="roundRect">
          <a:avLst>
            <a:gd name="adj" fmla="val 10000"/>
          </a:avLst>
        </a:prstGeom>
        <a:solidFill>
          <a:schemeClr val="lt1">
            <a:alpha val="90000"/>
            <a:hueOff val="0"/>
            <a:satOff val="0"/>
            <a:lumOff val="0"/>
            <a:alphaOff val="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Supports digital wallets</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Pay with debit/credit car</a:t>
          </a:r>
          <a:endParaRPr lang="en-IN" sz="1800" kern="1200" dirty="0">
            <a:latin typeface="Times New Roman" panose="02020603050405020304" pitchFamily="18" charset="0"/>
            <a:cs typeface="Times New Roman" panose="02020603050405020304" pitchFamily="18" charset="0"/>
          </a:endParaRPr>
        </a:p>
      </dsp:txBody>
      <dsp:txXfrm>
        <a:off x="153152" y="2920388"/>
        <a:ext cx="1788790" cy="1153134"/>
      </dsp:txXfrm>
    </dsp:sp>
    <dsp:sp modelId="{30933228-8334-4202-8784-6BCB34E0ECFE}">
      <dsp:nvSpPr>
        <dsp:cNvPr id="0" name=""/>
        <dsp:cNvSpPr/>
      </dsp:nvSpPr>
      <dsp:spPr>
        <a:xfrm>
          <a:off x="4774154" y="142438"/>
          <a:ext cx="2046000" cy="1325344"/>
        </a:xfrm>
        <a:prstGeom prst="roundRect">
          <a:avLst>
            <a:gd name="adj" fmla="val 10000"/>
          </a:avLst>
        </a:prstGeom>
        <a:solidFill>
          <a:schemeClr val="lt1">
            <a:alpha val="90000"/>
            <a:hueOff val="0"/>
            <a:satOff val="0"/>
            <a:lumOff val="0"/>
            <a:alphaOff val="0"/>
          </a:schemeClr>
        </a:solidFill>
        <a:ln w="12700" cap="flat" cmpd="sng" algn="ctr">
          <a:solidFill>
            <a:schemeClr val="accent6">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Same-day delivery</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Order tracking</a:t>
          </a:r>
          <a:endParaRPr lang="en-IN" sz="1800" kern="1200" dirty="0">
            <a:latin typeface="Times New Roman" panose="02020603050405020304" pitchFamily="18" charset="0"/>
            <a:cs typeface="Times New Roman" panose="02020603050405020304" pitchFamily="18" charset="0"/>
          </a:endParaRPr>
        </a:p>
      </dsp:txBody>
      <dsp:txXfrm>
        <a:off x="5417068" y="171552"/>
        <a:ext cx="1373972" cy="935780"/>
      </dsp:txXfrm>
    </dsp:sp>
    <dsp:sp modelId="{B831FC02-B17F-4671-9515-7743F4316FB9}">
      <dsp:nvSpPr>
        <dsp:cNvPr id="0" name=""/>
        <dsp:cNvSpPr/>
      </dsp:nvSpPr>
      <dsp:spPr>
        <a:xfrm>
          <a:off x="178932" y="68828"/>
          <a:ext cx="2888563" cy="1325344"/>
        </a:xfrm>
        <a:prstGeom prst="roundRect">
          <a:avLst>
            <a:gd name="adj" fmla="val 10000"/>
          </a:avLst>
        </a:prstGeom>
        <a:solidFill>
          <a:schemeClr val="lt1">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AI recommendation</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a:latin typeface="Times New Roman" panose="02020603050405020304" pitchFamily="18" charset="0"/>
              <a:cs typeface="Times New Roman" panose="02020603050405020304" pitchFamily="18" charset="0"/>
            </a:rPr>
            <a:t>Voice search</a:t>
          </a:r>
          <a:endParaRPr lang="en-IN" sz="1800" kern="1200" dirty="0">
            <a:latin typeface="Times New Roman" panose="02020603050405020304" pitchFamily="18" charset="0"/>
            <a:cs typeface="Times New Roman" panose="02020603050405020304" pitchFamily="18" charset="0"/>
          </a:endParaRPr>
        </a:p>
      </dsp:txBody>
      <dsp:txXfrm>
        <a:off x="208046" y="97942"/>
        <a:ext cx="1963766" cy="935780"/>
      </dsp:txXfrm>
    </dsp:sp>
    <dsp:sp modelId="{4FF15E12-BD84-4116-9FDF-DA177E3B93F8}">
      <dsp:nvSpPr>
        <dsp:cNvPr id="0" name=""/>
        <dsp:cNvSpPr/>
      </dsp:nvSpPr>
      <dsp:spPr>
        <a:xfrm>
          <a:off x="1624975" y="302185"/>
          <a:ext cx="1793356" cy="1793356"/>
        </a:xfrm>
        <a:prstGeom prst="pieWedge">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Enhanced User Experience</a:t>
          </a:r>
          <a:endParaRPr lang="en-IN" sz="1800" kern="1200" dirty="0">
            <a:latin typeface="Times New Roman" panose="02020603050405020304" pitchFamily="18" charset="0"/>
            <a:cs typeface="Times New Roman" panose="02020603050405020304" pitchFamily="18" charset="0"/>
          </a:endParaRPr>
        </a:p>
      </dsp:txBody>
      <dsp:txXfrm>
        <a:off x="2150237" y="827447"/>
        <a:ext cx="1268094" cy="1268094"/>
      </dsp:txXfrm>
    </dsp:sp>
    <dsp:sp modelId="{1C200963-7251-4C8D-AF11-099157EB1F14}">
      <dsp:nvSpPr>
        <dsp:cNvPr id="0" name=""/>
        <dsp:cNvSpPr/>
      </dsp:nvSpPr>
      <dsp:spPr>
        <a:xfrm rot="5400000">
          <a:off x="3501166" y="302185"/>
          <a:ext cx="1793356" cy="1793356"/>
        </a:xfrm>
        <a:prstGeom prst="pieWedge">
          <a:avLst/>
        </a:prstGeom>
        <a:solidFill>
          <a:schemeClr val="accent6">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Delivery Feature</a:t>
          </a:r>
          <a:endParaRPr lang="en-IN" sz="2000" kern="1200" dirty="0">
            <a:latin typeface="Times New Roman" panose="02020603050405020304" pitchFamily="18" charset="0"/>
            <a:cs typeface="Times New Roman" panose="02020603050405020304" pitchFamily="18" charset="0"/>
          </a:endParaRPr>
        </a:p>
      </dsp:txBody>
      <dsp:txXfrm rot="-5400000">
        <a:off x="3501166" y="827447"/>
        <a:ext cx="1268094" cy="1268094"/>
      </dsp:txXfrm>
    </dsp:sp>
    <dsp:sp modelId="{D4BD5DAB-2423-4BCD-A2BA-55EFB7DD2815}">
      <dsp:nvSpPr>
        <dsp:cNvPr id="0" name=""/>
        <dsp:cNvSpPr/>
      </dsp:nvSpPr>
      <dsp:spPr>
        <a:xfrm rot="10800000">
          <a:off x="3501166" y="2178375"/>
          <a:ext cx="1793356" cy="1793356"/>
        </a:xfrm>
        <a:prstGeom prst="pieWedge">
          <a:avLst/>
        </a:prstGeom>
        <a:solidFill>
          <a:schemeClr val="accent6">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Loyalty Program</a:t>
          </a:r>
          <a:endParaRPr lang="en-IN" sz="2000" kern="1200" dirty="0">
            <a:latin typeface="Times New Roman" panose="02020603050405020304" pitchFamily="18" charset="0"/>
            <a:cs typeface="Times New Roman" panose="02020603050405020304" pitchFamily="18" charset="0"/>
          </a:endParaRPr>
        </a:p>
      </dsp:txBody>
      <dsp:txXfrm rot="10800000">
        <a:off x="3501166" y="2178375"/>
        <a:ext cx="1268094" cy="1268094"/>
      </dsp:txXfrm>
    </dsp:sp>
    <dsp:sp modelId="{6073D454-31B6-4A02-B63A-CBB5755211DD}">
      <dsp:nvSpPr>
        <dsp:cNvPr id="0" name=""/>
        <dsp:cNvSpPr/>
      </dsp:nvSpPr>
      <dsp:spPr>
        <a:xfrm rot="16200000">
          <a:off x="1624975" y="2178375"/>
          <a:ext cx="1793356" cy="1793356"/>
        </a:xfrm>
        <a:prstGeom prst="pieWedge">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Payment and security</a:t>
          </a:r>
          <a:endParaRPr lang="en-IN" sz="2100" kern="1200" dirty="0">
            <a:latin typeface="Times New Roman" panose="02020603050405020304" pitchFamily="18" charset="0"/>
            <a:cs typeface="Times New Roman" panose="02020603050405020304" pitchFamily="18" charset="0"/>
          </a:endParaRPr>
        </a:p>
      </dsp:txBody>
      <dsp:txXfrm rot="5400000">
        <a:off x="2150237" y="2178375"/>
        <a:ext cx="1268094" cy="1268094"/>
      </dsp:txXfrm>
    </dsp:sp>
    <dsp:sp modelId="{58C71952-6F15-4D46-83EA-42569AE7785F}">
      <dsp:nvSpPr>
        <dsp:cNvPr id="0" name=""/>
        <dsp:cNvSpPr/>
      </dsp:nvSpPr>
      <dsp:spPr>
        <a:xfrm>
          <a:off x="3150156" y="1764205"/>
          <a:ext cx="619184" cy="538421"/>
        </a:xfrm>
        <a:prstGeom prst="circularArrow">
          <a:avLst/>
        </a:prstGeom>
        <a:solidFill>
          <a:schemeClr val="accent6">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247900-410A-4493-80A5-5648E0A5B09D}">
      <dsp:nvSpPr>
        <dsp:cNvPr id="0" name=""/>
        <dsp:cNvSpPr/>
      </dsp:nvSpPr>
      <dsp:spPr>
        <a:xfrm rot="10800000">
          <a:off x="3150156" y="1971290"/>
          <a:ext cx="619184" cy="538421"/>
        </a:xfrm>
        <a:prstGeom prst="circularArrow">
          <a:avLst/>
        </a:prstGeom>
        <a:solidFill>
          <a:schemeClr val="accent6">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1EEE-DD7E-4E55-924B-1E05D3681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267119-9CE4-4683-9952-8DABDCB36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78820A-DCEF-4D42-A290-4CDD8FDB86CA}"/>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5" name="Footer Placeholder 4">
            <a:extLst>
              <a:ext uri="{FF2B5EF4-FFF2-40B4-BE49-F238E27FC236}">
                <a16:creationId xmlns:a16="http://schemas.microsoft.com/office/drawing/2014/main" id="{B8BC6BE0-2C7A-4E6D-84EF-E24EAE31E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9EFA5-1CFF-4C38-801E-90F91B3858BE}"/>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60902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6804-728C-4985-B8E7-163B4EAD3B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0402F6-A058-46E2-97D1-4A6C690266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A83BD-29D9-4641-8608-51752E31F360}"/>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5" name="Footer Placeholder 4">
            <a:extLst>
              <a:ext uri="{FF2B5EF4-FFF2-40B4-BE49-F238E27FC236}">
                <a16:creationId xmlns:a16="http://schemas.microsoft.com/office/drawing/2014/main" id="{81B40E6C-B39C-4AE4-A8B2-676B1349A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1BA25-9B0D-48AF-9D7E-85C8D734EF3D}"/>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33440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6D237-2E98-406F-BEA0-0E6D0E3A3D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C742F3-C2AF-4F69-9DF8-2C6A844248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0E78B-9235-4705-AFE7-019C0F3591FF}"/>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5" name="Footer Placeholder 4">
            <a:extLst>
              <a:ext uri="{FF2B5EF4-FFF2-40B4-BE49-F238E27FC236}">
                <a16:creationId xmlns:a16="http://schemas.microsoft.com/office/drawing/2014/main" id="{A1A5B0B4-E8CD-4063-9EF8-76A5711A5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100D4-B38F-4EAD-8A83-3B97691BB9D3}"/>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60791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32C4-B5E9-4CD9-9140-B638D874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96ED7-E235-4092-9619-95987AA378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0EF2C-F072-43B9-BA0F-0C995DC31FBF}"/>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5" name="Footer Placeholder 4">
            <a:extLst>
              <a:ext uri="{FF2B5EF4-FFF2-40B4-BE49-F238E27FC236}">
                <a16:creationId xmlns:a16="http://schemas.microsoft.com/office/drawing/2014/main" id="{1CC83E30-D59A-47E4-9C29-0611A28C7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5C94A-144C-4E5E-B703-E2D81CEE43C3}"/>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286456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FC2B-375B-4661-90D0-0A8D4E7306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96FCB3-AA58-46D8-93D9-17A686D06C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8140A9-046E-4420-8E30-683390D1C0EB}"/>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5" name="Footer Placeholder 4">
            <a:extLst>
              <a:ext uri="{FF2B5EF4-FFF2-40B4-BE49-F238E27FC236}">
                <a16:creationId xmlns:a16="http://schemas.microsoft.com/office/drawing/2014/main" id="{D44E4DE5-38AC-4031-A5E0-CF105EB6A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1B25A-A604-46B8-A8BE-A7A21EB54863}"/>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00958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613D-A954-43E4-8929-BDA2E7ACC8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29B61-CB46-453C-A67D-BEFE975989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DC52FA-C8F3-475F-928F-630E2D74AB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E2B6A0-0260-411F-A13C-2C9664DD5D3A}"/>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6" name="Footer Placeholder 5">
            <a:extLst>
              <a:ext uri="{FF2B5EF4-FFF2-40B4-BE49-F238E27FC236}">
                <a16:creationId xmlns:a16="http://schemas.microsoft.com/office/drawing/2014/main" id="{98A8EE39-FB79-4FE0-B61A-D15E52B27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787D8-E437-4848-B484-1FDE1CDCC1AB}"/>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26662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C243-90A1-4B12-9BEA-B04DF2F112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F8F04A-3899-4CCC-A313-0BB18DA43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B3FED3E-2FB8-4024-B2DE-82949589104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70C570-D0F9-4DEF-9F9E-BD1CC386D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819C20-A75F-438B-9AA9-2732189313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EC3B6F-1D56-48C6-B0A7-5A993041F677}"/>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8" name="Footer Placeholder 7">
            <a:extLst>
              <a:ext uri="{FF2B5EF4-FFF2-40B4-BE49-F238E27FC236}">
                <a16:creationId xmlns:a16="http://schemas.microsoft.com/office/drawing/2014/main" id="{AD76A0EA-A48F-4BAC-B4A4-FBEB36E5CE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506554-1212-4BB6-BC4C-2B163BBC15FB}"/>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6802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ABC8-23C5-4F8F-906D-7372680C5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34486-CC22-428E-8C0B-226EF16D5EDC}"/>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4" name="Footer Placeholder 3">
            <a:extLst>
              <a:ext uri="{FF2B5EF4-FFF2-40B4-BE49-F238E27FC236}">
                <a16:creationId xmlns:a16="http://schemas.microsoft.com/office/drawing/2014/main" id="{ED43BA17-DA32-48B7-B042-DBA5F0EF33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8B9034-DF8B-4E14-A045-5744567AE8CB}"/>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08434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1E40A2-8E1A-4CBF-B11F-82D29FB0FD81}"/>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3" name="Footer Placeholder 2">
            <a:extLst>
              <a:ext uri="{FF2B5EF4-FFF2-40B4-BE49-F238E27FC236}">
                <a16:creationId xmlns:a16="http://schemas.microsoft.com/office/drawing/2014/main" id="{E6D120D1-613E-4329-B5B0-15B62C833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BC104E-382B-493C-B951-A1224BD271B9}"/>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83478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EBAE-9432-4499-866D-5858DC033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6F6FA9-0A4F-4B8C-8799-E8BE5F5946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F07786-49EE-4B55-9DE8-9F6BC87D7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6DE7F4-46A0-45CD-A11B-0B0378A767A4}"/>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6" name="Footer Placeholder 5">
            <a:extLst>
              <a:ext uri="{FF2B5EF4-FFF2-40B4-BE49-F238E27FC236}">
                <a16:creationId xmlns:a16="http://schemas.microsoft.com/office/drawing/2014/main" id="{59D04B19-279B-44DD-B07B-16571202A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6C5762-4D09-4308-A488-DA8807678A64}"/>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081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554A-9988-4187-8919-C0CD85396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78C02F-0A55-456D-8D3E-4C5F6100E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90582-406A-4DD8-8DDA-9A307C19B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73CACF-0177-42CB-BA76-EB38BE621F73}"/>
              </a:ext>
            </a:extLst>
          </p:cNvPr>
          <p:cNvSpPr>
            <a:spLocks noGrp="1"/>
          </p:cNvSpPr>
          <p:nvPr>
            <p:ph type="dt" sz="half" idx="10"/>
          </p:nvPr>
        </p:nvSpPr>
        <p:spPr/>
        <p:txBody>
          <a:bodyPr/>
          <a:lstStyle/>
          <a:p>
            <a:fld id="{97A78144-6FD4-461A-BEE3-AC1989F0538A}" type="datetimeFigureOut">
              <a:rPr lang="en-US" smtClean="0"/>
              <a:t>2/22/2025</a:t>
            </a:fld>
            <a:endParaRPr lang="en-US"/>
          </a:p>
        </p:txBody>
      </p:sp>
      <p:sp>
        <p:nvSpPr>
          <p:cNvPr id="6" name="Footer Placeholder 5">
            <a:extLst>
              <a:ext uri="{FF2B5EF4-FFF2-40B4-BE49-F238E27FC236}">
                <a16:creationId xmlns:a16="http://schemas.microsoft.com/office/drawing/2014/main" id="{570B3BD7-9663-4943-9253-57EC298AB4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FAD40-145F-44F9-80B5-82D4E024FD22}"/>
              </a:ext>
            </a:extLst>
          </p:cNvPr>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140902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57450-0E7D-4C94-8D8A-B17C03381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02D83-1606-4E73-9724-AF8F5B4C9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83A24-249E-4BAB-BFA4-D5CC5024F0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78144-6FD4-461A-BEE3-AC1989F0538A}" type="datetimeFigureOut">
              <a:rPr lang="en-US" smtClean="0"/>
              <a:t>2/22/2025</a:t>
            </a:fld>
            <a:endParaRPr lang="en-US"/>
          </a:p>
        </p:txBody>
      </p:sp>
      <p:sp>
        <p:nvSpPr>
          <p:cNvPr id="5" name="Footer Placeholder 4">
            <a:extLst>
              <a:ext uri="{FF2B5EF4-FFF2-40B4-BE49-F238E27FC236}">
                <a16:creationId xmlns:a16="http://schemas.microsoft.com/office/drawing/2014/main" id="{1164B6B0-97DB-43EB-A67B-6AC2B0A1C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E8E7C0-ED83-4284-9313-015DC6C470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6F0B9-6EDB-4F55-99E3-017684D7DF32}" type="slidenum">
              <a:rPr lang="en-US" smtClean="0"/>
              <a:t>‹#›</a:t>
            </a:fld>
            <a:endParaRPr lang="en-US"/>
          </a:p>
        </p:txBody>
      </p:sp>
    </p:spTree>
    <p:extLst>
      <p:ext uri="{BB962C8B-B14F-4D97-AF65-F5344CB8AC3E}">
        <p14:creationId xmlns:p14="http://schemas.microsoft.com/office/powerpoint/2010/main" val="812333094"/>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DC19-8E5F-4EBE-976D-B016F37BF913}"/>
              </a:ext>
            </a:extLst>
          </p:cNvPr>
          <p:cNvSpPr>
            <a:spLocks noGrp="1"/>
          </p:cNvSpPr>
          <p:nvPr>
            <p:ph type="ctrTitle"/>
          </p:nvPr>
        </p:nvSpPr>
        <p:spPr>
          <a:xfrm>
            <a:off x="646981" y="845389"/>
            <a:ext cx="10955548" cy="699905"/>
          </a:xfr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a:noAutofit/>
          </a:bodyPr>
          <a:lstStyle/>
          <a:p>
            <a:r>
              <a:rPr lang="en-US" sz="4400" b="1" dirty="0">
                <a:latin typeface="Times New Roman" panose="02020603050405020304" pitchFamily="18" charset="0"/>
                <a:cs typeface="Times New Roman" panose="02020603050405020304" pitchFamily="18" charset="0"/>
              </a:rPr>
              <a:t>Project Title: Cake shop</a:t>
            </a:r>
          </a:p>
        </p:txBody>
      </p:sp>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pic>
        <p:nvPicPr>
          <p:cNvPr id="6" name="Picture 5">
            <a:extLst>
              <a:ext uri="{FF2B5EF4-FFF2-40B4-BE49-F238E27FC236}">
                <a16:creationId xmlns:a16="http://schemas.microsoft.com/office/drawing/2014/main" id="{67E81F9E-9554-4840-A6CA-C59F6CE31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sp>
        <p:nvSpPr>
          <p:cNvPr id="8" name="Subtitle 7">
            <a:extLst>
              <a:ext uri="{FF2B5EF4-FFF2-40B4-BE49-F238E27FC236}">
                <a16:creationId xmlns:a16="http://schemas.microsoft.com/office/drawing/2014/main" id="{2695AABC-5781-469E-A0AB-5ABC4A3A50C8}"/>
              </a:ext>
            </a:extLst>
          </p:cNvPr>
          <p:cNvSpPr>
            <a:spLocks noGrp="1"/>
          </p:cNvSpPr>
          <p:nvPr>
            <p:ph type="subTitle" idx="1"/>
          </p:nvPr>
        </p:nvSpPr>
        <p:spPr>
          <a:xfrm>
            <a:off x="646981" y="1761737"/>
            <a:ext cx="1917940" cy="400619"/>
          </a:xfrm>
          <a:solidFill>
            <a:schemeClr val="accent6">
              <a:lumMod val="40000"/>
              <a:lumOff val="60000"/>
            </a:schemeClr>
          </a:solidFill>
          <a:ln>
            <a:solidFill>
              <a:schemeClr val="accent1">
                <a:lumMod val="75000"/>
              </a:schemeClr>
            </a:solidFill>
          </a:ln>
          <a:effectLst>
            <a:glow rad="101600">
              <a:schemeClr val="accent2">
                <a:satMod val="175000"/>
                <a:alpha val="40000"/>
              </a:schemeClr>
            </a:glow>
          </a:effectLst>
          <a:scene3d>
            <a:camera prst="orthographicFront"/>
            <a:lightRig rig="threePt" dir="t"/>
          </a:scene3d>
          <a:sp3d>
            <a:bevelT/>
          </a:sp3d>
        </p:spPr>
        <p:txBody>
          <a:bodyPr>
            <a:normAutofit fontScale="92500"/>
          </a:bodyPr>
          <a:lstStyle/>
          <a:p>
            <a:pPr algn="l"/>
            <a:r>
              <a:rPr lang="en-US" b="1" dirty="0">
                <a:latin typeface="Times New Roman" panose="02020603050405020304" pitchFamily="18" charset="0"/>
                <a:cs typeface="Times New Roman" panose="02020603050405020304" pitchFamily="18" charset="0"/>
              </a:rPr>
              <a:t>Prepared By:-</a:t>
            </a:r>
          </a:p>
        </p:txBody>
      </p:sp>
      <p:sp>
        <p:nvSpPr>
          <p:cNvPr id="11" name="Rectangle 10">
            <a:extLst>
              <a:ext uri="{FF2B5EF4-FFF2-40B4-BE49-F238E27FC236}">
                <a16:creationId xmlns:a16="http://schemas.microsoft.com/office/drawing/2014/main" id="{59388EC4-AE35-4404-ADE0-66BF5D57B3DB}"/>
              </a:ext>
            </a:extLst>
          </p:cNvPr>
          <p:cNvSpPr/>
          <p:nvPr/>
        </p:nvSpPr>
        <p:spPr>
          <a:xfrm>
            <a:off x="646981" y="2300749"/>
            <a:ext cx="10955548" cy="4253385"/>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9" name="Rectangle 8">
            <a:extLst>
              <a:ext uri="{FF2B5EF4-FFF2-40B4-BE49-F238E27FC236}">
                <a16:creationId xmlns:a16="http://schemas.microsoft.com/office/drawing/2014/main" id="{112B17F6-B739-4D91-6655-C27EE3C646E3}"/>
              </a:ext>
            </a:extLst>
          </p:cNvPr>
          <p:cNvSpPr/>
          <p:nvPr/>
        </p:nvSpPr>
        <p:spPr>
          <a:xfrm>
            <a:off x="5828318" y="2665145"/>
            <a:ext cx="3544040" cy="152770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Name: </a:t>
            </a:r>
            <a:r>
              <a:rPr lang="en-US" sz="2000" dirty="0" err="1">
                <a:solidFill>
                  <a:schemeClr val="tx1"/>
                </a:solidFill>
                <a:latin typeface="Times New Roman" panose="02020603050405020304" pitchFamily="18" charset="0"/>
                <a:cs typeface="Times New Roman" panose="02020603050405020304" pitchFamily="18" charset="0"/>
              </a:rPr>
              <a:t>Maheriya</a:t>
            </a:r>
            <a:r>
              <a:rPr lang="en-US" sz="2000" dirty="0">
                <a:solidFill>
                  <a:schemeClr val="tx1"/>
                </a:solidFill>
                <a:latin typeface="Times New Roman" panose="02020603050405020304" pitchFamily="18" charset="0"/>
                <a:cs typeface="Times New Roman" panose="02020603050405020304" pitchFamily="18" charset="0"/>
              </a:rPr>
              <a:t> Parth</a:t>
            </a:r>
          </a:p>
          <a:p>
            <a:pPr algn="ctr"/>
            <a:r>
              <a:rPr lang="en-IN" sz="2000" dirty="0" err="1">
                <a:solidFill>
                  <a:schemeClr val="tx1"/>
                </a:solidFill>
                <a:latin typeface="Times New Roman" panose="02020603050405020304" pitchFamily="18" charset="0"/>
                <a:cs typeface="Times New Roman" panose="02020603050405020304" pitchFamily="18" charset="0"/>
              </a:rPr>
              <a:t>Enrollment</a:t>
            </a:r>
            <a:r>
              <a:rPr lang="en-IN" sz="2000" dirty="0">
                <a:solidFill>
                  <a:schemeClr val="tx1"/>
                </a:solidFill>
                <a:latin typeface="Times New Roman" panose="02020603050405020304" pitchFamily="18" charset="0"/>
                <a:cs typeface="Times New Roman" panose="02020603050405020304" pitchFamily="18" charset="0"/>
              </a:rPr>
              <a:t>: 23002170110088</a:t>
            </a:r>
          </a:p>
          <a:p>
            <a:pPr algn="ctr"/>
            <a:r>
              <a:rPr lang="en-IN" sz="2000" dirty="0">
                <a:solidFill>
                  <a:schemeClr val="tx1"/>
                </a:solidFill>
                <a:latin typeface="Times New Roman" panose="02020603050405020304" pitchFamily="18" charset="0"/>
                <a:cs typeface="Times New Roman" panose="02020603050405020304" pitchFamily="18" charset="0"/>
              </a:rPr>
              <a:t>Batch: A-2</a:t>
            </a:r>
          </a:p>
          <a:p>
            <a:pPr algn="ctr"/>
            <a:r>
              <a:rPr lang="en-IN" sz="2000" dirty="0" err="1">
                <a:solidFill>
                  <a:schemeClr val="tx1"/>
                </a:solidFill>
                <a:latin typeface="Times New Roman" panose="02020603050405020304" pitchFamily="18" charset="0"/>
                <a:cs typeface="Times New Roman" panose="02020603050405020304" pitchFamily="18" charset="0"/>
              </a:rPr>
              <a:t>RollNo</a:t>
            </a:r>
            <a:r>
              <a:rPr lang="en-IN" sz="2000" dirty="0">
                <a:solidFill>
                  <a:schemeClr val="tx1"/>
                </a:solidFill>
                <a:latin typeface="Times New Roman" panose="02020603050405020304" pitchFamily="18" charset="0"/>
                <a:cs typeface="Times New Roman" panose="02020603050405020304" pitchFamily="18" charset="0"/>
              </a:rPr>
              <a:t>. : 55</a:t>
            </a:r>
          </a:p>
        </p:txBody>
      </p:sp>
      <p:sp>
        <p:nvSpPr>
          <p:cNvPr id="13" name="Rectangle 12">
            <a:extLst>
              <a:ext uri="{FF2B5EF4-FFF2-40B4-BE49-F238E27FC236}">
                <a16:creationId xmlns:a16="http://schemas.microsoft.com/office/drawing/2014/main" id="{064D300B-D96E-A559-13FF-FE6D39E6F3EA}"/>
              </a:ext>
            </a:extLst>
          </p:cNvPr>
          <p:cNvSpPr/>
          <p:nvPr/>
        </p:nvSpPr>
        <p:spPr>
          <a:xfrm>
            <a:off x="1047624" y="4656644"/>
            <a:ext cx="3544040" cy="152770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Name: Memon </a:t>
            </a:r>
            <a:r>
              <a:rPr lang="en-US" sz="2000" dirty="0" err="1">
                <a:solidFill>
                  <a:schemeClr val="tx1"/>
                </a:solidFill>
                <a:latin typeface="Times New Roman" panose="02020603050405020304" pitchFamily="18" charset="0"/>
                <a:cs typeface="Times New Roman" panose="02020603050405020304" pitchFamily="18" charset="0"/>
              </a:rPr>
              <a:t>sohail</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salim</a:t>
            </a: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IN" sz="2000" dirty="0" err="1">
                <a:solidFill>
                  <a:schemeClr val="tx1"/>
                </a:solidFill>
                <a:latin typeface="Times New Roman" panose="02020603050405020304" pitchFamily="18" charset="0"/>
                <a:cs typeface="Times New Roman" panose="02020603050405020304" pitchFamily="18" charset="0"/>
              </a:rPr>
              <a:t>Enrollment</a:t>
            </a:r>
            <a:r>
              <a:rPr lang="en-IN" sz="2000" dirty="0">
                <a:solidFill>
                  <a:schemeClr val="tx1"/>
                </a:solidFill>
                <a:latin typeface="Times New Roman" panose="02020603050405020304" pitchFamily="18" charset="0"/>
                <a:cs typeface="Times New Roman" panose="02020603050405020304" pitchFamily="18" charset="0"/>
              </a:rPr>
              <a:t>: 23002170110088</a:t>
            </a:r>
          </a:p>
          <a:p>
            <a:pPr algn="ctr"/>
            <a:r>
              <a:rPr lang="en-IN" sz="2000" dirty="0">
                <a:solidFill>
                  <a:schemeClr val="tx1"/>
                </a:solidFill>
                <a:latin typeface="Times New Roman" panose="02020603050405020304" pitchFamily="18" charset="0"/>
                <a:cs typeface="Times New Roman" panose="02020603050405020304" pitchFamily="18" charset="0"/>
              </a:rPr>
              <a:t>Batch: A-2</a:t>
            </a:r>
          </a:p>
          <a:p>
            <a:pPr algn="ctr"/>
            <a:r>
              <a:rPr lang="en-IN" sz="2000" dirty="0" err="1">
                <a:solidFill>
                  <a:schemeClr val="tx1"/>
                </a:solidFill>
                <a:latin typeface="Times New Roman" panose="02020603050405020304" pitchFamily="18" charset="0"/>
                <a:cs typeface="Times New Roman" panose="02020603050405020304" pitchFamily="18" charset="0"/>
              </a:rPr>
              <a:t>RollNo</a:t>
            </a:r>
            <a:r>
              <a:rPr lang="en-IN" sz="2000" dirty="0">
                <a:solidFill>
                  <a:schemeClr val="tx1"/>
                </a:solidFill>
                <a:latin typeface="Times New Roman" panose="02020603050405020304" pitchFamily="18" charset="0"/>
                <a:cs typeface="Times New Roman" panose="02020603050405020304" pitchFamily="18" charset="0"/>
              </a:rPr>
              <a:t>. : 74</a:t>
            </a:r>
          </a:p>
        </p:txBody>
      </p:sp>
      <p:sp>
        <p:nvSpPr>
          <p:cNvPr id="14" name="Rectangle 13">
            <a:extLst>
              <a:ext uri="{FF2B5EF4-FFF2-40B4-BE49-F238E27FC236}">
                <a16:creationId xmlns:a16="http://schemas.microsoft.com/office/drawing/2014/main" id="{23C0B673-8D6B-9C87-BE5B-92D9BF6B121C}"/>
              </a:ext>
            </a:extLst>
          </p:cNvPr>
          <p:cNvSpPr/>
          <p:nvPr/>
        </p:nvSpPr>
        <p:spPr>
          <a:xfrm>
            <a:off x="1047624" y="2621503"/>
            <a:ext cx="3544040" cy="1527709"/>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Name: Jainam Bhavsar</a:t>
            </a:r>
          </a:p>
          <a:p>
            <a:pPr algn="ctr"/>
            <a:r>
              <a:rPr lang="en-IN" sz="2000" dirty="0" err="1">
                <a:solidFill>
                  <a:schemeClr val="tx1"/>
                </a:solidFill>
                <a:latin typeface="Times New Roman" panose="02020603050405020304" pitchFamily="18" charset="0"/>
                <a:cs typeface="Times New Roman" panose="02020603050405020304" pitchFamily="18" charset="0"/>
              </a:rPr>
              <a:t>Enrollment</a:t>
            </a:r>
            <a:r>
              <a:rPr lang="en-IN" sz="2000" dirty="0">
                <a:solidFill>
                  <a:schemeClr val="tx1"/>
                </a:solidFill>
                <a:latin typeface="Times New Roman" panose="02020603050405020304" pitchFamily="18" charset="0"/>
                <a:cs typeface="Times New Roman" panose="02020603050405020304" pitchFamily="18" charset="0"/>
              </a:rPr>
              <a:t>: 23002170110012</a:t>
            </a:r>
          </a:p>
          <a:p>
            <a:pPr algn="ctr"/>
            <a:r>
              <a:rPr lang="en-IN" sz="2000" dirty="0">
                <a:solidFill>
                  <a:schemeClr val="tx1"/>
                </a:solidFill>
                <a:latin typeface="Times New Roman" panose="02020603050405020304" pitchFamily="18" charset="0"/>
                <a:cs typeface="Times New Roman" panose="02020603050405020304" pitchFamily="18" charset="0"/>
              </a:rPr>
              <a:t>Batch: A-2</a:t>
            </a:r>
          </a:p>
          <a:p>
            <a:pPr algn="ctr"/>
            <a:r>
              <a:rPr lang="en-IN" sz="2000" dirty="0" err="1">
                <a:solidFill>
                  <a:schemeClr val="tx1"/>
                </a:solidFill>
                <a:latin typeface="Times New Roman" panose="02020603050405020304" pitchFamily="18" charset="0"/>
                <a:cs typeface="Times New Roman" panose="02020603050405020304" pitchFamily="18" charset="0"/>
              </a:rPr>
              <a:t>RollNo</a:t>
            </a:r>
            <a:r>
              <a:rPr lang="en-IN" sz="2000" dirty="0">
                <a:solidFill>
                  <a:schemeClr val="tx1"/>
                </a:solidFill>
                <a:latin typeface="Times New Roman" panose="02020603050405020304" pitchFamily="18" charset="0"/>
                <a:cs typeface="Times New Roman" panose="02020603050405020304" pitchFamily="18" charset="0"/>
              </a:rPr>
              <a:t>. : 57</a:t>
            </a:r>
          </a:p>
        </p:txBody>
      </p:sp>
    </p:spTree>
    <p:extLst>
      <p:ext uri="{BB962C8B-B14F-4D97-AF65-F5344CB8AC3E}">
        <p14:creationId xmlns:p14="http://schemas.microsoft.com/office/powerpoint/2010/main" val="361097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82F56-3BA9-08DE-8B74-5A8AFEA00B3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9E43643-D580-471F-C842-858A1D6A62C6}"/>
              </a:ext>
            </a:extLst>
          </p:cNvPr>
          <p:cNvSpPr txBox="1">
            <a:spLocks/>
          </p:cNvSpPr>
          <p:nvPr/>
        </p:nvSpPr>
        <p:spPr>
          <a:xfrm>
            <a:off x="612475" y="884180"/>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Future Scope</a:t>
            </a:r>
            <a:endParaRPr lang="en-US" b="1" dirty="0">
              <a:solidFill>
                <a:schemeClr val="tx1"/>
              </a:solidFill>
            </a:endParaRPr>
          </a:p>
        </p:txBody>
      </p:sp>
      <p:pic>
        <p:nvPicPr>
          <p:cNvPr id="5" name="Picture 4">
            <a:extLst>
              <a:ext uri="{FF2B5EF4-FFF2-40B4-BE49-F238E27FC236}">
                <a16:creationId xmlns:a16="http://schemas.microsoft.com/office/drawing/2014/main" id="{8E922EF5-E2B5-8150-9775-D0F3D1BBD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FF538CBB-FF8F-A726-F8AB-740A540B833C}"/>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
        <p:nvSpPr>
          <p:cNvPr id="8" name="Content Placeholder 2">
            <a:extLst>
              <a:ext uri="{FF2B5EF4-FFF2-40B4-BE49-F238E27FC236}">
                <a16:creationId xmlns:a16="http://schemas.microsoft.com/office/drawing/2014/main" id="{E6A7A0A8-F0A5-1C74-B487-D687CA92237C}"/>
              </a:ext>
            </a:extLst>
          </p:cNvPr>
          <p:cNvSpPr txBox="1">
            <a:spLocks/>
          </p:cNvSpPr>
          <p:nvPr/>
        </p:nvSpPr>
        <p:spPr>
          <a:xfrm>
            <a:off x="612475" y="1864416"/>
            <a:ext cx="10955548" cy="4351338"/>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AAF92E1F-0ACE-E6D7-0757-05CB7736FB28}"/>
              </a:ext>
            </a:extLst>
          </p:cNvPr>
          <p:cNvGraphicFramePr/>
          <p:nvPr>
            <p:extLst>
              <p:ext uri="{D42A27DB-BD31-4B8C-83A1-F6EECF244321}">
                <p14:modId xmlns:p14="http://schemas.microsoft.com/office/powerpoint/2010/main" val="2256026302"/>
              </p:ext>
            </p:extLst>
          </p:nvPr>
        </p:nvGraphicFramePr>
        <p:xfrm>
          <a:off x="2032000" y="1864416"/>
          <a:ext cx="6919498" cy="42739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754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C29B81-3830-43D1-8B37-FAE1AF341739}"/>
              </a:ext>
            </a:extLst>
          </p:cNvPr>
          <p:cNvSpPr txBox="1">
            <a:spLocks/>
          </p:cNvSpPr>
          <p:nvPr/>
        </p:nvSpPr>
        <p:spPr>
          <a:xfrm>
            <a:off x="664233" y="3328632"/>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prstClr val="black"/>
                </a:solidFill>
                <a:effectLst/>
                <a:uLnTx/>
                <a:uFillTx/>
                <a:latin typeface="Bodoni MT" panose="02070603080606020203" pitchFamily="18" charset="0"/>
                <a:ea typeface="+mj-ea"/>
                <a:cs typeface="+mj-cs"/>
              </a:rPr>
              <a:t>THANK YOU….</a:t>
            </a:r>
          </a:p>
        </p:txBody>
      </p:sp>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Tree>
    <p:extLst>
      <p:ext uri="{BB962C8B-B14F-4D97-AF65-F5344CB8AC3E}">
        <p14:creationId xmlns:p14="http://schemas.microsoft.com/office/powerpoint/2010/main" val="169096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306F7-ED6A-4550-B6AE-5AB4126B38A8}"/>
              </a:ext>
            </a:extLst>
          </p:cNvPr>
          <p:cNvSpPr>
            <a:spLocks noGrp="1"/>
          </p:cNvSpPr>
          <p:nvPr>
            <p:ph idx="1"/>
          </p:nvPr>
        </p:nvSpPr>
        <p:spPr>
          <a:xfrm>
            <a:off x="612475" y="1825625"/>
            <a:ext cx="10990053" cy="4351338"/>
          </a:xfr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buNone/>
            </a:pPr>
            <a:endParaRPr lang="en-IN" sz="2400" b="1" dirty="0">
              <a:solidFill>
                <a:schemeClr val="tx1"/>
              </a:solidFill>
            </a:endParaRPr>
          </a:p>
          <a:p>
            <a:pPr algn="jus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Project Name:</a:t>
            </a:r>
            <a:r>
              <a:rPr lang="en-IN" dirty="0">
                <a:solidFill>
                  <a:schemeClr val="tx1"/>
                </a:solidFill>
                <a:latin typeface="Times New Roman" panose="02020603050405020304" pitchFamily="18" charset="0"/>
                <a:cs typeface="Times New Roman" panose="02020603050405020304" pitchFamily="18" charset="0"/>
              </a:rPr>
              <a:t> Sweet Delights Bakery</a:t>
            </a:r>
          </a:p>
          <a:p>
            <a:pPr algn="jus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Type:</a:t>
            </a:r>
            <a:r>
              <a:rPr lang="en-IN" dirty="0">
                <a:solidFill>
                  <a:schemeClr val="tx1"/>
                </a:solidFill>
                <a:latin typeface="Times New Roman" panose="02020603050405020304" pitchFamily="18" charset="0"/>
                <a:cs typeface="Times New Roman" panose="02020603050405020304" pitchFamily="18" charset="0"/>
              </a:rPr>
              <a:t> E-commerce website for a bakery shop</a:t>
            </a:r>
          </a:p>
          <a:p>
            <a:pPr algn="jus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Purpose:</a:t>
            </a:r>
            <a:r>
              <a:rPr lang="en-IN" dirty="0">
                <a:solidFill>
                  <a:schemeClr val="tx1"/>
                </a:solidFill>
                <a:latin typeface="Times New Roman" panose="02020603050405020304" pitchFamily="18" charset="0"/>
                <a:cs typeface="Times New Roman" panose="02020603050405020304" pitchFamily="18" charset="0"/>
              </a:rPr>
              <a:t> To provide an online platform for showcasing and selling bakery items</a:t>
            </a:r>
          </a:p>
          <a:p>
            <a:pPr algn="just">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Technology Used:</a:t>
            </a:r>
            <a:r>
              <a:rPr lang="en-IN" dirty="0">
                <a:solidFill>
                  <a:schemeClr val="tx1"/>
                </a:solidFill>
                <a:latin typeface="Times New Roman" panose="02020603050405020304" pitchFamily="18" charset="0"/>
                <a:cs typeface="Times New Roman" panose="02020603050405020304" pitchFamily="18" charset="0"/>
              </a:rPr>
              <a:t> HTML, CSS, JavaScript</a:t>
            </a:r>
            <a:r>
              <a:rPr lang="en-IN" dirty="0">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Bootstrap, Font Awesome</a:t>
            </a:r>
          </a:p>
        </p:txBody>
      </p:sp>
      <p:sp>
        <p:nvSpPr>
          <p:cNvPr id="4" name="Title 1">
            <a:extLst>
              <a:ext uri="{FF2B5EF4-FFF2-40B4-BE49-F238E27FC236}">
                <a16:creationId xmlns:a16="http://schemas.microsoft.com/office/drawing/2014/main" id="{3CC29B81-3830-43D1-8B37-FAE1AF341739}"/>
              </a:ext>
            </a:extLst>
          </p:cNvPr>
          <p:cNvSpPr txBox="1">
            <a:spLocks/>
          </p:cNvSpPr>
          <p:nvPr/>
        </p:nvSpPr>
        <p:spPr>
          <a:xfrm>
            <a:off x="646981" y="870103"/>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Brief info</a:t>
            </a:r>
          </a:p>
        </p:txBody>
      </p:sp>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Tree>
    <p:extLst>
      <p:ext uri="{BB962C8B-B14F-4D97-AF65-F5344CB8AC3E}">
        <p14:creationId xmlns:p14="http://schemas.microsoft.com/office/powerpoint/2010/main" val="42192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306F7-ED6A-4550-B6AE-5AB4126B38A8}"/>
              </a:ext>
            </a:extLst>
          </p:cNvPr>
          <p:cNvSpPr>
            <a:spLocks noGrp="1"/>
          </p:cNvSpPr>
          <p:nvPr>
            <p:ph idx="1"/>
          </p:nvPr>
        </p:nvSpPr>
        <p:spPr>
          <a:xfrm>
            <a:off x="612475" y="1825625"/>
            <a:ext cx="10990053" cy="4351338"/>
          </a:xfr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Sweet Delights Bakery</a:t>
            </a:r>
            <a:r>
              <a:rPr lang="en-US" dirty="0">
                <a:solidFill>
                  <a:schemeClr val="tx1"/>
                </a:solidFill>
                <a:latin typeface="Times New Roman" panose="02020603050405020304" pitchFamily="18" charset="0"/>
                <a:cs typeface="Times New Roman" panose="02020603050405020304" pitchFamily="18" charset="0"/>
              </a:rPr>
              <a:t> website is an e-commerce platform designed to showcase and sell a variety of baked goods, including cakes, cupcakes, and pastries. It provides an intuitive and visually appealing interface for customers to explore products, add items to their cart, and complete their purchases.</a:t>
            </a:r>
          </a:p>
          <a:p>
            <a:r>
              <a:rPr lang="en-US" dirty="0">
                <a:solidFill>
                  <a:schemeClr val="tx1"/>
                </a:solidFill>
                <a:latin typeface="Times New Roman" panose="02020603050405020304" pitchFamily="18" charset="0"/>
                <a:cs typeface="Times New Roman" panose="02020603050405020304" pitchFamily="18" charset="0"/>
              </a:rPr>
              <a:t>This website is built using </a:t>
            </a:r>
            <a:r>
              <a:rPr lang="en-US" b="1" dirty="0">
                <a:solidFill>
                  <a:schemeClr val="tx1"/>
                </a:solidFill>
                <a:latin typeface="Times New Roman" panose="02020603050405020304" pitchFamily="18" charset="0"/>
                <a:cs typeface="Times New Roman" panose="02020603050405020304" pitchFamily="18" charset="0"/>
              </a:rPr>
              <a:t>HTML, CSS, JavaScript, and Bootstrap</a:t>
            </a:r>
            <a:r>
              <a:rPr lang="en-US" dirty="0">
                <a:solidFill>
                  <a:schemeClr val="tx1"/>
                </a:solidFill>
                <a:latin typeface="Times New Roman" panose="02020603050405020304" pitchFamily="18" charset="0"/>
                <a:cs typeface="Times New Roman" panose="02020603050405020304" pitchFamily="18" charset="0"/>
              </a:rPr>
              <a:t> to ensure responsiveness and smooth navigation. The project is structured to enhance user experience with features like a carousel slider, an interactive cart system, and a section for store locations</a:t>
            </a:r>
            <a:r>
              <a:rPr lang="en-US" sz="2000" dirty="0">
                <a:solidFill>
                  <a:schemeClr val="tx1"/>
                </a:solidFill>
              </a:rPr>
              <a:t>.</a:t>
            </a:r>
          </a:p>
          <a:p>
            <a:pPr marL="0" indent="0">
              <a:buNone/>
            </a:pPr>
            <a:endParaRPr lang="en-US" sz="2400" dirty="0">
              <a:solidFill>
                <a:schemeClr val="tx1"/>
              </a:solidFill>
            </a:endParaRPr>
          </a:p>
        </p:txBody>
      </p:sp>
      <p:sp>
        <p:nvSpPr>
          <p:cNvPr id="4" name="Title 1">
            <a:extLst>
              <a:ext uri="{FF2B5EF4-FFF2-40B4-BE49-F238E27FC236}">
                <a16:creationId xmlns:a16="http://schemas.microsoft.com/office/drawing/2014/main" id="{3CC29B81-3830-43D1-8B37-FAE1AF341739}"/>
              </a:ext>
            </a:extLst>
          </p:cNvPr>
          <p:cNvSpPr txBox="1">
            <a:spLocks/>
          </p:cNvSpPr>
          <p:nvPr/>
        </p:nvSpPr>
        <p:spPr>
          <a:xfrm>
            <a:off x="646981" y="870103"/>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tx1"/>
                </a:solidFill>
                <a:latin typeface="Times New Roman" panose="02020603050405020304" pitchFamily="18" charset="0"/>
                <a:cs typeface="Times New Roman" panose="02020603050405020304" pitchFamily="18" charset="0"/>
              </a:rPr>
              <a:t>Introduction</a:t>
            </a:r>
          </a:p>
        </p:txBody>
      </p:sp>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Tree>
    <p:extLst>
      <p:ext uri="{BB962C8B-B14F-4D97-AF65-F5344CB8AC3E}">
        <p14:creationId xmlns:p14="http://schemas.microsoft.com/office/powerpoint/2010/main" val="411864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306F7-ED6A-4550-B6AE-5AB4126B38A8}"/>
              </a:ext>
            </a:extLst>
          </p:cNvPr>
          <p:cNvSpPr>
            <a:spLocks noGrp="1"/>
          </p:cNvSpPr>
          <p:nvPr>
            <p:ph idx="1"/>
          </p:nvPr>
        </p:nvSpPr>
        <p:spPr>
          <a:xfrm>
            <a:off x="612475" y="1825625"/>
            <a:ext cx="10990053" cy="4351338"/>
          </a:xfr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CC29B81-3830-43D1-8B37-FAE1AF341739}"/>
              </a:ext>
            </a:extLst>
          </p:cNvPr>
          <p:cNvSpPr txBox="1">
            <a:spLocks/>
          </p:cNvSpPr>
          <p:nvPr/>
        </p:nvSpPr>
        <p:spPr>
          <a:xfrm>
            <a:off x="646981" y="870103"/>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tx1"/>
                </a:solidFill>
                <a:latin typeface="Times New Roman" panose="02020603050405020304" pitchFamily="18" charset="0"/>
                <a:cs typeface="Times New Roman" panose="02020603050405020304" pitchFamily="18" charset="0"/>
              </a:rPr>
              <a:t>Functionalities</a:t>
            </a:r>
            <a:endParaRPr lang="en-US" sz="4000" dirty="0">
              <a:solidFill>
                <a:schemeClr val="tx1"/>
              </a:solidFill>
            </a:endParaRPr>
          </a:p>
        </p:txBody>
      </p:sp>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graphicFrame>
        <p:nvGraphicFramePr>
          <p:cNvPr id="8" name="Diagram 7">
            <a:extLst>
              <a:ext uri="{FF2B5EF4-FFF2-40B4-BE49-F238E27FC236}">
                <a16:creationId xmlns:a16="http://schemas.microsoft.com/office/drawing/2014/main" id="{AA1098F0-3B45-66CE-8513-D8C337C83DDF}"/>
              </a:ext>
            </a:extLst>
          </p:cNvPr>
          <p:cNvGraphicFramePr/>
          <p:nvPr>
            <p:extLst>
              <p:ext uri="{D42A27DB-BD31-4B8C-83A1-F6EECF244321}">
                <p14:modId xmlns:p14="http://schemas.microsoft.com/office/powerpoint/2010/main" val="3120232792"/>
              </p:ext>
            </p:extLst>
          </p:nvPr>
        </p:nvGraphicFramePr>
        <p:xfrm>
          <a:off x="1455174" y="1786995"/>
          <a:ext cx="8704826"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4207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306F7-ED6A-4550-B6AE-5AB4126B38A8}"/>
              </a:ext>
            </a:extLst>
          </p:cNvPr>
          <p:cNvSpPr>
            <a:spLocks noGrp="1"/>
          </p:cNvSpPr>
          <p:nvPr>
            <p:ph idx="1"/>
          </p:nvPr>
        </p:nvSpPr>
        <p:spPr>
          <a:xfrm>
            <a:off x="612475" y="1825625"/>
            <a:ext cx="10990053" cy="4351338"/>
          </a:xfr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latin typeface="Times New Roman" panose="02020603050405020304" pitchFamily="18" charset="0"/>
                <a:cs typeface="Times New Roman" panose="02020603050405020304" pitchFamily="18" charset="0"/>
              </a:rPr>
              <a:t>To view or add to cart we must login or sign up first.</a:t>
            </a:r>
          </a:p>
          <a:p>
            <a:r>
              <a:rPr lang="en-US" dirty="0">
                <a:solidFill>
                  <a:schemeClr val="tx1"/>
                </a:solidFill>
                <a:latin typeface="Times New Roman" panose="02020603050405020304" pitchFamily="18" charset="0"/>
                <a:cs typeface="Times New Roman" panose="02020603050405020304" pitchFamily="18" charset="0"/>
              </a:rPr>
              <a:t>Without login signup we can’t shopping.</a:t>
            </a:r>
          </a:p>
          <a:p>
            <a:r>
              <a:rPr lang="en-US" dirty="0">
                <a:solidFill>
                  <a:schemeClr val="tx1"/>
                </a:solidFill>
                <a:latin typeface="Times New Roman" panose="02020603050405020304" pitchFamily="18" charset="0"/>
                <a:cs typeface="Times New Roman" panose="02020603050405020304" pitchFamily="18" charset="0"/>
              </a:rPr>
              <a:t>Hence for that we have used local Storage to store the data of user.</a:t>
            </a:r>
          </a:p>
          <a:p>
            <a:r>
              <a:rPr lang="en-US" dirty="0">
                <a:solidFill>
                  <a:schemeClr val="tx1"/>
                </a:solidFill>
                <a:latin typeface="Times New Roman" panose="02020603050405020304" pitchFamily="18" charset="0"/>
                <a:cs typeface="Times New Roman" panose="02020603050405020304" pitchFamily="18" charset="0"/>
              </a:rPr>
              <a:t>All the requirements are been looked into for validating password and username</a:t>
            </a:r>
            <a:r>
              <a:rPr lang="en-US" sz="2200" dirty="0">
                <a:solidFill>
                  <a:schemeClr val="tx1"/>
                </a:solidFill>
              </a:rPr>
              <a:t>.</a:t>
            </a:r>
          </a:p>
        </p:txBody>
      </p:sp>
      <p:sp>
        <p:nvSpPr>
          <p:cNvPr id="4" name="Title 1">
            <a:extLst>
              <a:ext uri="{FF2B5EF4-FFF2-40B4-BE49-F238E27FC236}">
                <a16:creationId xmlns:a16="http://schemas.microsoft.com/office/drawing/2014/main" id="{3CC29B81-3830-43D1-8B37-FAE1AF341739}"/>
              </a:ext>
            </a:extLst>
          </p:cNvPr>
          <p:cNvSpPr txBox="1">
            <a:spLocks/>
          </p:cNvSpPr>
          <p:nvPr/>
        </p:nvSpPr>
        <p:spPr>
          <a:xfrm>
            <a:off x="646980" y="884180"/>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tx1"/>
                </a:solidFill>
                <a:latin typeface="Times New Roman" panose="02020603050405020304" pitchFamily="18" charset="0"/>
                <a:cs typeface="Times New Roman" panose="02020603050405020304" pitchFamily="18" charset="0"/>
              </a:rPr>
              <a:t>User Authentication</a:t>
            </a:r>
            <a:r>
              <a:rPr lang="en-US" b="1" dirty="0">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Tree>
    <p:extLst>
      <p:ext uri="{BB962C8B-B14F-4D97-AF65-F5344CB8AC3E}">
        <p14:creationId xmlns:p14="http://schemas.microsoft.com/office/powerpoint/2010/main" val="123120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306F7-ED6A-4550-B6AE-5AB4126B38A8}"/>
              </a:ext>
            </a:extLst>
          </p:cNvPr>
          <p:cNvSpPr>
            <a:spLocks noGrp="1"/>
          </p:cNvSpPr>
          <p:nvPr>
            <p:ph idx="1"/>
          </p:nvPr>
        </p:nvSpPr>
        <p:spPr>
          <a:xfrm>
            <a:off x="612475" y="1825625"/>
            <a:ext cx="10990053" cy="4351338"/>
          </a:xfr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latin typeface="Times New Roman" panose="02020603050405020304" pitchFamily="18" charset="0"/>
                <a:cs typeface="Times New Roman" panose="02020603050405020304" pitchFamily="18" charset="0"/>
              </a:rPr>
              <a:t>All the product categories will be shown in product page to click on.</a:t>
            </a:r>
          </a:p>
          <a:p>
            <a:r>
              <a:rPr lang="en-US" dirty="0">
                <a:solidFill>
                  <a:schemeClr val="tx1"/>
                </a:solidFill>
                <a:latin typeface="Times New Roman" panose="02020603050405020304" pitchFamily="18" charset="0"/>
                <a:cs typeface="Times New Roman" panose="02020603050405020304" pitchFamily="18" charset="0"/>
              </a:rPr>
              <a:t>On clicking on any categories </a:t>
            </a:r>
            <a:r>
              <a:rPr lang="en-US" dirty="0" err="1">
                <a:solidFill>
                  <a:schemeClr val="tx1"/>
                </a:solidFill>
                <a:latin typeface="Times New Roman" panose="02020603050405020304" pitchFamily="18" charset="0"/>
                <a:cs typeface="Times New Roman" panose="02020603050405020304" pitchFamily="18" charset="0"/>
              </a:rPr>
              <a:t>renderProduct</a:t>
            </a:r>
            <a:r>
              <a:rPr lang="en-US" dirty="0">
                <a:solidFill>
                  <a:schemeClr val="tx1"/>
                </a:solidFill>
                <a:latin typeface="Times New Roman" panose="02020603050405020304" pitchFamily="18" charset="0"/>
                <a:cs typeface="Times New Roman" panose="02020603050405020304" pitchFamily="18" charset="0"/>
              </a:rPr>
              <a:t> function will be called to render products.</a:t>
            </a:r>
          </a:p>
          <a:p>
            <a:r>
              <a:rPr lang="en-US" dirty="0">
                <a:solidFill>
                  <a:schemeClr val="tx1"/>
                </a:solidFill>
                <a:latin typeface="Times New Roman" panose="02020603050405020304" pitchFamily="18" charset="0"/>
                <a:cs typeface="Times New Roman" panose="02020603050405020304" pitchFamily="18" charset="0"/>
              </a:rPr>
              <a:t>Products will be dynamically injected in the product-container class.</a:t>
            </a:r>
          </a:p>
          <a:p>
            <a:r>
              <a:rPr lang="en-US" dirty="0">
                <a:solidFill>
                  <a:schemeClr val="tx1"/>
                </a:solidFill>
                <a:latin typeface="Times New Roman" panose="02020603050405020304" pitchFamily="18" charset="0"/>
                <a:cs typeface="Times New Roman" panose="02020603050405020304" pitchFamily="18" charset="0"/>
              </a:rPr>
              <a:t>There is array of products which is stored in const </a:t>
            </a:r>
            <a:r>
              <a:rPr lang="en-US" dirty="0" err="1">
                <a:solidFill>
                  <a:schemeClr val="tx1"/>
                </a:solidFill>
                <a:latin typeface="Times New Roman" panose="02020603050405020304" pitchFamily="18" charset="0"/>
                <a:cs typeface="Times New Roman" panose="02020603050405020304" pitchFamily="18" charset="0"/>
              </a:rPr>
              <a:t>productData</a:t>
            </a:r>
            <a:br>
              <a:rPr lang="en-US" sz="2200" dirty="0">
                <a:solidFill>
                  <a:schemeClr val="tx1"/>
                </a:solidFill>
              </a:rPr>
            </a:br>
            <a:endParaRPr lang="en-US" sz="2200" dirty="0">
              <a:solidFill>
                <a:schemeClr val="tx1"/>
              </a:solidFill>
            </a:endParaRPr>
          </a:p>
        </p:txBody>
      </p:sp>
      <p:sp>
        <p:nvSpPr>
          <p:cNvPr id="4" name="Title 1">
            <a:extLst>
              <a:ext uri="{FF2B5EF4-FFF2-40B4-BE49-F238E27FC236}">
                <a16:creationId xmlns:a16="http://schemas.microsoft.com/office/drawing/2014/main" id="{3CC29B81-3830-43D1-8B37-FAE1AF341739}"/>
              </a:ext>
            </a:extLst>
          </p:cNvPr>
          <p:cNvSpPr txBox="1">
            <a:spLocks/>
          </p:cNvSpPr>
          <p:nvPr/>
        </p:nvSpPr>
        <p:spPr>
          <a:xfrm>
            <a:off x="646980" y="884180"/>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Product Management</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Tree>
    <p:extLst>
      <p:ext uri="{BB962C8B-B14F-4D97-AF65-F5344CB8AC3E}">
        <p14:creationId xmlns:p14="http://schemas.microsoft.com/office/powerpoint/2010/main" val="338605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C29B81-3830-43D1-8B37-FAE1AF341739}"/>
              </a:ext>
            </a:extLst>
          </p:cNvPr>
          <p:cNvSpPr txBox="1">
            <a:spLocks/>
          </p:cNvSpPr>
          <p:nvPr/>
        </p:nvSpPr>
        <p:spPr>
          <a:xfrm>
            <a:off x="696884" y="884180"/>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Cart</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
        <p:nvSpPr>
          <p:cNvPr id="8" name="Content Placeholder 2">
            <a:extLst>
              <a:ext uri="{FF2B5EF4-FFF2-40B4-BE49-F238E27FC236}">
                <a16:creationId xmlns:a16="http://schemas.microsoft.com/office/drawing/2014/main" id="{4D766E2F-3390-9C68-42FD-F8A87647D352}"/>
              </a:ext>
            </a:extLst>
          </p:cNvPr>
          <p:cNvSpPr txBox="1">
            <a:spLocks/>
          </p:cNvSpPr>
          <p:nvPr/>
        </p:nvSpPr>
        <p:spPr>
          <a:xfrm>
            <a:off x="612475" y="1825625"/>
            <a:ext cx="10808194" cy="4351338"/>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The cart function is used to make shopping easy.</a:t>
            </a:r>
          </a:p>
          <a:p>
            <a:r>
              <a:rPr lang="en-US" dirty="0">
                <a:solidFill>
                  <a:schemeClr val="tx1"/>
                </a:solidFill>
                <a:latin typeface="Times New Roman" panose="02020603050405020304" pitchFamily="18" charset="0"/>
                <a:cs typeface="Times New Roman" panose="02020603050405020304" pitchFamily="18" charset="0"/>
              </a:rPr>
              <a:t>If not login then none will be shown in cart.</a:t>
            </a:r>
          </a:p>
          <a:p>
            <a:r>
              <a:rPr lang="en-US" dirty="0">
                <a:solidFill>
                  <a:schemeClr val="tx1"/>
                </a:solidFill>
                <a:latin typeface="Times New Roman" panose="02020603050405020304" pitchFamily="18" charset="0"/>
                <a:cs typeface="Times New Roman" panose="02020603050405020304" pitchFamily="18" charset="0"/>
              </a:rPr>
              <a:t>You must login to add product to cart.</a:t>
            </a:r>
          </a:p>
          <a:p>
            <a:r>
              <a:rPr lang="en-US" dirty="0">
                <a:solidFill>
                  <a:schemeClr val="tx1"/>
                </a:solidFill>
                <a:latin typeface="Times New Roman" panose="02020603050405020304" pitchFamily="18" charset="0"/>
                <a:cs typeface="Times New Roman" panose="02020603050405020304" pitchFamily="18" charset="0"/>
              </a:rPr>
              <a:t>Local Storage is used to store products.</a:t>
            </a:r>
          </a:p>
          <a:p>
            <a:r>
              <a:rPr lang="en-US" dirty="0">
                <a:solidFill>
                  <a:schemeClr val="tx1"/>
                </a:solidFill>
                <a:latin typeface="Times New Roman" panose="02020603050405020304" pitchFamily="18" charset="0"/>
                <a:cs typeface="Times New Roman" panose="02020603050405020304" pitchFamily="18" charset="0"/>
              </a:rPr>
              <a:t>Cart items will be dynamically injected in the div of cart-item</a:t>
            </a:r>
          </a:p>
          <a:p>
            <a:r>
              <a:rPr lang="en-US" dirty="0">
                <a:solidFill>
                  <a:schemeClr val="tx1"/>
                </a:solidFill>
                <a:latin typeface="Times New Roman" panose="02020603050405020304" pitchFamily="18" charset="0"/>
                <a:cs typeface="Times New Roman" panose="02020603050405020304" pitchFamily="18" charset="0"/>
              </a:rPr>
              <a:t>Various java script functions is used to calculate the total.</a:t>
            </a:r>
          </a:p>
          <a:p>
            <a:pPr marL="0" indent="0">
              <a:buNone/>
            </a:pPr>
            <a:endParaRPr lang="en-US" sz="2200" dirty="0">
              <a:solidFill>
                <a:schemeClr val="tx1"/>
              </a:solidFill>
            </a:endParaRPr>
          </a:p>
        </p:txBody>
      </p:sp>
    </p:spTree>
    <p:extLst>
      <p:ext uri="{BB962C8B-B14F-4D97-AF65-F5344CB8AC3E}">
        <p14:creationId xmlns:p14="http://schemas.microsoft.com/office/powerpoint/2010/main" val="58324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C57BE-964F-8EA0-DF67-FDDC83351D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B4DA4-FE9B-781F-1AE7-BB68BF85C09E}"/>
              </a:ext>
            </a:extLst>
          </p:cNvPr>
          <p:cNvSpPr>
            <a:spLocks noGrp="1"/>
          </p:cNvSpPr>
          <p:nvPr>
            <p:ph idx="1"/>
          </p:nvPr>
        </p:nvSpPr>
        <p:spPr>
          <a:xfrm>
            <a:off x="612475" y="1825625"/>
            <a:ext cx="10990053" cy="4351338"/>
          </a:xfr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tx1"/>
                </a:solidFill>
                <a:latin typeface="Times New Roman" panose="02020603050405020304" pitchFamily="18" charset="0"/>
                <a:cs typeface="Times New Roman" panose="02020603050405020304" pitchFamily="18" charset="0"/>
              </a:rPr>
              <a:t>Carousel is used to make the home page interactive.</a:t>
            </a:r>
          </a:p>
          <a:p>
            <a:r>
              <a:rPr lang="en-US" dirty="0">
                <a:solidFill>
                  <a:schemeClr val="tx1"/>
                </a:solidFill>
                <a:latin typeface="Times New Roman" panose="02020603050405020304" pitchFamily="18" charset="0"/>
                <a:cs typeface="Times New Roman" panose="02020603050405020304" pitchFamily="18" charset="0"/>
              </a:rPr>
              <a:t>Hovering and clicking effect is used where necessary to make it attractive.</a:t>
            </a:r>
          </a:p>
          <a:p>
            <a:r>
              <a:rPr lang="en-US" dirty="0">
                <a:solidFill>
                  <a:schemeClr val="tx1"/>
                </a:solidFill>
                <a:latin typeface="Times New Roman" panose="02020603050405020304" pitchFamily="18" charset="0"/>
                <a:cs typeface="Times New Roman" panose="02020603050405020304" pitchFamily="18" charset="0"/>
              </a:rPr>
              <a:t>Flipping card mechanism. It rotates from image to description.</a:t>
            </a:r>
          </a:p>
          <a:p>
            <a:r>
              <a:rPr lang="en-US" dirty="0">
                <a:solidFill>
                  <a:schemeClr val="tx1"/>
                </a:solidFill>
                <a:latin typeface="Times New Roman" panose="02020603050405020304" pitchFamily="18" charset="0"/>
                <a:cs typeface="Times New Roman" panose="02020603050405020304" pitchFamily="18" charset="0"/>
              </a:rPr>
              <a:t>Block quote is used for customers testimonials.</a:t>
            </a:r>
          </a:p>
          <a:p>
            <a:r>
              <a:rPr lang="en-US" dirty="0">
                <a:solidFill>
                  <a:schemeClr val="tx1"/>
                </a:solidFill>
                <a:latin typeface="Times New Roman" panose="02020603050405020304" pitchFamily="18" charset="0"/>
                <a:cs typeface="Times New Roman" panose="02020603050405020304" pitchFamily="18" charset="0"/>
              </a:rPr>
              <a:t>Showcase is used for which rotate showcase function is used to switch between the active items</a:t>
            </a:r>
          </a:p>
          <a:p>
            <a:r>
              <a:rPr lang="en-US" dirty="0">
                <a:solidFill>
                  <a:schemeClr val="tx1"/>
                </a:solidFill>
                <a:latin typeface="Times New Roman" panose="02020603050405020304" pitchFamily="18" charset="0"/>
                <a:cs typeface="Times New Roman" panose="02020603050405020304" pitchFamily="18" charset="0"/>
              </a:rPr>
              <a:t>For floating images in philosophy and carousel section </a:t>
            </a:r>
            <a:r>
              <a:rPr lang="en-US" dirty="0" err="1">
                <a:solidFill>
                  <a:schemeClr val="tx1"/>
                </a:solidFill>
                <a:latin typeface="Times New Roman" panose="02020603050405020304" pitchFamily="18" charset="0"/>
                <a:cs typeface="Times New Roman" panose="02020603050405020304" pitchFamily="18" charset="0"/>
              </a:rPr>
              <a:t>css</a:t>
            </a:r>
            <a:r>
              <a:rPr lang="en-US" dirty="0">
                <a:solidFill>
                  <a:schemeClr val="tx1"/>
                </a:solidFill>
                <a:latin typeface="Times New Roman" panose="02020603050405020304" pitchFamily="18" charset="0"/>
                <a:cs typeface="Times New Roman" panose="02020603050405020304" pitchFamily="18" charset="0"/>
              </a:rPr>
              <a:t> animation is used (float)</a:t>
            </a:r>
          </a:p>
        </p:txBody>
      </p:sp>
      <p:sp>
        <p:nvSpPr>
          <p:cNvPr id="4" name="Title 1">
            <a:extLst>
              <a:ext uri="{FF2B5EF4-FFF2-40B4-BE49-F238E27FC236}">
                <a16:creationId xmlns:a16="http://schemas.microsoft.com/office/drawing/2014/main" id="{58FDFE27-6205-18FE-E8A3-E7F545A98FE2}"/>
              </a:ext>
            </a:extLst>
          </p:cNvPr>
          <p:cNvSpPr txBox="1">
            <a:spLocks/>
          </p:cNvSpPr>
          <p:nvPr/>
        </p:nvSpPr>
        <p:spPr>
          <a:xfrm>
            <a:off x="646981" y="870103"/>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CSS</a:t>
            </a:r>
            <a:r>
              <a:rPr lang="en-US" sz="4000" dirty="0"/>
              <a:t> </a:t>
            </a:r>
            <a:endParaRPr lang="en-US" sz="4000" dirty="0">
              <a:solidFill>
                <a:schemeClr val="tx1"/>
              </a:solidFill>
            </a:endParaRPr>
          </a:p>
        </p:txBody>
      </p:sp>
      <p:pic>
        <p:nvPicPr>
          <p:cNvPr id="5" name="Picture 4">
            <a:extLst>
              <a:ext uri="{FF2B5EF4-FFF2-40B4-BE49-F238E27FC236}">
                <a16:creationId xmlns:a16="http://schemas.microsoft.com/office/drawing/2014/main" id="{8B774952-4F29-FC61-F44E-433B8327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BA52D8DF-FF44-396B-2AE6-438EFEBEC7A2}"/>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Tree>
    <p:extLst>
      <p:ext uri="{BB962C8B-B14F-4D97-AF65-F5344CB8AC3E}">
        <p14:creationId xmlns:p14="http://schemas.microsoft.com/office/powerpoint/2010/main" val="134287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E3A90-3422-DBBE-7A33-46026290AC1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32581B2-2CB5-951F-7DBC-AC745213A99D}"/>
              </a:ext>
            </a:extLst>
          </p:cNvPr>
          <p:cNvSpPr txBox="1">
            <a:spLocks/>
          </p:cNvSpPr>
          <p:nvPr/>
        </p:nvSpPr>
        <p:spPr>
          <a:xfrm>
            <a:off x="618226" y="944615"/>
            <a:ext cx="10955548" cy="699905"/>
          </a:xfrm>
          <a:prstGeom prst="rect">
            <a:avLst/>
          </a:prstGeom>
          <a:solidFill>
            <a:schemeClr val="accent4">
              <a:lumMod val="40000"/>
              <a:lumOff val="60000"/>
            </a:schemeClr>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Customer Advantages</a:t>
            </a:r>
            <a:r>
              <a:rPr lang="en-US" b="1" dirty="0"/>
              <a:t> </a:t>
            </a:r>
            <a:endParaRPr lang="en-US" b="1" dirty="0">
              <a:solidFill>
                <a:schemeClr val="tx1"/>
              </a:solidFill>
            </a:endParaRPr>
          </a:p>
        </p:txBody>
      </p:sp>
      <p:pic>
        <p:nvPicPr>
          <p:cNvPr id="5" name="Picture 4">
            <a:extLst>
              <a:ext uri="{FF2B5EF4-FFF2-40B4-BE49-F238E27FC236}">
                <a16:creationId xmlns:a16="http://schemas.microsoft.com/office/drawing/2014/main" id="{1EFC3465-529F-6E4F-89EA-4E880034C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2B94D3B0-0240-69BA-ACF0-23D01105348E}"/>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
        <p:nvSpPr>
          <p:cNvPr id="8" name="Content Placeholder 2">
            <a:extLst>
              <a:ext uri="{FF2B5EF4-FFF2-40B4-BE49-F238E27FC236}">
                <a16:creationId xmlns:a16="http://schemas.microsoft.com/office/drawing/2014/main" id="{4A971CF3-229E-B823-4D42-7879E0DEC259}"/>
              </a:ext>
            </a:extLst>
          </p:cNvPr>
          <p:cNvSpPr txBox="1">
            <a:spLocks/>
          </p:cNvSpPr>
          <p:nvPr/>
        </p:nvSpPr>
        <p:spPr>
          <a:xfrm>
            <a:off x="612475" y="1825625"/>
            <a:ext cx="10955548" cy="4351338"/>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dirty="0">
                <a:solidFill>
                  <a:schemeClr val="tx1"/>
                </a:solidFill>
                <a:latin typeface="Times New Roman" panose="02020603050405020304" pitchFamily="18" charset="0"/>
                <a:cs typeface="Times New Roman" panose="02020603050405020304" pitchFamily="18" charset="0"/>
              </a:rPr>
              <a:t>Easy ,interactive and convenient way of shopping cakes.</a:t>
            </a:r>
          </a:p>
          <a:p>
            <a:r>
              <a:rPr lang="en-US" dirty="0">
                <a:solidFill>
                  <a:schemeClr val="tx1"/>
                </a:solidFill>
                <a:latin typeface="Times New Roman" panose="02020603050405020304" pitchFamily="18" charset="0"/>
                <a:cs typeface="Times New Roman" panose="02020603050405020304" pitchFamily="18" charset="0"/>
              </a:rPr>
              <a:t>Online shopping is advantageous to customers for effective shopping and save time.</a:t>
            </a:r>
          </a:p>
          <a:p>
            <a:r>
              <a:rPr lang="en-US" dirty="0">
                <a:solidFill>
                  <a:schemeClr val="tx1"/>
                </a:solidFill>
                <a:latin typeface="Times New Roman" panose="02020603050405020304" pitchFamily="18" charset="0"/>
                <a:cs typeface="Times New Roman" panose="02020603050405020304" pitchFamily="18" charset="0"/>
              </a:rPr>
              <a:t>Easy choosing from varieties of cakes.</a:t>
            </a:r>
          </a:p>
        </p:txBody>
      </p:sp>
    </p:spTree>
    <p:extLst>
      <p:ext uri="{BB962C8B-B14F-4D97-AF65-F5344CB8AC3E}">
        <p14:creationId xmlns:p14="http://schemas.microsoft.com/office/powerpoint/2010/main" val="3819179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2932</TotalTime>
  <Words>512</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Bodoni MT</vt:lpstr>
      <vt:lpstr>Calibri</vt:lpstr>
      <vt:lpstr>Calibri Light</vt:lpstr>
      <vt:lpstr>Times New Roman</vt:lpstr>
      <vt:lpstr>Office Theme</vt:lpstr>
      <vt:lpstr>Project Title: Cake 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Definition</dc:title>
  <dc:creator>LJIET</dc:creator>
  <cp:lastModifiedBy>jainam bhavsar</cp:lastModifiedBy>
  <cp:revision>5</cp:revision>
  <dcterms:created xsi:type="dcterms:W3CDTF">2022-02-18T03:37:33Z</dcterms:created>
  <dcterms:modified xsi:type="dcterms:W3CDTF">2025-02-21T20:21:54Z</dcterms:modified>
</cp:coreProperties>
</file>