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am bhavsar" userId="27d69e75b5ebf12e" providerId="LiveId" clId="{D7B93C03-8B91-4FA4-A582-02722ADA6919}"/>
    <pc:docChg chg="undo custSel modSld">
      <pc:chgData name="jainam bhavsar" userId="27d69e75b5ebf12e" providerId="LiveId" clId="{D7B93C03-8B91-4FA4-A582-02722ADA6919}" dt="2025-02-22T06:31:35.468" v="98" actId="20577"/>
      <pc:docMkLst>
        <pc:docMk/>
      </pc:docMkLst>
      <pc:sldChg chg="modSp mod">
        <pc:chgData name="jainam bhavsar" userId="27d69e75b5ebf12e" providerId="LiveId" clId="{D7B93C03-8B91-4FA4-A582-02722ADA6919}" dt="2025-02-22T06:29:10.150" v="13" actId="20577"/>
        <pc:sldMkLst>
          <pc:docMk/>
          <pc:sldMk cId="3482739239" sldId="257"/>
        </pc:sldMkLst>
        <pc:spChg chg="mod">
          <ac:chgData name="jainam bhavsar" userId="27d69e75b5ebf12e" providerId="LiveId" clId="{D7B93C03-8B91-4FA4-A582-02722ADA6919}" dt="2025-02-22T06:29:10.150" v="13" actId="20577"/>
          <ac:spMkLst>
            <pc:docMk/>
            <pc:sldMk cId="3482739239" sldId="257"/>
            <ac:spMk id="3" creationId="{0C176DE4-D097-0F5C-46B2-7C6FF1F4F3C8}"/>
          </ac:spMkLst>
        </pc:spChg>
      </pc:sldChg>
      <pc:sldChg chg="modSp mod">
        <pc:chgData name="jainam bhavsar" userId="27d69e75b5ebf12e" providerId="LiveId" clId="{D7B93C03-8B91-4FA4-A582-02722ADA6919}" dt="2025-02-22T06:27:49.952" v="12" actId="20577"/>
        <pc:sldMkLst>
          <pc:docMk/>
          <pc:sldMk cId="4174569686" sldId="258"/>
        </pc:sldMkLst>
        <pc:graphicFrameChg chg="modGraphic">
          <ac:chgData name="jainam bhavsar" userId="27d69e75b5ebf12e" providerId="LiveId" clId="{D7B93C03-8B91-4FA4-A582-02722ADA6919}" dt="2025-02-22T06:27:49.952" v="12" actId="20577"/>
          <ac:graphicFrameMkLst>
            <pc:docMk/>
            <pc:sldMk cId="4174569686" sldId="258"/>
            <ac:graphicFrameMk id="4" creationId="{D3ABE404-0874-D954-86DB-526085571EF9}"/>
          </ac:graphicFrameMkLst>
        </pc:graphicFrameChg>
      </pc:sldChg>
      <pc:sldChg chg="modSp mod">
        <pc:chgData name="jainam bhavsar" userId="27d69e75b5ebf12e" providerId="LiveId" clId="{D7B93C03-8B91-4FA4-A582-02722ADA6919}" dt="2025-02-22T06:30:14.494" v="61" actId="20577"/>
        <pc:sldMkLst>
          <pc:docMk/>
          <pc:sldMk cId="4244009268" sldId="259"/>
        </pc:sldMkLst>
        <pc:graphicFrameChg chg="modGraphic">
          <ac:chgData name="jainam bhavsar" userId="27d69e75b5ebf12e" providerId="LiveId" clId="{D7B93C03-8B91-4FA4-A582-02722ADA6919}" dt="2025-02-22T06:30:14.494" v="61" actId="20577"/>
          <ac:graphicFrameMkLst>
            <pc:docMk/>
            <pc:sldMk cId="4244009268" sldId="259"/>
            <ac:graphicFrameMk id="4" creationId="{A72CA162-D514-613A-D3E7-DAEF603FFF89}"/>
          </ac:graphicFrameMkLst>
        </pc:graphicFrameChg>
      </pc:sldChg>
      <pc:sldChg chg="modSp mod">
        <pc:chgData name="jainam bhavsar" userId="27d69e75b5ebf12e" providerId="LiveId" clId="{D7B93C03-8B91-4FA4-A582-02722ADA6919}" dt="2025-02-22T06:31:35.468" v="98" actId="20577"/>
        <pc:sldMkLst>
          <pc:docMk/>
          <pc:sldMk cId="741933226" sldId="264"/>
        </pc:sldMkLst>
        <pc:graphicFrameChg chg="modGraphic">
          <ac:chgData name="jainam bhavsar" userId="27d69e75b5ebf12e" providerId="LiveId" clId="{D7B93C03-8B91-4FA4-A582-02722ADA6919}" dt="2025-02-22T06:31:35.468" v="98" actId="20577"/>
          <ac:graphicFrameMkLst>
            <pc:docMk/>
            <pc:sldMk cId="741933226" sldId="264"/>
            <ac:graphicFrameMk id="4" creationId="{D5A0538D-B8E2-D5D2-4485-27BBF4F7D85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0.45</c:v>
                </c:pt>
                <c:pt idx="2">
                  <c:v>0.6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C-499D-941D-E41D9651A0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CAC-499D-941D-E41D9651A0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CAC-499D-941D-E41D9651A0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057126511"/>
        <c:axId val="2057126991"/>
      </c:barChart>
      <c:catAx>
        <c:axId val="20571265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126991"/>
        <c:crosses val="autoZero"/>
        <c:auto val="1"/>
        <c:lblAlgn val="ctr"/>
        <c:lblOffset val="100"/>
        <c:noMultiLvlLbl val="0"/>
      </c:catAx>
      <c:valAx>
        <c:axId val="20571269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7126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DAF-4F59-BA1F-A51CED1F92B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DAF-4F59-BA1F-A51CED1F92B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DAF-4F59-BA1F-A51CED1F92B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DAF-4F59-BA1F-A51CED1F92B4}"/>
              </c:ext>
            </c:extLst>
          </c:dPt>
          <c:cat>
            <c:strRef>
              <c:f>Sheet1!$A$2:$A$5</c:f>
              <c:strCache>
                <c:ptCount val="2"/>
                <c:pt idx="0">
                  <c:v>Manually</c:v>
                </c:pt>
                <c:pt idx="1">
                  <c:v>Using this tool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D-4443-A1A3-0C7A69D6D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8CA12-C7D0-48FB-9FFE-ECB981526F6B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3BF38B8A-8996-45FB-B44D-7DEEE136DB28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More </a:t>
          </a:r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Templetes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824F03-B2C2-4227-BF42-CDBE8709797B}" type="parTrans" cxnId="{75047CDC-62BF-4D1C-B0DB-07DC568989D2}">
      <dgm:prSet/>
      <dgm:spPr/>
      <dgm:t>
        <a:bodyPr/>
        <a:lstStyle/>
        <a:p>
          <a:endParaRPr lang="en-IN"/>
        </a:p>
      </dgm:t>
    </dgm:pt>
    <dgm:pt modelId="{0F029B27-F62A-46FA-8D07-3ADAAED2AEAB}" type="sibTrans" cxnId="{75047CDC-62BF-4D1C-B0DB-07DC568989D2}">
      <dgm:prSet/>
      <dgm:spPr/>
      <dgm:t>
        <a:bodyPr/>
        <a:lstStyle/>
        <a:p>
          <a:endParaRPr lang="en-IN"/>
        </a:p>
      </dgm:t>
    </dgm:pt>
    <dgm:pt modelId="{8C6FA68D-97CC-49BD-8BB1-74D118E7E538}" type="asst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AI Suggestion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CE3B87-5FD9-467B-85F8-602CD272CDDE}" type="parTrans" cxnId="{84B128E4-58A2-4602-8EB9-633CC22114E5}">
      <dgm:prSet/>
      <dgm:spPr/>
      <dgm:t>
        <a:bodyPr/>
        <a:lstStyle/>
        <a:p>
          <a:endParaRPr lang="en-IN"/>
        </a:p>
      </dgm:t>
    </dgm:pt>
    <dgm:pt modelId="{0B91A45D-A434-4D3E-83C8-745D064F6AA5}" type="sibTrans" cxnId="{84B128E4-58A2-4602-8EB9-633CC22114E5}">
      <dgm:prSet/>
      <dgm:spPr/>
      <dgm:t>
        <a:bodyPr/>
        <a:lstStyle/>
        <a:p>
          <a:endParaRPr lang="en-IN"/>
        </a:p>
      </dgm:t>
    </dgm:pt>
    <dgm:pt modelId="{77C5D9D0-86D8-42EC-916C-3EED11B43389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Cover Letter Generation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07241F-99AB-4080-B4DC-AF7BE66B8BD9}" type="parTrans" cxnId="{4C47C6C0-BF40-4F21-AA59-0BB8DA885C9C}">
      <dgm:prSet/>
      <dgm:spPr/>
      <dgm:t>
        <a:bodyPr/>
        <a:lstStyle/>
        <a:p>
          <a:endParaRPr lang="en-IN"/>
        </a:p>
      </dgm:t>
    </dgm:pt>
    <dgm:pt modelId="{4A5A405F-50C6-4E16-8CCE-0CF28EC826F3}" type="sibTrans" cxnId="{4C47C6C0-BF40-4F21-AA59-0BB8DA885C9C}">
      <dgm:prSet/>
      <dgm:spPr/>
      <dgm:t>
        <a:bodyPr/>
        <a:lstStyle/>
        <a:p>
          <a:endParaRPr lang="en-IN"/>
        </a:p>
      </dgm:t>
    </dgm:pt>
    <dgm:pt modelId="{995B0222-998E-421B-A287-67B789ABECD0}">
      <dgm:prSet phldrT="[Text]" custT="1"/>
      <dgm:spPr/>
      <dgm:t>
        <a:bodyPr/>
        <a:lstStyle/>
        <a:p>
          <a:r>
            <a:rPr lang="en-US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LinkedIN</a:t>
          </a: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 Integration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34327B-C870-4B60-92DD-22C73F1FBE99}" type="parTrans" cxnId="{D3119D14-F3CB-4168-8987-2815CC6FD49E}">
      <dgm:prSet/>
      <dgm:spPr/>
      <dgm:t>
        <a:bodyPr/>
        <a:lstStyle/>
        <a:p>
          <a:endParaRPr lang="en-IN"/>
        </a:p>
      </dgm:t>
    </dgm:pt>
    <dgm:pt modelId="{81F0F207-3A2E-496A-9BE6-DD93C8257C70}" type="sibTrans" cxnId="{D3119D14-F3CB-4168-8987-2815CC6FD49E}">
      <dgm:prSet/>
      <dgm:spPr/>
      <dgm:t>
        <a:bodyPr/>
        <a:lstStyle/>
        <a:p>
          <a:endParaRPr lang="en-IN"/>
        </a:p>
      </dgm:t>
    </dgm:pt>
    <dgm:pt modelId="{D04802BF-ADFE-498C-B969-703665CAA999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Cloud Storage Resume</a:t>
          </a:r>
          <a:endParaRPr lang="en-IN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AB9E56-1516-4AD8-9878-5B883A53EF04}" type="parTrans" cxnId="{A8F4F7A6-8B4B-4420-BC30-86152D801ADC}">
      <dgm:prSet/>
      <dgm:spPr/>
      <dgm:t>
        <a:bodyPr/>
        <a:lstStyle/>
        <a:p>
          <a:endParaRPr lang="en-IN"/>
        </a:p>
      </dgm:t>
    </dgm:pt>
    <dgm:pt modelId="{4359DC98-7F10-4892-91B1-4204EE704FB1}" type="sibTrans" cxnId="{A8F4F7A6-8B4B-4420-BC30-86152D801ADC}">
      <dgm:prSet/>
      <dgm:spPr/>
      <dgm:t>
        <a:bodyPr/>
        <a:lstStyle/>
        <a:p>
          <a:endParaRPr lang="en-IN"/>
        </a:p>
      </dgm:t>
    </dgm:pt>
    <dgm:pt modelId="{610793FE-1F3A-4002-B192-CB4F57DF6DE7}" type="pres">
      <dgm:prSet presAssocID="{9858CA12-C7D0-48FB-9FFE-ECB981526F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B1C98BC-481F-495D-BC90-158C4255D5E2}" type="pres">
      <dgm:prSet presAssocID="{3BF38B8A-8996-45FB-B44D-7DEEE136DB28}" presName="hierRoot1" presStyleCnt="0">
        <dgm:presLayoutVars>
          <dgm:hierBranch val="init"/>
        </dgm:presLayoutVars>
      </dgm:prSet>
      <dgm:spPr/>
    </dgm:pt>
    <dgm:pt modelId="{7D90FBDF-E431-425A-A47D-4FECBCEB0521}" type="pres">
      <dgm:prSet presAssocID="{3BF38B8A-8996-45FB-B44D-7DEEE136DB28}" presName="rootComposite1" presStyleCnt="0"/>
      <dgm:spPr/>
    </dgm:pt>
    <dgm:pt modelId="{6DC87BA2-C18B-40B2-B51F-78BD13760839}" type="pres">
      <dgm:prSet presAssocID="{3BF38B8A-8996-45FB-B44D-7DEEE136DB28}" presName="rootText1" presStyleLbl="node0" presStyleIdx="0" presStyleCnt="1">
        <dgm:presLayoutVars>
          <dgm:chPref val="3"/>
        </dgm:presLayoutVars>
      </dgm:prSet>
      <dgm:spPr/>
    </dgm:pt>
    <dgm:pt modelId="{60FC75E1-8EB8-4734-86F2-C813BAD8EAB3}" type="pres">
      <dgm:prSet presAssocID="{3BF38B8A-8996-45FB-B44D-7DEEE136DB28}" presName="rootConnector1" presStyleLbl="node1" presStyleIdx="0" presStyleCnt="0"/>
      <dgm:spPr/>
    </dgm:pt>
    <dgm:pt modelId="{370F73E7-3AFE-4256-9EE0-7640CDBF9319}" type="pres">
      <dgm:prSet presAssocID="{3BF38B8A-8996-45FB-B44D-7DEEE136DB28}" presName="hierChild2" presStyleCnt="0"/>
      <dgm:spPr/>
    </dgm:pt>
    <dgm:pt modelId="{6D677569-8CAB-4935-BDBB-410F0AD7F028}" type="pres">
      <dgm:prSet presAssocID="{AA07241F-99AB-4080-B4DC-AF7BE66B8BD9}" presName="Name37" presStyleLbl="parChTrans1D2" presStyleIdx="0" presStyleCnt="4"/>
      <dgm:spPr/>
    </dgm:pt>
    <dgm:pt modelId="{8C7D8DB0-6C4D-4279-8DD4-B24E6F9F3F6D}" type="pres">
      <dgm:prSet presAssocID="{77C5D9D0-86D8-42EC-916C-3EED11B43389}" presName="hierRoot2" presStyleCnt="0">
        <dgm:presLayoutVars>
          <dgm:hierBranch val="init"/>
        </dgm:presLayoutVars>
      </dgm:prSet>
      <dgm:spPr/>
    </dgm:pt>
    <dgm:pt modelId="{39523E5E-3BAC-4377-A767-EA9FE2217ED9}" type="pres">
      <dgm:prSet presAssocID="{77C5D9D0-86D8-42EC-916C-3EED11B43389}" presName="rootComposite" presStyleCnt="0"/>
      <dgm:spPr/>
    </dgm:pt>
    <dgm:pt modelId="{24479CD4-22A1-408D-9613-12487D2EFE40}" type="pres">
      <dgm:prSet presAssocID="{77C5D9D0-86D8-42EC-916C-3EED11B43389}" presName="rootText" presStyleLbl="node2" presStyleIdx="0" presStyleCnt="3">
        <dgm:presLayoutVars>
          <dgm:chPref val="3"/>
        </dgm:presLayoutVars>
      </dgm:prSet>
      <dgm:spPr/>
    </dgm:pt>
    <dgm:pt modelId="{07C17D5C-F200-4D88-AA61-2C5F4C926C29}" type="pres">
      <dgm:prSet presAssocID="{77C5D9D0-86D8-42EC-916C-3EED11B43389}" presName="rootConnector" presStyleLbl="node2" presStyleIdx="0" presStyleCnt="3"/>
      <dgm:spPr/>
    </dgm:pt>
    <dgm:pt modelId="{C29D2BC1-450E-4D3B-B9A9-57A5846BD73B}" type="pres">
      <dgm:prSet presAssocID="{77C5D9D0-86D8-42EC-916C-3EED11B43389}" presName="hierChild4" presStyleCnt="0"/>
      <dgm:spPr/>
    </dgm:pt>
    <dgm:pt modelId="{BA6921CB-7106-4B39-B548-475C06E5459B}" type="pres">
      <dgm:prSet presAssocID="{77C5D9D0-86D8-42EC-916C-3EED11B43389}" presName="hierChild5" presStyleCnt="0"/>
      <dgm:spPr/>
    </dgm:pt>
    <dgm:pt modelId="{3859291F-4924-4F72-ADC5-1F5DBBB3087F}" type="pres">
      <dgm:prSet presAssocID="{AC34327B-C870-4B60-92DD-22C73F1FBE99}" presName="Name37" presStyleLbl="parChTrans1D2" presStyleIdx="1" presStyleCnt="4"/>
      <dgm:spPr/>
    </dgm:pt>
    <dgm:pt modelId="{ADB65A61-106B-4238-9625-86A5353BA2B9}" type="pres">
      <dgm:prSet presAssocID="{995B0222-998E-421B-A287-67B789ABECD0}" presName="hierRoot2" presStyleCnt="0">
        <dgm:presLayoutVars>
          <dgm:hierBranch val="init"/>
        </dgm:presLayoutVars>
      </dgm:prSet>
      <dgm:spPr/>
    </dgm:pt>
    <dgm:pt modelId="{6F41C811-9CE5-41D3-B021-A047EB812B8E}" type="pres">
      <dgm:prSet presAssocID="{995B0222-998E-421B-A287-67B789ABECD0}" presName="rootComposite" presStyleCnt="0"/>
      <dgm:spPr/>
    </dgm:pt>
    <dgm:pt modelId="{29335785-BC00-486F-9E56-E0D399EAE16D}" type="pres">
      <dgm:prSet presAssocID="{995B0222-998E-421B-A287-67B789ABECD0}" presName="rootText" presStyleLbl="node2" presStyleIdx="1" presStyleCnt="3">
        <dgm:presLayoutVars>
          <dgm:chPref val="3"/>
        </dgm:presLayoutVars>
      </dgm:prSet>
      <dgm:spPr/>
    </dgm:pt>
    <dgm:pt modelId="{93A910BE-9022-4236-B187-ED8D7A8CB290}" type="pres">
      <dgm:prSet presAssocID="{995B0222-998E-421B-A287-67B789ABECD0}" presName="rootConnector" presStyleLbl="node2" presStyleIdx="1" presStyleCnt="3"/>
      <dgm:spPr/>
    </dgm:pt>
    <dgm:pt modelId="{FC649039-3911-44C4-8B24-076BF921E1EB}" type="pres">
      <dgm:prSet presAssocID="{995B0222-998E-421B-A287-67B789ABECD0}" presName="hierChild4" presStyleCnt="0"/>
      <dgm:spPr/>
    </dgm:pt>
    <dgm:pt modelId="{055A9982-95BA-4415-BCE0-6ECB90B43015}" type="pres">
      <dgm:prSet presAssocID="{995B0222-998E-421B-A287-67B789ABECD0}" presName="hierChild5" presStyleCnt="0"/>
      <dgm:spPr/>
    </dgm:pt>
    <dgm:pt modelId="{1AF2C8C3-209C-4B2E-8F6D-52DF08A899D4}" type="pres">
      <dgm:prSet presAssocID="{9EAB9E56-1516-4AD8-9878-5B883A53EF04}" presName="Name37" presStyleLbl="parChTrans1D2" presStyleIdx="2" presStyleCnt="4"/>
      <dgm:spPr/>
    </dgm:pt>
    <dgm:pt modelId="{48C4EADE-B4BD-4B7A-BDCD-6341A248F3B3}" type="pres">
      <dgm:prSet presAssocID="{D04802BF-ADFE-498C-B969-703665CAA999}" presName="hierRoot2" presStyleCnt="0">
        <dgm:presLayoutVars>
          <dgm:hierBranch val="init"/>
        </dgm:presLayoutVars>
      </dgm:prSet>
      <dgm:spPr/>
    </dgm:pt>
    <dgm:pt modelId="{380E0EC3-B7DC-4DFA-80A3-8F5FBE126F5B}" type="pres">
      <dgm:prSet presAssocID="{D04802BF-ADFE-498C-B969-703665CAA999}" presName="rootComposite" presStyleCnt="0"/>
      <dgm:spPr/>
    </dgm:pt>
    <dgm:pt modelId="{7945DA16-E000-428E-BA58-E768A5F3C62F}" type="pres">
      <dgm:prSet presAssocID="{D04802BF-ADFE-498C-B969-703665CAA999}" presName="rootText" presStyleLbl="node2" presStyleIdx="2" presStyleCnt="3">
        <dgm:presLayoutVars>
          <dgm:chPref val="3"/>
        </dgm:presLayoutVars>
      </dgm:prSet>
      <dgm:spPr/>
    </dgm:pt>
    <dgm:pt modelId="{825D33D2-EA31-40D1-A6C7-AE816ECEBCC8}" type="pres">
      <dgm:prSet presAssocID="{D04802BF-ADFE-498C-B969-703665CAA999}" presName="rootConnector" presStyleLbl="node2" presStyleIdx="2" presStyleCnt="3"/>
      <dgm:spPr/>
    </dgm:pt>
    <dgm:pt modelId="{6D7ACBDE-3EBB-49D6-9CFA-A1FFDBA60048}" type="pres">
      <dgm:prSet presAssocID="{D04802BF-ADFE-498C-B969-703665CAA999}" presName="hierChild4" presStyleCnt="0"/>
      <dgm:spPr/>
    </dgm:pt>
    <dgm:pt modelId="{F206C32D-0CD3-4473-8C2E-6BEAAA291AB0}" type="pres">
      <dgm:prSet presAssocID="{D04802BF-ADFE-498C-B969-703665CAA999}" presName="hierChild5" presStyleCnt="0"/>
      <dgm:spPr/>
    </dgm:pt>
    <dgm:pt modelId="{30E826BF-2DA8-483E-A5FF-5FD778644654}" type="pres">
      <dgm:prSet presAssocID="{3BF38B8A-8996-45FB-B44D-7DEEE136DB28}" presName="hierChild3" presStyleCnt="0"/>
      <dgm:spPr/>
    </dgm:pt>
    <dgm:pt modelId="{D62B821B-F63E-4D36-8A06-4A3B470305D9}" type="pres">
      <dgm:prSet presAssocID="{85CE3B87-5FD9-467B-85F8-602CD272CDDE}" presName="Name111" presStyleLbl="parChTrans1D2" presStyleIdx="3" presStyleCnt="4"/>
      <dgm:spPr/>
    </dgm:pt>
    <dgm:pt modelId="{7B0C08B8-821E-43B6-89A3-99AF02BC27E2}" type="pres">
      <dgm:prSet presAssocID="{8C6FA68D-97CC-49BD-8BB1-74D118E7E538}" presName="hierRoot3" presStyleCnt="0">
        <dgm:presLayoutVars>
          <dgm:hierBranch val="init"/>
        </dgm:presLayoutVars>
      </dgm:prSet>
      <dgm:spPr/>
    </dgm:pt>
    <dgm:pt modelId="{DE095168-8F94-4ECD-9752-CA7906241CF4}" type="pres">
      <dgm:prSet presAssocID="{8C6FA68D-97CC-49BD-8BB1-74D118E7E538}" presName="rootComposite3" presStyleCnt="0"/>
      <dgm:spPr/>
    </dgm:pt>
    <dgm:pt modelId="{E84F6EC8-F293-470D-9536-A4A9439576F6}" type="pres">
      <dgm:prSet presAssocID="{8C6FA68D-97CC-49BD-8BB1-74D118E7E538}" presName="rootText3" presStyleLbl="asst1" presStyleIdx="0" presStyleCnt="1">
        <dgm:presLayoutVars>
          <dgm:chPref val="3"/>
        </dgm:presLayoutVars>
      </dgm:prSet>
      <dgm:spPr/>
    </dgm:pt>
    <dgm:pt modelId="{EBF73CB1-989F-4A17-B34C-76F96DB01480}" type="pres">
      <dgm:prSet presAssocID="{8C6FA68D-97CC-49BD-8BB1-74D118E7E538}" presName="rootConnector3" presStyleLbl="asst1" presStyleIdx="0" presStyleCnt="1"/>
      <dgm:spPr/>
    </dgm:pt>
    <dgm:pt modelId="{2808B003-FC0C-406C-842E-297364EA3B64}" type="pres">
      <dgm:prSet presAssocID="{8C6FA68D-97CC-49BD-8BB1-74D118E7E538}" presName="hierChild6" presStyleCnt="0"/>
      <dgm:spPr/>
    </dgm:pt>
    <dgm:pt modelId="{D5E3051E-92C9-48FC-99CD-77EC0CB0C702}" type="pres">
      <dgm:prSet presAssocID="{8C6FA68D-97CC-49BD-8BB1-74D118E7E538}" presName="hierChild7" presStyleCnt="0"/>
      <dgm:spPr/>
    </dgm:pt>
  </dgm:ptLst>
  <dgm:cxnLst>
    <dgm:cxn modelId="{C5C02107-1013-4F57-A497-6D31207511D9}" type="presOf" srcId="{D04802BF-ADFE-498C-B969-703665CAA999}" destId="{7945DA16-E000-428E-BA58-E768A5F3C62F}" srcOrd="0" destOrd="0" presId="urn:microsoft.com/office/officeart/2005/8/layout/orgChart1"/>
    <dgm:cxn modelId="{D3119D14-F3CB-4168-8987-2815CC6FD49E}" srcId="{3BF38B8A-8996-45FB-B44D-7DEEE136DB28}" destId="{995B0222-998E-421B-A287-67B789ABECD0}" srcOrd="2" destOrd="0" parTransId="{AC34327B-C870-4B60-92DD-22C73F1FBE99}" sibTransId="{81F0F207-3A2E-496A-9BE6-DD93C8257C70}"/>
    <dgm:cxn modelId="{A0484427-2664-4DDA-A6F1-0C3084123C12}" type="presOf" srcId="{AC34327B-C870-4B60-92DD-22C73F1FBE99}" destId="{3859291F-4924-4F72-ADC5-1F5DBBB3087F}" srcOrd="0" destOrd="0" presId="urn:microsoft.com/office/officeart/2005/8/layout/orgChart1"/>
    <dgm:cxn modelId="{357CEC28-AC24-476A-A33C-BDA6F7E2F025}" type="presOf" srcId="{8C6FA68D-97CC-49BD-8BB1-74D118E7E538}" destId="{EBF73CB1-989F-4A17-B34C-76F96DB01480}" srcOrd="1" destOrd="0" presId="urn:microsoft.com/office/officeart/2005/8/layout/orgChart1"/>
    <dgm:cxn modelId="{E9AEF62C-B038-4567-A51F-B894E2912324}" type="presOf" srcId="{77C5D9D0-86D8-42EC-916C-3EED11B43389}" destId="{07C17D5C-F200-4D88-AA61-2C5F4C926C29}" srcOrd="1" destOrd="0" presId="urn:microsoft.com/office/officeart/2005/8/layout/orgChart1"/>
    <dgm:cxn modelId="{A2CF7731-5AE7-4CC7-9D16-ACB6FE171561}" type="presOf" srcId="{3BF38B8A-8996-45FB-B44D-7DEEE136DB28}" destId="{60FC75E1-8EB8-4734-86F2-C813BAD8EAB3}" srcOrd="1" destOrd="0" presId="urn:microsoft.com/office/officeart/2005/8/layout/orgChart1"/>
    <dgm:cxn modelId="{397A3C5F-5F5E-412F-B077-4DE1865A3096}" type="presOf" srcId="{77C5D9D0-86D8-42EC-916C-3EED11B43389}" destId="{24479CD4-22A1-408D-9613-12487D2EFE40}" srcOrd="0" destOrd="0" presId="urn:microsoft.com/office/officeart/2005/8/layout/orgChart1"/>
    <dgm:cxn modelId="{57D54D63-C495-44CD-92C1-0E93191DE315}" type="presOf" srcId="{AA07241F-99AB-4080-B4DC-AF7BE66B8BD9}" destId="{6D677569-8CAB-4935-BDBB-410F0AD7F028}" srcOrd="0" destOrd="0" presId="urn:microsoft.com/office/officeart/2005/8/layout/orgChart1"/>
    <dgm:cxn modelId="{E2332A4F-1297-47F9-B3FF-AA0C514BE5A8}" type="presOf" srcId="{995B0222-998E-421B-A287-67B789ABECD0}" destId="{29335785-BC00-486F-9E56-E0D399EAE16D}" srcOrd="0" destOrd="0" presId="urn:microsoft.com/office/officeart/2005/8/layout/orgChart1"/>
    <dgm:cxn modelId="{2854E94F-340D-4AAC-A592-19E30071821A}" type="presOf" srcId="{9EAB9E56-1516-4AD8-9878-5B883A53EF04}" destId="{1AF2C8C3-209C-4B2E-8F6D-52DF08A899D4}" srcOrd="0" destOrd="0" presId="urn:microsoft.com/office/officeart/2005/8/layout/orgChart1"/>
    <dgm:cxn modelId="{EB7FFD54-DB9D-40A8-8F6F-04F20871FA2F}" type="presOf" srcId="{995B0222-998E-421B-A287-67B789ABECD0}" destId="{93A910BE-9022-4236-B187-ED8D7A8CB290}" srcOrd="1" destOrd="0" presId="urn:microsoft.com/office/officeart/2005/8/layout/orgChart1"/>
    <dgm:cxn modelId="{8EDA347D-3C46-4D15-A1C6-49975E404D93}" type="presOf" srcId="{3BF38B8A-8996-45FB-B44D-7DEEE136DB28}" destId="{6DC87BA2-C18B-40B2-B51F-78BD13760839}" srcOrd="0" destOrd="0" presId="urn:microsoft.com/office/officeart/2005/8/layout/orgChart1"/>
    <dgm:cxn modelId="{F7BDED83-144F-40C0-BACD-080FA464136F}" type="presOf" srcId="{85CE3B87-5FD9-467B-85F8-602CD272CDDE}" destId="{D62B821B-F63E-4D36-8A06-4A3B470305D9}" srcOrd="0" destOrd="0" presId="urn:microsoft.com/office/officeart/2005/8/layout/orgChart1"/>
    <dgm:cxn modelId="{6336C68C-008E-4E86-B019-1ABFDF5E3C49}" type="presOf" srcId="{D04802BF-ADFE-498C-B969-703665CAA999}" destId="{825D33D2-EA31-40D1-A6C7-AE816ECEBCC8}" srcOrd="1" destOrd="0" presId="urn:microsoft.com/office/officeart/2005/8/layout/orgChart1"/>
    <dgm:cxn modelId="{6C2C93A6-8F91-42E7-8852-A8A504AE580E}" type="presOf" srcId="{8C6FA68D-97CC-49BD-8BB1-74D118E7E538}" destId="{E84F6EC8-F293-470D-9536-A4A9439576F6}" srcOrd="0" destOrd="0" presId="urn:microsoft.com/office/officeart/2005/8/layout/orgChart1"/>
    <dgm:cxn modelId="{A8F4F7A6-8B4B-4420-BC30-86152D801ADC}" srcId="{3BF38B8A-8996-45FB-B44D-7DEEE136DB28}" destId="{D04802BF-ADFE-498C-B969-703665CAA999}" srcOrd="3" destOrd="0" parTransId="{9EAB9E56-1516-4AD8-9878-5B883A53EF04}" sibTransId="{4359DC98-7F10-4892-91B1-4204EE704FB1}"/>
    <dgm:cxn modelId="{4C47C6C0-BF40-4F21-AA59-0BB8DA885C9C}" srcId="{3BF38B8A-8996-45FB-B44D-7DEEE136DB28}" destId="{77C5D9D0-86D8-42EC-916C-3EED11B43389}" srcOrd="1" destOrd="0" parTransId="{AA07241F-99AB-4080-B4DC-AF7BE66B8BD9}" sibTransId="{4A5A405F-50C6-4E16-8CCE-0CF28EC826F3}"/>
    <dgm:cxn modelId="{75047CDC-62BF-4D1C-B0DB-07DC568989D2}" srcId="{9858CA12-C7D0-48FB-9FFE-ECB981526F6B}" destId="{3BF38B8A-8996-45FB-B44D-7DEEE136DB28}" srcOrd="0" destOrd="0" parTransId="{5D824F03-B2C2-4227-BF42-CDBE8709797B}" sibTransId="{0F029B27-F62A-46FA-8D07-3ADAAED2AEAB}"/>
    <dgm:cxn modelId="{07C370DF-4559-4978-95EF-1EA920DDA4D3}" type="presOf" srcId="{9858CA12-C7D0-48FB-9FFE-ECB981526F6B}" destId="{610793FE-1F3A-4002-B192-CB4F57DF6DE7}" srcOrd="0" destOrd="0" presId="urn:microsoft.com/office/officeart/2005/8/layout/orgChart1"/>
    <dgm:cxn modelId="{84B128E4-58A2-4602-8EB9-633CC22114E5}" srcId="{3BF38B8A-8996-45FB-B44D-7DEEE136DB28}" destId="{8C6FA68D-97CC-49BD-8BB1-74D118E7E538}" srcOrd="0" destOrd="0" parTransId="{85CE3B87-5FD9-467B-85F8-602CD272CDDE}" sibTransId="{0B91A45D-A434-4D3E-83C8-745D064F6AA5}"/>
    <dgm:cxn modelId="{F9BE1C5F-9FB3-4A56-8F5D-F5ECAC8823BA}" type="presParOf" srcId="{610793FE-1F3A-4002-B192-CB4F57DF6DE7}" destId="{7B1C98BC-481F-495D-BC90-158C4255D5E2}" srcOrd="0" destOrd="0" presId="urn:microsoft.com/office/officeart/2005/8/layout/orgChart1"/>
    <dgm:cxn modelId="{CF7D4C21-29FF-48FC-A34D-E8C60A6B7A97}" type="presParOf" srcId="{7B1C98BC-481F-495D-BC90-158C4255D5E2}" destId="{7D90FBDF-E431-425A-A47D-4FECBCEB0521}" srcOrd="0" destOrd="0" presId="urn:microsoft.com/office/officeart/2005/8/layout/orgChart1"/>
    <dgm:cxn modelId="{42594956-DE85-4D2B-9B75-F95D5385C89B}" type="presParOf" srcId="{7D90FBDF-E431-425A-A47D-4FECBCEB0521}" destId="{6DC87BA2-C18B-40B2-B51F-78BD13760839}" srcOrd="0" destOrd="0" presId="urn:microsoft.com/office/officeart/2005/8/layout/orgChart1"/>
    <dgm:cxn modelId="{BAADB268-FF2B-4E7D-8342-E95B086B8F15}" type="presParOf" srcId="{7D90FBDF-E431-425A-A47D-4FECBCEB0521}" destId="{60FC75E1-8EB8-4734-86F2-C813BAD8EAB3}" srcOrd="1" destOrd="0" presId="urn:microsoft.com/office/officeart/2005/8/layout/orgChart1"/>
    <dgm:cxn modelId="{FB62F957-1C03-4C19-844E-C506A5446FAC}" type="presParOf" srcId="{7B1C98BC-481F-495D-BC90-158C4255D5E2}" destId="{370F73E7-3AFE-4256-9EE0-7640CDBF9319}" srcOrd="1" destOrd="0" presId="urn:microsoft.com/office/officeart/2005/8/layout/orgChart1"/>
    <dgm:cxn modelId="{426E7CAD-7696-40FA-A5AC-37EEE982FD90}" type="presParOf" srcId="{370F73E7-3AFE-4256-9EE0-7640CDBF9319}" destId="{6D677569-8CAB-4935-BDBB-410F0AD7F028}" srcOrd="0" destOrd="0" presId="urn:microsoft.com/office/officeart/2005/8/layout/orgChart1"/>
    <dgm:cxn modelId="{A913B536-CD31-4A60-BBD9-E58B705BC2F4}" type="presParOf" srcId="{370F73E7-3AFE-4256-9EE0-7640CDBF9319}" destId="{8C7D8DB0-6C4D-4279-8DD4-B24E6F9F3F6D}" srcOrd="1" destOrd="0" presId="urn:microsoft.com/office/officeart/2005/8/layout/orgChart1"/>
    <dgm:cxn modelId="{AAFD7898-A8AF-4247-9229-DB8679FE511B}" type="presParOf" srcId="{8C7D8DB0-6C4D-4279-8DD4-B24E6F9F3F6D}" destId="{39523E5E-3BAC-4377-A767-EA9FE2217ED9}" srcOrd="0" destOrd="0" presId="urn:microsoft.com/office/officeart/2005/8/layout/orgChart1"/>
    <dgm:cxn modelId="{58AAF5E4-8750-4FCF-86D0-26B221058682}" type="presParOf" srcId="{39523E5E-3BAC-4377-A767-EA9FE2217ED9}" destId="{24479CD4-22A1-408D-9613-12487D2EFE40}" srcOrd="0" destOrd="0" presId="urn:microsoft.com/office/officeart/2005/8/layout/orgChart1"/>
    <dgm:cxn modelId="{54DCB000-0F84-42E7-8B56-FBDDDDC33786}" type="presParOf" srcId="{39523E5E-3BAC-4377-A767-EA9FE2217ED9}" destId="{07C17D5C-F200-4D88-AA61-2C5F4C926C29}" srcOrd="1" destOrd="0" presId="urn:microsoft.com/office/officeart/2005/8/layout/orgChart1"/>
    <dgm:cxn modelId="{BF8E4E85-211F-48A4-BD0B-BF7224302F64}" type="presParOf" srcId="{8C7D8DB0-6C4D-4279-8DD4-B24E6F9F3F6D}" destId="{C29D2BC1-450E-4D3B-B9A9-57A5846BD73B}" srcOrd="1" destOrd="0" presId="urn:microsoft.com/office/officeart/2005/8/layout/orgChart1"/>
    <dgm:cxn modelId="{B20F16E2-EC73-4A76-B717-A434224FAA7F}" type="presParOf" srcId="{8C7D8DB0-6C4D-4279-8DD4-B24E6F9F3F6D}" destId="{BA6921CB-7106-4B39-B548-475C06E5459B}" srcOrd="2" destOrd="0" presId="urn:microsoft.com/office/officeart/2005/8/layout/orgChart1"/>
    <dgm:cxn modelId="{35473507-C8D1-4357-B181-D63E9FFD5E4D}" type="presParOf" srcId="{370F73E7-3AFE-4256-9EE0-7640CDBF9319}" destId="{3859291F-4924-4F72-ADC5-1F5DBBB3087F}" srcOrd="2" destOrd="0" presId="urn:microsoft.com/office/officeart/2005/8/layout/orgChart1"/>
    <dgm:cxn modelId="{C4C2DC41-6C9A-4F9A-A87D-B8FF4E56A757}" type="presParOf" srcId="{370F73E7-3AFE-4256-9EE0-7640CDBF9319}" destId="{ADB65A61-106B-4238-9625-86A5353BA2B9}" srcOrd="3" destOrd="0" presId="urn:microsoft.com/office/officeart/2005/8/layout/orgChart1"/>
    <dgm:cxn modelId="{3BBEA366-A526-4491-9430-1A9E563F98CA}" type="presParOf" srcId="{ADB65A61-106B-4238-9625-86A5353BA2B9}" destId="{6F41C811-9CE5-41D3-B021-A047EB812B8E}" srcOrd="0" destOrd="0" presId="urn:microsoft.com/office/officeart/2005/8/layout/orgChart1"/>
    <dgm:cxn modelId="{9975B2EE-D68C-45D3-94AE-332300806756}" type="presParOf" srcId="{6F41C811-9CE5-41D3-B021-A047EB812B8E}" destId="{29335785-BC00-486F-9E56-E0D399EAE16D}" srcOrd="0" destOrd="0" presId="urn:microsoft.com/office/officeart/2005/8/layout/orgChart1"/>
    <dgm:cxn modelId="{50DC844D-6441-4748-884A-A6B258554BF4}" type="presParOf" srcId="{6F41C811-9CE5-41D3-B021-A047EB812B8E}" destId="{93A910BE-9022-4236-B187-ED8D7A8CB290}" srcOrd="1" destOrd="0" presId="urn:microsoft.com/office/officeart/2005/8/layout/orgChart1"/>
    <dgm:cxn modelId="{BB77E8EC-145F-4527-95AF-6603AF011A05}" type="presParOf" srcId="{ADB65A61-106B-4238-9625-86A5353BA2B9}" destId="{FC649039-3911-44C4-8B24-076BF921E1EB}" srcOrd="1" destOrd="0" presId="urn:microsoft.com/office/officeart/2005/8/layout/orgChart1"/>
    <dgm:cxn modelId="{177738FC-57C0-4FEB-A77C-D784CAC029A0}" type="presParOf" srcId="{ADB65A61-106B-4238-9625-86A5353BA2B9}" destId="{055A9982-95BA-4415-BCE0-6ECB90B43015}" srcOrd="2" destOrd="0" presId="urn:microsoft.com/office/officeart/2005/8/layout/orgChart1"/>
    <dgm:cxn modelId="{13992E6A-208F-451D-9607-82D197A1A62A}" type="presParOf" srcId="{370F73E7-3AFE-4256-9EE0-7640CDBF9319}" destId="{1AF2C8C3-209C-4B2E-8F6D-52DF08A899D4}" srcOrd="4" destOrd="0" presId="urn:microsoft.com/office/officeart/2005/8/layout/orgChart1"/>
    <dgm:cxn modelId="{AA3605A3-64A0-466D-9E25-E72388BEB3F6}" type="presParOf" srcId="{370F73E7-3AFE-4256-9EE0-7640CDBF9319}" destId="{48C4EADE-B4BD-4B7A-BDCD-6341A248F3B3}" srcOrd="5" destOrd="0" presId="urn:microsoft.com/office/officeart/2005/8/layout/orgChart1"/>
    <dgm:cxn modelId="{03D88E3C-7D35-4EFC-A97F-71CE4B5542B2}" type="presParOf" srcId="{48C4EADE-B4BD-4B7A-BDCD-6341A248F3B3}" destId="{380E0EC3-B7DC-4DFA-80A3-8F5FBE126F5B}" srcOrd="0" destOrd="0" presId="urn:microsoft.com/office/officeart/2005/8/layout/orgChart1"/>
    <dgm:cxn modelId="{3593A39B-15F0-485E-B166-5B563D5E6795}" type="presParOf" srcId="{380E0EC3-B7DC-4DFA-80A3-8F5FBE126F5B}" destId="{7945DA16-E000-428E-BA58-E768A5F3C62F}" srcOrd="0" destOrd="0" presId="urn:microsoft.com/office/officeart/2005/8/layout/orgChart1"/>
    <dgm:cxn modelId="{77672CB0-E10B-42A2-BC6C-07DD83EC6489}" type="presParOf" srcId="{380E0EC3-B7DC-4DFA-80A3-8F5FBE126F5B}" destId="{825D33D2-EA31-40D1-A6C7-AE816ECEBCC8}" srcOrd="1" destOrd="0" presId="urn:microsoft.com/office/officeart/2005/8/layout/orgChart1"/>
    <dgm:cxn modelId="{746A39A8-B5F5-469B-B834-F34A147F35C0}" type="presParOf" srcId="{48C4EADE-B4BD-4B7A-BDCD-6341A248F3B3}" destId="{6D7ACBDE-3EBB-49D6-9CFA-A1FFDBA60048}" srcOrd="1" destOrd="0" presId="urn:microsoft.com/office/officeart/2005/8/layout/orgChart1"/>
    <dgm:cxn modelId="{C3F9EC76-EC7A-4B96-A9FD-066E5EA7FF66}" type="presParOf" srcId="{48C4EADE-B4BD-4B7A-BDCD-6341A248F3B3}" destId="{F206C32D-0CD3-4473-8C2E-6BEAAA291AB0}" srcOrd="2" destOrd="0" presId="urn:microsoft.com/office/officeart/2005/8/layout/orgChart1"/>
    <dgm:cxn modelId="{CCE79264-DBC4-4470-864D-1FCBD9A0162C}" type="presParOf" srcId="{7B1C98BC-481F-495D-BC90-158C4255D5E2}" destId="{30E826BF-2DA8-483E-A5FF-5FD778644654}" srcOrd="2" destOrd="0" presId="urn:microsoft.com/office/officeart/2005/8/layout/orgChart1"/>
    <dgm:cxn modelId="{1CE7A917-8A8C-4C08-B692-A0887854ACBC}" type="presParOf" srcId="{30E826BF-2DA8-483E-A5FF-5FD778644654}" destId="{D62B821B-F63E-4D36-8A06-4A3B470305D9}" srcOrd="0" destOrd="0" presId="urn:microsoft.com/office/officeart/2005/8/layout/orgChart1"/>
    <dgm:cxn modelId="{48AB3C1F-B92A-4F3D-AAE1-5FAA2004267A}" type="presParOf" srcId="{30E826BF-2DA8-483E-A5FF-5FD778644654}" destId="{7B0C08B8-821E-43B6-89A3-99AF02BC27E2}" srcOrd="1" destOrd="0" presId="urn:microsoft.com/office/officeart/2005/8/layout/orgChart1"/>
    <dgm:cxn modelId="{BF06B979-566E-4CD4-BE21-7CB2E443E3E2}" type="presParOf" srcId="{7B0C08B8-821E-43B6-89A3-99AF02BC27E2}" destId="{DE095168-8F94-4ECD-9752-CA7906241CF4}" srcOrd="0" destOrd="0" presId="urn:microsoft.com/office/officeart/2005/8/layout/orgChart1"/>
    <dgm:cxn modelId="{43AEB268-EBA3-4A70-839E-B35713E95ECB}" type="presParOf" srcId="{DE095168-8F94-4ECD-9752-CA7906241CF4}" destId="{E84F6EC8-F293-470D-9536-A4A9439576F6}" srcOrd="0" destOrd="0" presId="urn:microsoft.com/office/officeart/2005/8/layout/orgChart1"/>
    <dgm:cxn modelId="{995AED2B-C970-4310-87F3-39DC88DBAAA2}" type="presParOf" srcId="{DE095168-8F94-4ECD-9752-CA7906241CF4}" destId="{EBF73CB1-989F-4A17-B34C-76F96DB01480}" srcOrd="1" destOrd="0" presId="urn:microsoft.com/office/officeart/2005/8/layout/orgChart1"/>
    <dgm:cxn modelId="{908B27D6-C6FB-4753-851B-F08A3279B176}" type="presParOf" srcId="{7B0C08B8-821E-43B6-89A3-99AF02BC27E2}" destId="{2808B003-FC0C-406C-842E-297364EA3B64}" srcOrd="1" destOrd="0" presId="urn:microsoft.com/office/officeart/2005/8/layout/orgChart1"/>
    <dgm:cxn modelId="{40EC1A35-D65F-4EC9-A16A-F644706C7F5A}" type="presParOf" srcId="{7B0C08B8-821E-43B6-89A3-99AF02BC27E2}" destId="{D5E3051E-92C9-48FC-99CD-77EC0CB0C7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B821B-F63E-4D36-8A06-4A3B470305D9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2C8C3-209C-4B2E-8F6D-52DF08A899D4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59291F-4924-4F72-ADC5-1F5DBBB3087F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77569-8CAB-4935-BDBB-410F0AD7F028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87BA2-C18B-40B2-B51F-78BD13760839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More </a:t>
          </a: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Templetes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4985" y="665"/>
        <a:ext cx="2265629" cy="1132814"/>
      </dsp:txXfrm>
    </dsp:sp>
    <dsp:sp modelId="{24479CD4-22A1-408D-9613-12487D2EFE40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Cover Letter Generation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3574" y="3217858"/>
        <a:ext cx="2265629" cy="1132814"/>
      </dsp:txXfrm>
    </dsp:sp>
    <dsp:sp modelId="{29335785-BC00-486F-9E56-E0D399EAE16D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LinkedIN</a:t>
          </a: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Integration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24985" y="3217858"/>
        <a:ext cx="2265629" cy="1132814"/>
      </dsp:txXfrm>
    </dsp:sp>
    <dsp:sp modelId="{7945DA16-E000-428E-BA58-E768A5F3C62F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Storage Resume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66396" y="3217858"/>
        <a:ext cx="2265629" cy="1132814"/>
      </dsp:txXfrm>
    </dsp:sp>
    <dsp:sp modelId="{E84F6EC8-F293-470D-9536-A4A9439576F6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AI Suggestion</a:t>
          </a:r>
          <a:endParaRPr lang="en-IN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54279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0404-C2B4-B7AD-DAAE-A65896D9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FF3D5-EDA1-27AF-F3D7-41463E58A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500F3-F0A2-AE04-645E-F9E739FE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336E2-F325-30CB-F03D-D88D0607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46C7B-DF0E-FCA4-6C9C-6F11242B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5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605E-CC2F-BBB2-3F4A-55641324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2F6F-4CFE-3871-E49E-5C96235C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8CA5-A63A-8E6B-2630-92EEEDEF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9263-7337-5B3D-A721-5EC37ED5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69BE8-A8E6-0E88-12AA-C439A65A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3460F-7826-27A1-0BA5-9AE6A0F51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54012-C979-F40A-BCD7-ECC2756C2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DE8A0-8BF5-0A40-FAF5-7505358B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CA25-F61D-0F77-116F-10C587F8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72E3-CBC5-1FC4-68E9-C6FC0D40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2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A49E-CFB8-1388-103C-1ED0FF21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3782-2544-900F-5434-B59D408C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A766-31E4-E385-FAEB-5B682CF2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C7E7-C1D0-AB29-775F-A33EF37E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6307-0640-00CC-2C30-8533FB98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3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167-1F29-7BBD-6FAC-7A3393F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09438-A489-9DAD-91C2-940A61723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91F77-D554-FC1C-9EB4-4DB53C3F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F324-6942-6321-245A-FFF28722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E7C6-C935-41C6-A7B3-DE8FE5B7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7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563C-E19C-A0EB-9824-52EE8D45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93FF-1D70-E6C8-7E8C-73B19EE25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AA87-D5F8-D17E-6F09-5BDB99F5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5A4E7-BBFE-C107-5D31-6A12709B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5F467-648E-1BFA-54F0-0B856BB5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FAC3D-893E-3ED0-38CF-187C783C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1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6837-AB00-D4DD-0803-64DED581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4085A-32A6-DA08-6A40-7BE87A90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3DE4D-9659-E346-6BE5-236F4D4C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7E642-A991-090E-E8EF-AE7D8B048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99C43-98D7-E082-DAC9-B0DCAA9D2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1FD7B-E7B1-BD04-674B-99FCB87F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920C6-EFD0-6B27-0DE6-B86D31CD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E7F24-9BDD-05BF-692F-023CB42D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75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797-EE88-1B36-EE4B-CB7EA11C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E4EEB-BC4F-8099-F1B6-82D16BBF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17E73-C9B0-C9A9-1F5E-78CDAB9E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BA20B-449E-5422-1134-95898188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8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57AE4-9226-3E7B-8B2F-36C052AC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A6A98-BF2C-4340-0208-77B01A86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91A4-55EF-DE29-078F-D938E658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89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F976-ECD1-C1D6-A417-1A7F4E41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737A-9D2F-8BE3-7C3D-1C7B16E5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A80EA-99A6-ED69-95E9-51FB2F281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1184D-2DA5-DCEC-0CF1-2A511A06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4E3A8-C6F4-E045-344A-D1157D57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EEEB-DF59-82B7-83C6-E414D54F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19FB-D1BF-7D56-ECC5-48BDCDF8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97694-8CE5-7019-0472-F1ED0BE13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592A-1D5B-DC4B-1ABD-50A6FE0E7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23FD1-BC30-D5ED-1F10-9B4B9A0C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D33D3-7DA3-5D22-ECC9-36835833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47F04-1C29-74C8-451F-3E7CBFB1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0F76D-FDF3-B574-AB32-68B6C0B0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F127C-1F86-9A05-520F-D51C4D95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2F39-DA51-638E-666C-5EBBEBE83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ADA2-0122-4D98-B85A-BB98719C449A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DF1F-E4B8-C34F-CAA5-F33D7F0CC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E77B4-C728-68BB-3C0F-32DD1DCA2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97E57-1BD2-4501-8059-3D3807F70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1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6921-79B3-43F1-101E-D74A4E9C2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Resume Builder – FSD Project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AED-EB73-22B0-1169-4A860B972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Jainam Bhavsar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No. : 57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Enrollment No. : 23002170110012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A-2</a:t>
            </a:r>
            <a:endParaRPr lang="en-IN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4199B-8901-16D7-9487-BED05727C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2"/>
            <a:ext cx="1524000" cy="105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7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3F83-4B1B-3986-E1A5-73E215BE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6DE4-D097-0F5C-46B2-7C6FF1F4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 of resumes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rejected due to poor formatting or ATS (Applicant Tracking System) issues.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Recruiters spend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6-7 seconds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reviewing a resume.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job seekers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design skills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it difficult to create a professional-looking resume.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Builder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simplifies this process by offering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template, customization options, and an easy-to-use interface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—allowing users to create professional resumes in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CFADC-48CC-99D1-837F-180D12E4D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2"/>
            <a:ext cx="1524000" cy="1053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6EB14-76AB-7820-1CF9-5EE91BF339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252A-6022-C0D3-4D46-BE0CD7C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ABE404-0874-D954-86DB-526085571E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157370"/>
              </p:ext>
            </p:extLst>
          </p:nvPr>
        </p:nvGraphicFramePr>
        <p:xfrm>
          <a:off x="838200" y="1825625"/>
          <a:ext cx="10515600" cy="355261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466208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65704421"/>
                    </a:ext>
                  </a:extLst>
                </a:gridCol>
              </a:tblGrid>
              <a:tr h="592103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</a:t>
                      </a:r>
                      <a:r>
                        <a:rPr lang="en-US" sz="2800" dirty="0"/>
                        <a:t>Technology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</a:t>
                      </a:r>
                      <a:r>
                        <a:rPr lang="en-US" sz="2800" dirty="0"/>
                        <a:t>Purpose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56393"/>
                  </a:ext>
                </a:extLst>
              </a:tr>
              <a:tr h="592103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HTML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Page Structure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15997"/>
                  </a:ext>
                </a:extLst>
              </a:tr>
              <a:tr h="592103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CSS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Styling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78640"/>
                  </a:ext>
                </a:extLst>
              </a:tr>
              <a:tr h="592103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4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Java Script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Interactivity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01063"/>
                  </a:ext>
                </a:extLst>
              </a:tr>
              <a:tr h="592103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Bootstrap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Pre-styled Components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120668"/>
                  </a:ext>
                </a:extLst>
              </a:tr>
              <a:tr h="592103">
                <a:tc>
                  <a:txBody>
                    <a:bodyPr/>
                    <a:lstStyle/>
                    <a:p>
                      <a:r>
                        <a:rPr lang="en-IN" dirty="0"/>
                        <a:t>📄 </a:t>
                      </a:r>
                      <a:r>
                        <a:rPr lang="en-IN" sz="2000" dirty="0"/>
                        <a:t>windows print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PDF export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85692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8A1EA6-E3CC-CBD7-CCB1-33AC26FDA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2"/>
            <a:ext cx="1524000" cy="1053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5C906-1246-E7B6-E712-71AF2E3BD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FF94-443F-B709-E01E-F6659710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2CA162-D514-613A-D3E7-DAEF603FF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518102"/>
              </p:ext>
            </p:extLst>
          </p:nvPr>
        </p:nvGraphicFramePr>
        <p:xfrm>
          <a:off x="835742" y="1690978"/>
          <a:ext cx="10518060" cy="18254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34710">
                  <a:extLst>
                    <a:ext uri="{9D8B030D-6E8A-4147-A177-3AD203B41FA5}">
                      <a16:colId xmlns:a16="http://schemas.microsoft.com/office/drawing/2014/main" val="3252907335"/>
                    </a:ext>
                  </a:extLst>
                </a:gridCol>
                <a:gridCol w="3591675">
                  <a:extLst>
                    <a:ext uri="{9D8B030D-6E8A-4147-A177-3AD203B41FA5}">
                      <a16:colId xmlns:a16="http://schemas.microsoft.com/office/drawing/2014/main" val="414732576"/>
                    </a:ext>
                  </a:extLst>
                </a:gridCol>
                <a:gridCol w="3591675">
                  <a:extLst>
                    <a:ext uri="{9D8B030D-6E8A-4147-A177-3AD203B41FA5}">
                      <a16:colId xmlns:a16="http://schemas.microsoft.com/office/drawing/2014/main" val="861578996"/>
                    </a:ext>
                  </a:extLst>
                </a:gridCol>
              </a:tblGrid>
              <a:tr h="758672">
                <a:tc>
                  <a:txBody>
                    <a:bodyPr/>
                    <a:lstStyle/>
                    <a:p>
                      <a:r>
                        <a:rPr lang="en-IN" sz="3600" dirty="0"/>
                        <a:t>📑</a:t>
                      </a:r>
                      <a:r>
                        <a:rPr lang="en-IN" sz="2800" dirty="0"/>
                        <a:t>Resume-</a:t>
                      </a:r>
                    </a:p>
                    <a:p>
                      <a:r>
                        <a:rPr lang="en-IN" sz="2800" dirty="0"/>
                        <a:t>Templates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🎨Customization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👁️ Real-time Preview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33876"/>
                  </a:ext>
                </a:extLst>
              </a:tr>
              <a:tr h="758672">
                <a:tc>
                  <a:txBody>
                    <a:bodyPr/>
                    <a:lstStyle/>
                    <a:p>
                      <a:r>
                        <a:rPr lang="en-IN" sz="2000" dirty="0"/>
                        <a:t>Pre-defined professional template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Add any number of </a:t>
                      </a:r>
                      <a:r>
                        <a:rPr lang="en-IN" sz="2000" dirty="0" err="1"/>
                        <a:t>skills,education,archivements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See live changes instantly.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9733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D6A091-5D1D-42D5-458B-DAE4C7006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93905"/>
              </p:ext>
            </p:extLst>
          </p:nvPr>
        </p:nvGraphicFramePr>
        <p:xfrm>
          <a:off x="838200" y="3964310"/>
          <a:ext cx="10419735" cy="19473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73245">
                  <a:extLst>
                    <a:ext uri="{9D8B030D-6E8A-4147-A177-3AD203B41FA5}">
                      <a16:colId xmlns:a16="http://schemas.microsoft.com/office/drawing/2014/main" val="1125870832"/>
                    </a:ext>
                  </a:extLst>
                </a:gridCol>
                <a:gridCol w="3473245">
                  <a:extLst>
                    <a:ext uri="{9D8B030D-6E8A-4147-A177-3AD203B41FA5}">
                      <a16:colId xmlns:a16="http://schemas.microsoft.com/office/drawing/2014/main" val="458580715"/>
                    </a:ext>
                  </a:extLst>
                </a:gridCol>
                <a:gridCol w="3473245">
                  <a:extLst>
                    <a:ext uri="{9D8B030D-6E8A-4147-A177-3AD203B41FA5}">
                      <a16:colId xmlns:a16="http://schemas.microsoft.com/office/drawing/2014/main" val="1874351738"/>
                    </a:ext>
                  </a:extLst>
                </a:gridCol>
              </a:tblGrid>
              <a:tr h="973696">
                <a:tc>
                  <a:txBody>
                    <a:bodyPr/>
                    <a:lstStyle/>
                    <a:p>
                      <a:r>
                        <a:rPr lang="en-IN" sz="3400" dirty="0"/>
                        <a:t>📥</a:t>
                      </a:r>
                      <a:r>
                        <a:rPr lang="en-IN" sz="2800" dirty="0"/>
                        <a:t>PDF Download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/>
                        <a:t>📱</a:t>
                      </a:r>
                      <a:r>
                        <a:rPr lang="en-IN" sz="2800" dirty="0"/>
                        <a:t>Mobile-Friendly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400" dirty="0"/>
                        <a:t>✔ </a:t>
                      </a:r>
                      <a:r>
                        <a:rPr lang="en-IN" sz="2800" dirty="0"/>
                        <a:t>ATS-Optimized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037461"/>
                  </a:ext>
                </a:extLst>
              </a:tr>
              <a:tr h="973696">
                <a:tc>
                  <a:txBody>
                    <a:bodyPr/>
                    <a:lstStyle/>
                    <a:p>
                      <a:r>
                        <a:rPr lang="en-IN" sz="2000" dirty="0"/>
                        <a:t>Download with one click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Works on all devices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Job portal-friendly formatting</a:t>
                      </a:r>
                      <a:r>
                        <a:rPr lang="en-IN" dirty="0"/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10604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E2F5EBAE-F663-A77D-64BC-5A2634985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2"/>
            <a:ext cx="1524000" cy="10533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63CFDC-776A-160A-0FCA-A44413EECD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0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2947-2929-2550-338F-672677E9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in online Resume Builder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976592B-590B-9357-37D2-88D5CC4F4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6566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4DFDCF7C-C523-D71D-1B55-3C5AABBE4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2"/>
            <a:ext cx="1524000" cy="1053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68A72F-E56E-0B54-CCA6-9DA647A78E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8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9AD6-620A-1348-12B6-8CD0FB4B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Saved by Using a Resume Builder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BCFAE1-26D3-23A1-CC6D-9B3873033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939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19A3461-9010-2D50-3F99-A8D7DC38E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2"/>
            <a:ext cx="1524000" cy="1053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58A9AC-E91D-E7E2-9909-D2505EB87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FFE1-4537-3766-B831-DD19A5E5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AND SOLUTION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A0538D-B8E2-D5D2-4485-27BBF4F7D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906313"/>
              </p:ext>
            </p:extLst>
          </p:nvPr>
        </p:nvGraphicFramePr>
        <p:xfrm>
          <a:off x="838200" y="1825625"/>
          <a:ext cx="10515597" cy="47389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170217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349044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6972472"/>
                    </a:ext>
                  </a:extLst>
                </a:gridCol>
              </a:tblGrid>
              <a:tr h="719923">
                <a:tc>
                  <a:txBody>
                    <a:bodyPr/>
                    <a:lstStyle/>
                    <a:p>
                      <a:r>
                        <a:rPr lang="en-IN" dirty="0"/>
                        <a:t>🚨 </a:t>
                      </a:r>
                      <a:r>
                        <a:rPr lang="en-IN" sz="2800" dirty="0"/>
                        <a:t>Challenge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🔍 </a:t>
                      </a:r>
                      <a:r>
                        <a:rPr lang="en-IN" sz="2800" dirty="0"/>
                        <a:t>Issue Faced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💡 </a:t>
                      </a:r>
                      <a:r>
                        <a:rPr lang="en-IN" sz="2800" dirty="0"/>
                        <a:t>Solution Implemented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12422"/>
                  </a:ext>
                </a:extLst>
              </a:tr>
              <a:tr h="719923">
                <a:tc>
                  <a:txBody>
                    <a:bodyPr/>
                    <a:lstStyle/>
                    <a:p>
                      <a:r>
                        <a:rPr lang="en-IN" sz="2000" dirty="0"/>
                        <a:t>Responsive Design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Difficulties in making the resume templates adapt to different screen sizes.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</a:t>
                      </a:r>
                      <a:r>
                        <a:rPr lang="en-US" b="1" dirty="0"/>
                        <a:t>CSS Flexbox &amp; Media Queries</a:t>
                      </a:r>
                      <a:r>
                        <a:rPr lang="en-US" dirty="0"/>
                        <a:t> for better responsiveness.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010691"/>
                  </a:ext>
                </a:extLst>
              </a:tr>
              <a:tr h="719923">
                <a:tc>
                  <a:txBody>
                    <a:bodyPr/>
                    <a:lstStyle/>
                    <a:p>
                      <a:r>
                        <a:rPr lang="en-IN" sz="2000" dirty="0"/>
                        <a:t>PDF Export Issues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Formatting changed when converting to PDF.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 </a:t>
                      </a:r>
                      <a:r>
                        <a:rPr lang="en-US" b="1" dirty="0"/>
                        <a:t>windows </a:t>
                      </a:r>
                      <a:r>
                        <a:rPr lang="en-US" b="1"/>
                        <a:t>print method</a:t>
                      </a:r>
                      <a:r>
                        <a:rPr lang="en-US"/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77097"/>
                  </a:ext>
                </a:extLst>
              </a:tr>
              <a:tr h="719923">
                <a:tc>
                  <a:txBody>
                    <a:bodyPr/>
                    <a:lstStyle/>
                    <a:p>
                      <a:r>
                        <a:rPr lang="en-IN" sz="2000" dirty="0"/>
                        <a:t>Form Validation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Users entered incorrect or incomplete data.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</a:t>
                      </a:r>
                      <a:r>
                        <a:rPr lang="en-US" b="1" dirty="0"/>
                        <a:t>JavaScript validation</a:t>
                      </a:r>
                      <a:r>
                        <a:rPr lang="en-US" dirty="0"/>
                        <a:t> for required fields.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488541"/>
                  </a:ext>
                </a:extLst>
              </a:tr>
              <a:tr h="719923">
                <a:tc>
                  <a:txBody>
                    <a:bodyPr/>
                    <a:lstStyle/>
                    <a:p>
                      <a:r>
                        <a:rPr lang="en-IN" sz="2000" dirty="0"/>
                        <a:t>User Experience (UX)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UI was initially complex for non-tech users.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Simplified UI with </a:t>
                      </a:r>
                      <a:r>
                        <a:rPr lang="en-US" b="1" dirty="0"/>
                        <a:t>better design &amp; clear instructions</a:t>
                      </a:r>
                      <a:r>
                        <a:rPr lang="en-US" dirty="0"/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05485"/>
                  </a:ext>
                </a:extLst>
              </a:tr>
              <a:tr h="719923">
                <a:tc>
                  <a:txBody>
                    <a:bodyPr/>
                    <a:lstStyle/>
                    <a:p>
                      <a:r>
                        <a:rPr lang="en-IN" sz="2000" dirty="0"/>
                        <a:t>ATS Compatibility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Some resumes failed ATS screening due to improper formatting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text structure with </a:t>
                      </a:r>
                      <a:r>
                        <a:rPr lang="en-US" b="1" dirty="0"/>
                        <a:t>proper headings &amp; spacing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736804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843355-DC65-617F-77C7-E5B17DA74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2"/>
            <a:ext cx="1524000" cy="1053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0B7FD-BBB6-09D6-B1E0-3A0AAF26BB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131D-1794-325F-7908-8CB63E51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3FF314-1F2B-2BBC-746F-A4F22A1BF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7489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1B23E73-ADBA-5589-4241-7E868CC06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2"/>
            <a:ext cx="1524000" cy="1053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349BE-FACC-82F7-8329-D17D929F7F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8895-BB6C-BCEF-C3DE-5561555A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65125"/>
            <a:ext cx="98298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FA89-A246-9C3E-8324-B3AB3799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“Feel free to ask any questions!”</a:t>
            </a:r>
            <a:endParaRPr lang="en-IN" sz="6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3C8F2-3230-9F7F-A256-BEA81615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42"/>
            <a:ext cx="1524000" cy="1053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B7A87C-6A42-7CC9-70D7-4CE98BAA0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3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317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Resume Builder – FSD Project</vt:lpstr>
      <vt:lpstr>INTRODUCTION</vt:lpstr>
      <vt:lpstr>TECHNOLOGIES USED</vt:lpstr>
      <vt:lpstr>FEATURES</vt:lpstr>
      <vt:lpstr>Growth in online Resume Builder</vt:lpstr>
      <vt:lpstr>Time Saved by Using a Resume Builder</vt:lpstr>
      <vt:lpstr>CHALLENGES FACED AND SOLUTION</vt:lpstr>
      <vt:lpstr>FUTURE SCOPE</vt:lpstr>
      <vt:lpstr>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jainam bhavsar</dc:creator>
  <cp:lastModifiedBy>jainam bhavsar</cp:lastModifiedBy>
  <cp:revision>1</cp:revision>
  <dcterms:created xsi:type="dcterms:W3CDTF">2025-02-21T17:05:48Z</dcterms:created>
  <dcterms:modified xsi:type="dcterms:W3CDTF">2025-02-22T06:31:37Z</dcterms:modified>
</cp:coreProperties>
</file>