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{{topic}}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{{Full Name}}</a:t>
            </a:r>
          </a:p>
          <a:p>
            <a:r>
              <a:t>{{organization}}</a:t>
            </a:r>
          </a:p>
          <a:p>
            <a:r>
              <a:t>{{Event Type}} - {{Date}}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{{topic}}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Name: {{Full Name}}</a:t>
            </a:r>
          </a:p>
          <a:p>
            <a:r>
              <a:t>Organization: {{organization}}</a:t>
            </a:r>
          </a:p>
          <a:p>
            <a:r>
              <a:t>Event Type: {{Event Type}}</a:t>
            </a:r>
          </a:p>
          <a:p>
            <a:r>
              <a:t>Date: {{Date}}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