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16A0-944B-81F0-5FF7-39A623844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059C-7386-0100-4D90-FF3DC0ED4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353AB-DD3C-5863-45CF-17ED0AC9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F9EF-0B16-56E1-130C-9E9C9869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58D4-B4EB-D47C-2925-F5F4B453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3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E132-A3F2-48A4-5E91-74B8FAFD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D6F9-1347-9097-AE38-FC4C2FCD6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3BE7E-EDD0-9492-91B1-F46B51AC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3021-92E6-B2A7-902B-320BB5E4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0346-DAB9-4E3D-B76E-B1FE6047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0D48A-AC79-ACF1-4614-008C8052E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78550-9904-2048-31CA-9549B362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02934-8FA7-DA1B-3E59-05FE8B28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C34E-AFA4-7AE3-A785-AAD7DAD9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392D-069D-EAF8-5010-122BA09C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9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EAFD2-512F-3993-78B0-1E62A132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1BAA4-6E05-C169-BC2A-FEE24FE5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064B-11FD-C744-7956-519B97D9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51E5-3E02-9F97-EEB2-1DDCE9C5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BC27-139E-FA94-E637-0B0876FE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1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37E7-5695-2D02-FE8F-E3ED4259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0972-A085-4B6A-E680-8DF43DA04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310E-EA3F-A1C8-16EC-DBCC41C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6165-2F43-D79B-F8B5-25F72A0C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A67A6-FC64-C53C-DD89-739EC479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97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B39A-A835-E538-7C1C-BABE3219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AB77-4A43-D7BA-4560-786B80825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6FDCD-E255-AF0B-9A49-EF019E6A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0FC2D-53C9-3687-DA19-F5A44DDD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B8C9-D748-B36E-7C79-40AF9D69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6DDD-0FED-2A97-C5AF-88F26613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5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DD33-2214-56C6-1DC3-BC822662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BC37-A8A6-CD18-1149-3459D0690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87236-6C87-E99D-1190-7B322A499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FE5E7-1259-AAD4-D973-5E25F57F8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83522-3B83-A7E9-BDE4-54843DD97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10320-21C2-C76E-D4C4-E6C5C21B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50F5C-3BBC-7E72-06EF-D2CB3CDE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60518-F397-72EB-F1A4-14CD7935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9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976B-04EC-EC80-508D-93C7799F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FD4B1-87F2-D981-837F-CC82F5AFB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2677C-63E7-D51B-A640-71B141A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631C-A440-5347-E28C-AA656A39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0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8776C-5B88-684C-D661-E4C9A6EE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CD2FD-4F46-E4F3-40DB-BF1E135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D7343-B918-C4D5-B06A-E0672C7A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66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6FE0-1C14-0BAA-59D2-E3FB8CAE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AB0A-9C8D-B153-2A44-501632810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CA355-D5D6-E46B-9233-89E8EF3AF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5812C-782E-5983-12DB-790778FC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F9541-8FB2-1217-EC0F-C4A91EE5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00CFC-DA4E-C74D-45CD-6BC17D33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3D5-92C2-07A2-F238-A7510F70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DBC3E-4543-5238-E972-1329C1018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626EA-8771-CF71-A60C-E8DA6B98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D3D2B-7187-332B-1B79-7AE8FF04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E68D-1498-A87B-CA7A-70C07EB8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7750-D69F-B7E2-08CF-25F5FAB5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5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25BC8F-226F-5BD8-4359-4499A649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B89D7-E7BB-9EF3-2369-591BEC2CA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2447-DFD8-6A71-C835-13FF8E4D4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7CEA-6909-4BF0-8EA8-D2DE7F775EC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82B62-2DD1-92B8-CF26-5F0F80004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CD299-7692-6677-DBCF-25DD24F2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0ECF0-9AEF-4708-B055-C8CCE954F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2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8EA-14B7-6405-25D7-5863B96F7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{{topic}}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2023-5FB0-D3FF-065E-3C7D33ECE2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{{Full Name}}</a:t>
            </a:r>
          </a:p>
          <a:p>
            <a:r>
              <a:rPr lang="en-IN" dirty="0"/>
              <a:t>{{organization}}</a:t>
            </a:r>
          </a:p>
          <a:p>
            <a:r>
              <a:rPr lang="en-IN" dirty="0"/>
              <a:t>{{Event Type}} - {{Date}}</a:t>
            </a:r>
          </a:p>
        </p:txBody>
      </p:sp>
    </p:spTree>
    <p:extLst>
      <p:ext uri="{BB962C8B-B14F-4D97-AF65-F5344CB8AC3E}">
        <p14:creationId xmlns:p14="http://schemas.microsoft.com/office/powerpoint/2010/main" val="39817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6A1-EC78-3451-7B8A-6E6A159D3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IN" dirty="0"/>
              <a:t>{{topic}}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34883-5B91-759D-2C4D-608292AF6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Name: {{Full Name}}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Organization: {{organization}}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Event Type: {{Event Type}}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Date: {{Date}}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37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{{topic}}</vt:lpstr>
      <vt:lpstr>{{topic}}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Jinay Jain</dc:creator>
  <cp:lastModifiedBy>Jinay Jain</cp:lastModifiedBy>
  <cp:revision>1</cp:revision>
  <dcterms:created xsi:type="dcterms:W3CDTF">2025-05-06T12:12:04Z</dcterms:created>
  <dcterms:modified xsi:type="dcterms:W3CDTF">2025-05-06T12:13:27Z</dcterms:modified>
</cp:coreProperties>
</file>