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58" r:id="rId4"/>
    <p:sldId id="273" r:id="rId5"/>
    <p:sldId id="261" r:id="rId6"/>
    <p:sldId id="262" r:id="rId7"/>
    <p:sldId id="274" r:id="rId8"/>
    <p:sldId id="263" r:id="rId9"/>
    <p:sldId id="269" r:id="rId10"/>
    <p:sldId id="272" r:id="rId11"/>
    <p:sldId id="270" r:id="rId12"/>
    <p:sldId id="265" r:id="rId13"/>
    <p:sldId id="264" r:id="rId14"/>
    <p:sldId id="27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E69-1F9B-46DE-B998-D204D06A96FE}" type="datetimeFigureOut">
              <a:rPr lang="en-IN" smtClean="0"/>
              <a:t>19-04-2015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E09C-2D6C-4403-903B-D105D90E77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70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E69-1F9B-46DE-B998-D204D06A96FE}" type="datetimeFigureOut">
              <a:rPr lang="en-IN" smtClean="0"/>
              <a:t>19-04-2015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E09C-2D6C-4403-903B-D105D90E77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7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E69-1F9B-46DE-B998-D204D06A96FE}" type="datetimeFigureOut">
              <a:rPr lang="en-IN" smtClean="0"/>
              <a:t>19-04-2015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E09C-2D6C-4403-903B-D105D90E77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21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E69-1F9B-46DE-B998-D204D06A96FE}" type="datetimeFigureOut">
              <a:rPr lang="en-IN" smtClean="0"/>
              <a:t>19-04-2015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E09C-2D6C-4403-903B-D105D90E77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E69-1F9B-46DE-B998-D204D06A96FE}" type="datetimeFigureOut">
              <a:rPr lang="en-IN" smtClean="0"/>
              <a:t>19-04-2015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E09C-2D6C-4403-903B-D105D90E77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84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E69-1F9B-46DE-B998-D204D06A96FE}" type="datetimeFigureOut">
              <a:rPr lang="en-IN" smtClean="0"/>
              <a:t>19-04-2015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E09C-2D6C-4403-903B-D105D90E77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95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E69-1F9B-46DE-B998-D204D06A96FE}" type="datetimeFigureOut">
              <a:rPr lang="en-IN" smtClean="0"/>
              <a:t>19-04-2015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E09C-2D6C-4403-903B-D105D90E77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94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E69-1F9B-46DE-B998-D204D06A96FE}" type="datetimeFigureOut">
              <a:rPr lang="en-IN" smtClean="0"/>
              <a:t>19-04-2015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E09C-2D6C-4403-903B-D105D90E77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52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E69-1F9B-46DE-B998-D204D06A96FE}" type="datetimeFigureOut">
              <a:rPr lang="en-IN" smtClean="0"/>
              <a:t>19-04-2015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E09C-2D6C-4403-903B-D105D90E77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08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E69-1F9B-46DE-B998-D204D06A96FE}" type="datetimeFigureOut">
              <a:rPr lang="en-IN" smtClean="0"/>
              <a:t>19-04-2015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E09C-2D6C-4403-903B-D105D90E77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5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E69-1F9B-46DE-B998-D204D06A96FE}" type="datetimeFigureOut">
              <a:rPr lang="en-IN" smtClean="0"/>
              <a:t>19-04-2015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E09C-2D6C-4403-903B-D105D90E77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30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60E69-1F9B-46DE-B998-D204D06A96FE}" type="datetimeFigureOut">
              <a:rPr lang="en-IN" smtClean="0"/>
              <a:t>19-04-2015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E09C-2D6C-4403-903B-D105D90E77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89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620688"/>
            <a:ext cx="5756176" cy="1326009"/>
          </a:xfrm>
        </p:spPr>
        <p:txBody>
          <a:bodyPr>
            <a:normAutofit/>
          </a:bodyPr>
          <a:lstStyle/>
          <a:p>
            <a:r>
              <a:rPr lang="en-IN" b="0" dirty="0" smtClean="0">
                <a:solidFill>
                  <a:schemeClr val="tx1"/>
                </a:solidFill>
                <a:effectLst/>
                <a:latin typeface="+mn-lt"/>
              </a:rPr>
              <a:t>CS101 Project 2015</a:t>
            </a:r>
            <a:endParaRPr lang="en-IN" b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509" y="2191180"/>
            <a:ext cx="7783016" cy="560504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3200" b="1" dirty="0" smtClean="0"/>
              <a:t>AIR HOCKEY</a:t>
            </a: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2420888"/>
            <a:ext cx="7920880" cy="351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200" dirty="0" err="1" smtClean="0"/>
              <a:t>Jainam</a:t>
            </a:r>
            <a:r>
              <a:rPr lang="en-IN" sz="3200" dirty="0" smtClean="0"/>
              <a:t> </a:t>
            </a:r>
            <a:r>
              <a:rPr lang="en-IN" sz="3200" dirty="0"/>
              <a:t>Shah </a:t>
            </a:r>
            <a:r>
              <a:rPr lang="en-IN" sz="3200" dirty="0" smtClean="0"/>
              <a:t>                       14D070014 </a:t>
            </a:r>
          </a:p>
          <a:p>
            <a:pPr algn="l"/>
            <a:r>
              <a:rPr lang="en-IN" sz="3200" dirty="0" err="1" smtClean="0"/>
              <a:t>Tuhinangshu</a:t>
            </a:r>
            <a:r>
              <a:rPr lang="en-IN" sz="3200" dirty="0" smtClean="0"/>
              <a:t> </a:t>
            </a:r>
            <a:r>
              <a:rPr lang="en-IN" sz="3200" dirty="0"/>
              <a:t>Choudhury </a:t>
            </a:r>
            <a:r>
              <a:rPr lang="en-IN" sz="3200" dirty="0" smtClean="0"/>
              <a:t>       140070024 </a:t>
            </a:r>
            <a:r>
              <a:rPr lang="en-IN" sz="3200" dirty="0"/>
              <a:t>Shubham Kumar </a:t>
            </a:r>
            <a:r>
              <a:rPr lang="en-IN" sz="3200" dirty="0" smtClean="0"/>
              <a:t>                  140040084 </a:t>
            </a:r>
          </a:p>
          <a:p>
            <a:pPr algn="l"/>
            <a:r>
              <a:rPr lang="en-IN" sz="3200" dirty="0" err="1" smtClean="0"/>
              <a:t>Somesh</a:t>
            </a:r>
            <a:r>
              <a:rPr lang="en-IN" sz="3200" dirty="0" smtClean="0"/>
              <a:t> </a:t>
            </a:r>
            <a:r>
              <a:rPr lang="en-IN" sz="3200" dirty="0"/>
              <a:t>Singh </a:t>
            </a:r>
            <a:r>
              <a:rPr lang="en-IN" sz="3200" dirty="0" err="1"/>
              <a:t>Sikarwar</a:t>
            </a:r>
            <a:r>
              <a:rPr lang="en-IN" sz="3200" dirty="0"/>
              <a:t> </a:t>
            </a:r>
            <a:r>
              <a:rPr lang="en-IN" sz="3200" dirty="0" smtClean="0"/>
              <a:t>        140070074</a:t>
            </a:r>
            <a:endParaRPr lang="en-IN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910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80"/>
            <a:ext cx="6347713" cy="1080120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           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Initially the game was lagging due to unarranged code </a:t>
            </a:r>
          </a:p>
          <a:p>
            <a:r>
              <a:rPr lang="en-IN" sz="2400" dirty="0" smtClean="0"/>
              <a:t>It was difficult to arrange in such a way so as to  make the game time </a:t>
            </a:r>
            <a:r>
              <a:rPr lang="en-IN" sz="2400" dirty="0"/>
              <a:t>e</a:t>
            </a:r>
            <a:r>
              <a:rPr lang="en-IN" sz="2400" dirty="0" smtClean="0"/>
              <a:t>fficient </a:t>
            </a:r>
          </a:p>
          <a:p>
            <a:r>
              <a:rPr lang="en-IN" sz="2400" dirty="0" smtClean="0"/>
              <a:t>Thus we came up to following method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043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6347713" cy="908720"/>
          </a:xfrm>
        </p:spPr>
        <p:txBody>
          <a:bodyPr/>
          <a:lstStyle/>
          <a:p>
            <a:r>
              <a:rPr lang="en-IN" dirty="0" smtClean="0"/>
              <a:t>               Challenges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08720"/>
            <a:ext cx="4392488" cy="5949280"/>
          </a:xfrm>
        </p:spPr>
      </p:pic>
    </p:spTree>
    <p:extLst>
      <p:ext uri="{BB962C8B-B14F-4D97-AF65-F5344CB8AC3E}">
        <p14:creationId xmlns:p14="http://schemas.microsoft.com/office/powerpoint/2010/main" val="304154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/>
          <a:lstStyle/>
          <a:p>
            <a:pPr algn="ctr"/>
            <a:r>
              <a:rPr lang="en-IN" sz="4400" dirty="0" smtClean="0">
                <a:latin typeface="+mn-lt"/>
              </a:rPr>
              <a:t>Challenges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176464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8000" dirty="0"/>
              <a:t>The artificial intelligence (AI) function itself was a </a:t>
            </a:r>
            <a:r>
              <a:rPr lang="en-IN" sz="8000" dirty="0" smtClean="0"/>
              <a:t>challenge. Like:</a:t>
            </a:r>
          </a:p>
          <a:p>
            <a:pPr>
              <a:lnSpc>
                <a:spcPct val="150000"/>
              </a:lnSpc>
            </a:pPr>
            <a:r>
              <a:rPr lang="en-IN" sz="8000" dirty="0" smtClean="0"/>
              <a:t>Making the AI algorithm difficult to beat and equally </a:t>
            </a:r>
            <a:r>
              <a:rPr lang="en-IN" sz="8000" dirty="0" err="1" smtClean="0"/>
              <a:t>defeatable</a:t>
            </a:r>
            <a:endParaRPr lang="en-IN" sz="8000" dirty="0" smtClean="0"/>
          </a:p>
          <a:p>
            <a:pPr>
              <a:lnSpc>
                <a:spcPct val="150000"/>
              </a:lnSpc>
            </a:pPr>
            <a:r>
              <a:rPr lang="en-IN" sz="8000" dirty="0" smtClean="0"/>
              <a:t>Integrating the AI with main program and interface</a:t>
            </a:r>
          </a:p>
          <a:p>
            <a:pPr>
              <a:lnSpc>
                <a:spcPct val="150000"/>
              </a:lnSpc>
            </a:pPr>
            <a:r>
              <a:rPr lang="en-IN" sz="8000" dirty="0" smtClean="0"/>
              <a:t>To confine  the computer mallet within the boundary condition by taking care of all the collision  </a:t>
            </a:r>
          </a:p>
          <a:p>
            <a:pPr>
              <a:lnSpc>
                <a:spcPct val="150000"/>
              </a:lnSpc>
            </a:pPr>
            <a:r>
              <a:rPr lang="en-IN" sz="8000" dirty="0" smtClean="0"/>
              <a:t>To find the intersection point by considering all the collision between the wall and puck</a:t>
            </a:r>
          </a:p>
          <a:p>
            <a:pPr>
              <a:lnSpc>
                <a:spcPct val="150000"/>
              </a:lnSpc>
            </a:pPr>
            <a:endParaRPr lang="en-IN" sz="6000" dirty="0" smtClean="0"/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 marL="0" indent="0">
              <a:lnSpc>
                <a:spcPct val="150000"/>
              </a:lnSpc>
              <a:buNone/>
            </a:pPr>
            <a:endParaRPr lang="en-I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	</a:t>
            </a:r>
            <a:endParaRPr lang="en-IN" dirty="0" smtClean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36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6129728" cy="1152129"/>
          </a:xfrm>
        </p:spPr>
        <p:txBody>
          <a:bodyPr/>
          <a:lstStyle/>
          <a:p>
            <a:pPr algn="ctr"/>
            <a:r>
              <a:rPr lang="en-IN" sz="4400" dirty="0" smtClean="0">
                <a:latin typeface="+mn-lt"/>
              </a:rPr>
              <a:t> </a:t>
            </a:r>
            <a:endParaRPr lang="en-IN" dirty="0">
              <a:latin typeface="+mn-lt"/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28" y="162921"/>
            <a:ext cx="4567396" cy="3554111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22" y="3717032"/>
            <a:ext cx="4458802" cy="32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5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Innovations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interface was a made a bit more helpful and user-friendly</a:t>
            </a:r>
          </a:p>
          <a:p>
            <a:r>
              <a:rPr lang="en-US" dirty="0" smtClean="0"/>
              <a:t>The win or lose result screens add  fun to the game</a:t>
            </a:r>
          </a:p>
          <a:p>
            <a:r>
              <a:rPr lang="en-US" dirty="0" smtClean="0"/>
              <a:t>The AI algorithm was also a bit changed to add randomness and make it beatable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09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32656"/>
            <a:ext cx="6347713" cy="1224136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latin typeface="+mn-lt"/>
              </a:rPr>
              <a:t>Future Work</a:t>
            </a:r>
            <a:endParaRPr lang="en-IN" sz="4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   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Concept of air hockey can be developed to convert </a:t>
            </a:r>
            <a:r>
              <a:rPr lang="en-IN" dirty="0" smtClean="0"/>
              <a:t>it into multiplayer football game.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Inclusion of tournament modes with increasingly level of </a:t>
            </a:r>
            <a:r>
              <a:rPr lang="en-IN" dirty="0" smtClean="0"/>
              <a:t>difficulty. 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Multiplayer </a:t>
            </a:r>
            <a:r>
              <a:rPr lang="en-IN" dirty="0"/>
              <a:t>version of the game using LAN connections.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May </a:t>
            </a:r>
            <a:r>
              <a:rPr lang="en-IN" dirty="0"/>
              <a:t>be developed to play online </a:t>
            </a:r>
            <a:r>
              <a:rPr lang="en-IN" dirty="0" smtClean="0"/>
              <a:t>matches. 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Using </a:t>
            </a:r>
            <a:r>
              <a:rPr lang="en-IN" dirty="0"/>
              <a:t>of boosters during the game such as </a:t>
            </a:r>
            <a:r>
              <a:rPr lang="en-IN" dirty="0" err="1"/>
              <a:t>powerbooster</a:t>
            </a:r>
            <a:r>
              <a:rPr lang="en-IN" dirty="0"/>
              <a:t> to give an extremely powerful </a:t>
            </a:r>
            <a:r>
              <a:rPr lang="en-IN" dirty="0" smtClean="0"/>
              <a:t>shots.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User </a:t>
            </a:r>
            <a:r>
              <a:rPr lang="en-IN" dirty="0"/>
              <a:t>controlling of colours of mallets and </a:t>
            </a:r>
            <a:r>
              <a:rPr lang="en-IN" dirty="0" smtClean="0"/>
              <a:t>puck.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 marL="0" indent="0">
              <a:lnSpc>
                <a:spcPct val="150000"/>
              </a:lnSpc>
              <a:buNone/>
            </a:pPr>
            <a:endParaRPr lang="en-IN" dirty="0" smtClean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31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060848"/>
            <a:ext cx="8229600" cy="1512168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latin typeface="+mn-lt"/>
              </a:rPr>
              <a:t>Thank You!</a:t>
            </a:r>
            <a:endParaRPr lang="en-IN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409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17" y="836712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latin typeface="+mn-lt"/>
              </a:rPr>
              <a:t>An Introduction to the Game</a:t>
            </a:r>
            <a:endParaRPr lang="en-IN" sz="4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2800" dirty="0"/>
              <a:t>Air hockey is a game for two competing players trying to score points in the opposing player's goal using a table having a special low-friction playing surface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</a:t>
            </a:r>
            <a:r>
              <a:rPr lang="en-IN" sz="2400" dirty="0"/>
              <a:t>A</a:t>
            </a:r>
            <a:r>
              <a:rPr lang="en-IN" sz="2400" dirty="0" smtClean="0"/>
              <a:t>ir </a:t>
            </a:r>
            <a:r>
              <a:rPr lang="en-IN" sz="2400" dirty="0"/>
              <a:t>hockey table consists of large smooth playing surface, a surrounding rail to prevent the puck and mallets from leaving the table, and slots in the rail at either end of the table that serve as goals.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5999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Abbreviation used in</a:t>
            </a:r>
            <a:r>
              <a:rPr lang="en-IN" sz="4400" dirty="0" smtClean="0">
                <a:latin typeface="+mn-lt"/>
              </a:rPr>
              <a:t> the game</a:t>
            </a:r>
            <a:endParaRPr lang="en-IN" sz="4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Mallet</a:t>
            </a:r>
            <a:r>
              <a:rPr lang="en-IN" sz="2000" dirty="0"/>
              <a:t>:. In our game the mallet is a circular disc like structure that user controls using the mouse while the computer controls using AI</a:t>
            </a:r>
            <a:r>
              <a:rPr lang="en-IN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</a:t>
            </a:r>
            <a:r>
              <a:rPr lang="en-IN" sz="2000" dirty="0"/>
              <a:t>Puck:- It is a circular disc that user and computer hits using the mallet to score goals.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Goal</a:t>
            </a:r>
            <a:r>
              <a:rPr lang="en-IN" sz="2000" dirty="0"/>
              <a:t>:-Situation when a player wins a points by </a:t>
            </a:r>
            <a:r>
              <a:rPr lang="en-IN" sz="2000" dirty="0" err="1"/>
              <a:t>hiting</a:t>
            </a:r>
            <a:r>
              <a:rPr lang="en-IN" sz="2000" dirty="0"/>
              <a:t> the puck inside a definite box of the opponent.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3057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SCREENSHOTS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8066856" cy="4104456"/>
          </a:xfrm>
        </p:spPr>
      </p:pic>
    </p:spTree>
    <p:extLst>
      <p:ext uri="{BB962C8B-B14F-4D97-AF65-F5344CB8AC3E}">
        <p14:creationId xmlns:p14="http://schemas.microsoft.com/office/powerpoint/2010/main" val="39183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>
                <a:latin typeface="+mn-lt"/>
              </a:rPr>
              <a:t>Problem Statement</a:t>
            </a:r>
            <a:endParaRPr lang="en-IN" sz="4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 smtClean="0"/>
              <a:t>The aim of the project is to build a software version of the game with fluid </a:t>
            </a:r>
            <a:r>
              <a:rPr lang="en-IN" sz="2400" dirty="0"/>
              <a:t>and visually appealing graphics </a:t>
            </a:r>
            <a:r>
              <a:rPr lang="en-IN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The game will be having artificial intelligence to play as opponent and collision function along with vector and scoring functions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52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26976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latin typeface="+mn-lt"/>
              </a:rPr>
              <a:t>SCREENSHOTS</a:t>
            </a:r>
            <a:endParaRPr lang="en-IN" sz="44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7848872" cy="4104456"/>
          </a:xfrm>
        </p:spPr>
      </p:pic>
    </p:spTree>
    <p:extLst>
      <p:ext uri="{BB962C8B-B14F-4D97-AF65-F5344CB8AC3E}">
        <p14:creationId xmlns:p14="http://schemas.microsoft.com/office/powerpoint/2010/main" val="1121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SCREENSHOTS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86" y="1700808"/>
            <a:ext cx="7553622" cy="4341217"/>
          </a:xfrm>
        </p:spPr>
      </p:pic>
    </p:spTree>
    <p:extLst>
      <p:ext uri="{BB962C8B-B14F-4D97-AF65-F5344CB8AC3E}">
        <p14:creationId xmlns:p14="http://schemas.microsoft.com/office/powerpoint/2010/main" val="65358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latin typeface="+mn-lt"/>
              </a:rPr>
              <a:t>Challenges</a:t>
            </a:r>
            <a:endParaRPr lang="en-IN" sz="4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824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 first and foremost problem we faced was </a:t>
            </a:r>
            <a:r>
              <a:rPr lang="en-IN" dirty="0" smtClean="0"/>
              <a:t>writing proper collision equation 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Sometimes the two circles intrude into each other due to high velocities 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At particularly high velocities the puck crosses over the mallet without  bouncing off.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The solution to this ,is overcome by using </a:t>
            </a:r>
            <a:r>
              <a:rPr lang="en-IN" b="1" u="sng" dirty="0" smtClean="0"/>
              <a:t>proper collision dynamics </a:t>
            </a:r>
            <a:r>
              <a:rPr lang="en-IN" dirty="0" smtClean="0"/>
              <a:t>and  </a:t>
            </a:r>
            <a:r>
              <a:rPr lang="en-IN" b="1" u="sng" dirty="0" smtClean="0"/>
              <a:t>the concept of interpolation of frames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5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Challenges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892" y="2049464"/>
            <a:ext cx="5066215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8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</TotalTime>
  <Words>422</Words>
  <Application>Microsoft Office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CS101 Project 2015</vt:lpstr>
      <vt:lpstr>An Introduction to the Game</vt:lpstr>
      <vt:lpstr>Abbreviation used in the game</vt:lpstr>
      <vt:lpstr>             SCREENSHOTS</vt:lpstr>
      <vt:lpstr>Problem Statement</vt:lpstr>
      <vt:lpstr>SCREENSHOTS</vt:lpstr>
      <vt:lpstr>             SCREENSHOTS</vt:lpstr>
      <vt:lpstr>Challenges</vt:lpstr>
      <vt:lpstr>                Challenges</vt:lpstr>
      <vt:lpstr>              Challenges</vt:lpstr>
      <vt:lpstr>               Challenges</vt:lpstr>
      <vt:lpstr>Challenges</vt:lpstr>
      <vt:lpstr> </vt:lpstr>
      <vt:lpstr>Innovations </vt:lpstr>
      <vt:lpstr>Future Work</vt:lpstr>
      <vt:lpstr>Thank You!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Project 2015</dc:title>
  <dc:creator>user</dc:creator>
  <cp:lastModifiedBy>Jainam123</cp:lastModifiedBy>
  <cp:revision>56</cp:revision>
  <dcterms:created xsi:type="dcterms:W3CDTF">2015-04-11T19:27:09Z</dcterms:created>
  <dcterms:modified xsi:type="dcterms:W3CDTF">2015-04-18T19:03:48Z</dcterms:modified>
</cp:coreProperties>
</file>