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2" r:id="rId40"/>
    <p:sldId id="319" r:id="rId41"/>
    <p:sldId id="320" r:id="rId42"/>
    <p:sldId id="321" r:id="rId43"/>
    <p:sldId id="294" r:id="rId44"/>
    <p:sldId id="295" r:id="rId45"/>
    <p:sldId id="297" r:id="rId46"/>
    <p:sldId id="298" r:id="rId47"/>
    <p:sldId id="299" r:id="rId48"/>
    <p:sldId id="300" r:id="rId49"/>
    <p:sldId id="327" r:id="rId50"/>
    <p:sldId id="328" r:id="rId51"/>
    <p:sldId id="333" r:id="rId52"/>
    <p:sldId id="329" r:id="rId53"/>
    <p:sldId id="331" r:id="rId54"/>
    <p:sldId id="332" r:id="rId55"/>
    <p:sldId id="334" r:id="rId56"/>
    <p:sldId id="335" r:id="rId57"/>
    <p:sldId id="336" r:id="rId58"/>
    <p:sldId id="337" r:id="rId59"/>
    <p:sldId id="338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2" r:id="rId70"/>
    <p:sldId id="311" r:id="rId71"/>
    <p:sldId id="315" r:id="rId72"/>
    <p:sldId id="316" r:id="rId73"/>
    <p:sldId id="317" r:id="rId74"/>
    <p:sldId id="318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2181" y="2422397"/>
            <a:ext cx="5967789" cy="1518908"/>
            <a:chOff x="1509164" y="1833165"/>
            <a:chExt cx="5967789" cy="1518908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4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5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6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207154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64533" y="288947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9164" y="196411"/>
            <a:ext cx="5967789" cy="1636754"/>
            <a:chOff x="1509164" y="1833165"/>
            <a:chExt cx="5967789" cy="1636754"/>
          </a:xfrm>
        </p:grpSpPr>
        <p:grpSp>
          <p:nvGrpSpPr>
            <p:cNvPr id="18" name="Group 17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581325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581325" y="3007323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09164" y="2225986"/>
            <a:ext cx="5967789" cy="1620745"/>
            <a:chOff x="1509164" y="1833165"/>
            <a:chExt cx="5967789" cy="1620745"/>
          </a:xfrm>
        </p:grpSpPr>
        <p:grpSp>
          <p:nvGrpSpPr>
            <p:cNvPr id="29" name="Group 28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47166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83937" y="4250159"/>
            <a:ext cx="5967789" cy="1620745"/>
            <a:chOff x="1509164" y="1833165"/>
            <a:chExt cx="5967789" cy="1620745"/>
          </a:xfrm>
        </p:grpSpPr>
        <p:grpSp>
          <p:nvGrpSpPr>
            <p:cNvPr id="46" name="Group 4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78069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8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08979" y="439796"/>
            <a:ext cx="5967789" cy="1620745"/>
            <a:chOff x="1008979" y="439796"/>
            <a:chExt cx="5967789" cy="1620745"/>
          </a:xfrm>
        </p:grpSpPr>
        <p:grpSp>
          <p:nvGrpSpPr>
            <p:cNvPr id="45" name="Group 44"/>
            <p:cNvGrpSpPr/>
            <p:nvPr/>
          </p:nvGrpSpPr>
          <p:grpSpPr>
            <a:xfrm>
              <a:off x="1008979" y="439796"/>
              <a:ext cx="5967789" cy="1620745"/>
              <a:chOff x="1509164" y="1833165"/>
              <a:chExt cx="5967789" cy="162074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478069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455614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urved Connector 2"/>
            <p:cNvCxnSpPr>
              <a:stCxn id="55" idx="2"/>
              <a:endCxn id="60" idx="2"/>
            </p:cNvCxnSpPr>
            <p:nvPr/>
          </p:nvCxnSpPr>
          <p:spPr>
            <a:xfrm rot="5400000">
              <a:off x="3310451" y="387229"/>
              <a:ext cx="12700" cy="2217758"/>
            </a:xfrm>
            <a:prstGeom prst="curvedConnector3">
              <a:avLst>
                <a:gd name="adj1" fmla="val 344964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61379" y="2346796"/>
            <a:ext cx="5967789" cy="1620745"/>
            <a:chOff x="1161379" y="2346796"/>
            <a:chExt cx="5967789" cy="1620745"/>
          </a:xfrm>
        </p:grpSpPr>
        <p:grpSp>
          <p:nvGrpSpPr>
            <p:cNvPr id="62" name="Group 61"/>
            <p:cNvGrpSpPr/>
            <p:nvPr/>
          </p:nvGrpSpPr>
          <p:grpSpPr>
            <a:xfrm>
              <a:off x="1161379" y="2346796"/>
              <a:ext cx="5967789" cy="1620745"/>
              <a:chOff x="1509164" y="1833165"/>
              <a:chExt cx="5967789" cy="162074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"/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42226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319769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urved Connector 96"/>
            <p:cNvCxnSpPr>
              <a:stCxn id="70" idx="2"/>
              <a:endCxn id="76" idx="2"/>
            </p:cNvCxnSpPr>
            <p:nvPr/>
          </p:nvCxnSpPr>
          <p:spPr>
            <a:xfrm rot="5400000">
              <a:off x="4212246" y="2306413"/>
              <a:ext cx="12700" cy="2193390"/>
            </a:xfrm>
            <a:prstGeom prst="curvedConnector3">
              <a:avLst>
                <a:gd name="adj1" fmla="val 283103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223789" y="4307311"/>
            <a:ext cx="5967789" cy="1430166"/>
            <a:chOff x="1509164" y="1926996"/>
            <a:chExt cx="5967789" cy="1430166"/>
          </a:xfrm>
        </p:grpSpPr>
        <p:grpSp>
          <p:nvGrpSpPr>
            <p:cNvPr id="100" name="Group 99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1" name="Straight Arrow Connector 100"/>
            <p:cNvCxnSpPr/>
            <p:nvPr/>
          </p:nvCxnSpPr>
          <p:spPr>
            <a:xfrm>
              <a:off x="6273327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170830" y="2894566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80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11840" y="850486"/>
            <a:ext cx="5967789" cy="1430167"/>
            <a:chOff x="1511840" y="850486"/>
            <a:chExt cx="5967789" cy="1430167"/>
          </a:xfrm>
        </p:grpSpPr>
        <p:grpSp>
          <p:nvGrpSpPr>
            <p:cNvPr id="4" name="Group 3"/>
            <p:cNvGrpSpPr/>
            <p:nvPr/>
          </p:nvGrpSpPr>
          <p:grpSpPr>
            <a:xfrm>
              <a:off x="1511840" y="850486"/>
              <a:ext cx="5967789" cy="1430167"/>
              <a:chOff x="1509164" y="1926996"/>
              <a:chExt cx="5967789" cy="14301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23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7045828" y="1926996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974431" y="2894567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urved Connector 20"/>
            <p:cNvCxnSpPr>
              <a:stCxn id="10" idx="2"/>
              <a:endCxn id="17" idx="2"/>
            </p:cNvCxnSpPr>
            <p:nvPr/>
          </p:nvCxnSpPr>
          <p:spPr>
            <a:xfrm rot="5400000" flipH="1">
              <a:off x="5652299" y="354772"/>
              <a:ext cx="5089" cy="2921481"/>
            </a:xfrm>
            <a:prstGeom prst="curvedConnector3">
              <a:avLst>
                <a:gd name="adj1" fmla="val -10409963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11840" y="3019368"/>
            <a:ext cx="6348446" cy="1430167"/>
            <a:chOff x="1509164" y="1926996"/>
            <a:chExt cx="6348446" cy="1430167"/>
          </a:xfrm>
        </p:grpSpPr>
        <p:grpSp>
          <p:nvGrpSpPr>
            <p:cNvPr id="26" name="Group 2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24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857610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757573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08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Hash 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960598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60598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536701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320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52084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70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4848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" name="Curved Connector 2"/>
            <p:cNvCxnSpPr>
              <a:stCxn id="13" idx="2"/>
              <a:endCxn id="14" idx="2"/>
            </p:cNvCxnSpPr>
            <p:nvPr/>
          </p:nvCxnSpPr>
          <p:spPr>
            <a:xfrm rot="5400000">
              <a:off x="2847717" y="1502036"/>
              <a:ext cx="12700" cy="607067"/>
            </a:xfrm>
            <a:prstGeom prst="curvedConnector3">
              <a:avLst>
                <a:gd name="adj1" fmla="val 396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53670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8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917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>
              <a:off x="3440952" y="1514737"/>
              <a:ext cx="12700" cy="607067"/>
            </a:xfrm>
            <a:prstGeom prst="curvedConnector3">
              <a:avLst>
                <a:gd name="adj1" fmla="val 371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36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716482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74501" y="179921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cxnSp>
        <p:nvCxnSpPr>
          <p:cNvPr id="22" name="Curved Connector 21"/>
          <p:cNvCxnSpPr>
            <a:stCxn id="11" idx="2"/>
            <a:endCxn id="12" idx="2"/>
          </p:cNvCxnSpPr>
          <p:nvPr/>
        </p:nvCxnSpPr>
        <p:spPr>
          <a:xfrm rot="5400000">
            <a:off x="4010717" y="1527603"/>
            <a:ext cx="12700" cy="555932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77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716482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04289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930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28019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647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8655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953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89717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106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63509" y="163767"/>
            <a:ext cx="2385891" cy="2380939"/>
            <a:chOff x="1263509" y="1103685"/>
            <a:chExt cx="2385891" cy="2380939"/>
          </a:xfrm>
        </p:grpSpPr>
        <p:grpSp>
          <p:nvGrpSpPr>
            <p:cNvPr id="40" name="Group 39"/>
            <p:cNvGrpSpPr/>
            <p:nvPr/>
          </p:nvGrpSpPr>
          <p:grpSpPr>
            <a:xfrm>
              <a:off x="1263509" y="1103685"/>
              <a:ext cx="2385891" cy="2380939"/>
              <a:chOff x="1263509" y="1103685"/>
              <a:chExt cx="2385891" cy="23809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20598" y="1103685"/>
                <a:ext cx="1828802" cy="410826"/>
                <a:chOff x="1217446" y="1140178"/>
                <a:chExt cx="1828802" cy="41082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412063" y="1914767"/>
                <a:ext cx="1237337" cy="409217"/>
                <a:chOff x="1808911" y="1141787"/>
                <a:chExt cx="1237337" cy="40921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1820598" y="2880687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044842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1344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7427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3509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820598" y="191476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73672" y="162158"/>
            <a:ext cx="2385891" cy="2943079"/>
            <a:chOff x="5173672" y="162158"/>
            <a:chExt cx="2385891" cy="2943079"/>
          </a:xfrm>
        </p:grpSpPr>
        <p:grpSp>
          <p:nvGrpSpPr>
            <p:cNvPr id="71" name="Group 70"/>
            <p:cNvGrpSpPr/>
            <p:nvPr/>
          </p:nvGrpSpPr>
          <p:grpSpPr>
            <a:xfrm>
              <a:off x="5173672" y="162158"/>
              <a:ext cx="2385891" cy="2943079"/>
              <a:chOff x="4990366" y="1133514"/>
              <a:chExt cx="2385891" cy="294307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547455" y="1133514"/>
                <a:ext cx="1828802" cy="410826"/>
                <a:chOff x="1217446" y="1140178"/>
                <a:chExt cx="1828802" cy="41082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38920" y="1944596"/>
                <a:ext cx="1237337" cy="409217"/>
                <a:chOff x="1808911" y="1141787"/>
                <a:chExt cx="1237337" cy="40921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5547455" y="2910516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6771699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78201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284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90366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74151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80653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736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92818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730761" y="973240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8951" y="3259246"/>
            <a:ext cx="2977356" cy="2947198"/>
            <a:chOff x="658951" y="3259246"/>
            <a:chExt cx="2977356" cy="2947198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50416" y="3259246"/>
              <a:ext cx="2385891" cy="2943079"/>
              <a:chOff x="5173672" y="162158"/>
              <a:chExt cx="2385891" cy="294307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73672" y="162158"/>
                <a:ext cx="2385891" cy="2943079"/>
                <a:chOff x="4990366" y="1133514"/>
                <a:chExt cx="2385891" cy="294307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547455" y="1133514"/>
                  <a:ext cx="1828802" cy="410826"/>
                  <a:chOff x="1217446" y="1140178"/>
                  <a:chExt cx="1828802" cy="41082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7446" y="1140178"/>
                    <a:ext cx="591465" cy="40921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138920" y="1944596"/>
                  <a:ext cx="1237337" cy="409217"/>
                  <a:chOff x="1808911" y="1141787"/>
                  <a:chExt cx="1237337" cy="40921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47455" y="2910516"/>
                  <a:ext cx="182880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771699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178201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84284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990366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6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74151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80653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586736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992818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730761" y="97324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658951" y="579722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21542</TotalTime>
  <Words>1547</Words>
  <Application>Microsoft Macintosh PowerPoint</Application>
  <PresentationFormat>On-screen Show (4:3)</PresentationFormat>
  <Paragraphs>1314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Farzad</cp:lastModifiedBy>
  <cp:revision>136</cp:revision>
  <dcterms:created xsi:type="dcterms:W3CDTF">2014-07-13T03:42:57Z</dcterms:created>
  <dcterms:modified xsi:type="dcterms:W3CDTF">2014-08-04T05:14:02Z</dcterms:modified>
</cp:coreProperties>
</file>