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43" r:id="rId40"/>
    <p:sldId id="322" r:id="rId41"/>
    <p:sldId id="319" r:id="rId42"/>
    <p:sldId id="320" r:id="rId43"/>
    <p:sldId id="321" r:id="rId44"/>
    <p:sldId id="294" r:id="rId45"/>
    <p:sldId id="295" r:id="rId46"/>
    <p:sldId id="297" r:id="rId47"/>
    <p:sldId id="298" r:id="rId48"/>
    <p:sldId id="299" r:id="rId49"/>
    <p:sldId id="300" r:id="rId50"/>
    <p:sldId id="327" r:id="rId51"/>
    <p:sldId id="328" r:id="rId52"/>
    <p:sldId id="333" r:id="rId53"/>
    <p:sldId id="329" r:id="rId54"/>
    <p:sldId id="331" r:id="rId55"/>
    <p:sldId id="332" r:id="rId56"/>
    <p:sldId id="341" r:id="rId57"/>
    <p:sldId id="334" r:id="rId58"/>
    <p:sldId id="335" r:id="rId59"/>
    <p:sldId id="336" r:id="rId60"/>
    <p:sldId id="337" r:id="rId61"/>
    <p:sldId id="338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2" r:id="rId72"/>
    <p:sldId id="311" r:id="rId73"/>
    <p:sldId id="315" r:id="rId74"/>
    <p:sldId id="316" r:id="rId75"/>
    <p:sldId id="317" r:id="rId76"/>
    <p:sldId id="318" r:id="rId77"/>
    <p:sldId id="339" r:id="rId78"/>
    <p:sldId id="340" r:id="rId79"/>
    <p:sldId id="342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0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 { 3, 0, 1, 2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09539"/>
              </p:ext>
            </p:extLst>
          </p:nvPr>
        </p:nvGraphicFramePr>
        <p:xfrm>
          <a:off x="2092960" y="1823720"/>
          <a:ext cx="3891280" cy="2006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820"/>
                <a:gridCol w="972820"/>
                <a:gridCol w="972820"/>
                <a:gridCol w="972820"/>
              </a:tblGrid>
              <a:tr h="48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A[0][0]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A[0][1]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A[0][2]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A[0][3]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</a:tr>
              <a:tr h="48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A[1][0]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A[1][1]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A[1][2]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A[1][3]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</a:tr>
              <a:tr h="48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A[2][0]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A[2][1]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A[2][2]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A[2][3]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</a:tr>
              <a:tr h="546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A[3][0]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A[3][1]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A[3][2]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A[3][3]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2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2181" y="2422397"/>
            <a:ext cx="5967789" cy="1518908"/>
            <a:chOff x="1509164" y="1833165"/>
            <a:chExt cx="5967789" cy="1518908"/>
          </a:xfrm>
        </p:grpSpPr>
        <p:grpSp>
          <p:nvGrpSpPr>
            <p:cNvPr id="5" name="Group 4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4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5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6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207154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64533" y="288947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464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9164" y="196411"/>
            <a:ext cx="5967789" cy="1636754"/>
            <a:chOff x="1509164" y="1833165"/>
            <a:chExt cx="5967789" cy="1636754"/>
          </a:xfrm>
        </p:grpSpPr>
        <p:grpSp>
          <p:nvGrpSpPr>
            <p:cNvPr id="18" name="Group 17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581325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581325" y="3007323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509164" y="2225986"/>
            <a:ext cx="5967789" cy="1620745"/>
            <a:chOff x="1509164" y="1833165"/>
            <a:chExt cx="5967789" cy="1620745"/>
          </a:xfrm>
        </p:grpSpPr>
        <p:grpSp>
          <p:nvGrpSpPr>
            <p:cNvPr id="29" name="Group 28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247166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83937" y="4250159"/>
            <a:ext cx="5967789" cy="1620745"/>
            <a:chOff x="1509164" y="1833165"/>
            <a:chExt cx="5967789" cy="1620745"/>
          </a:xfrm>
        </p:grpSpPr>
        <p:grpSp>
          <p:nvGrpSpPr>
            <p:cNvPr id="46" name="Group 4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78069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089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08979" y="439796"/>
            <a:ext cx="5967789" cy="1620745"/>
            <a:chOff x="1008979" y="439796"/>
            <a:chExt cx="5967789" cy="1620745"/>
          </a:xfrm>
        </p:grpSpPr>
        <p:grpSp>
          <p:nvGrpSpPr>
            <p:cNvPr id="45" name="Group 44"/>
            <p:cNvGrpSpPr/>
            <p:nvPr/>
          </p:nvGrpSpPr>
          <p:grpSpPr>
            <a:xfrm>
              <a:off x="1008979" y="439796"/>
              <a:ext cx="5967789" cy="1620745"/>
              <a:chOff x="1509164" y="1833165"/>
              <a:chExt cx="5967789" cy="162074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53" name="Rectangle 52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478069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455614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urved Connector 2"/>
            <p:cNvCxnSpPr>
              <a:stCxn id="55" idx="2"/>
              <a:endCxn id="60" idx="2"/>
            </p:cNvCxnSpPr>
            <p:nvPr/>
          </p:nvCxnSpPr>
          <p:spPr>
            <a:xfrm rot="5400000">
              <a:off x="3310451" y="387229"/>
              <a:ext cx="12700" cy="2217758"/>
            </a:xfrm>
            <a:prstGeom prst="curvedConnector3">
              <a:avLst>
                <a:gd name="adj1" fmla="val 3449646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61379" y="2346796"/>
            <a:ext cx="5967789" cy="1620745"/>
            <a:chOff x="1161379" y="2346796"/>
            <a:chExt cx="5967789" cy="1620745"/>
          </a:xfrm>
        </p:grpSpPr>
        <p:grpSp>
          <p:nvGrpSpPr>
            <p:cNvPr id="62" name="Group 61"/>
            <p:cNvGrpSpPr/>
            <p:nvPr/>
          </p:nvGrpSpPr>
          <p:grpSpPr>
            <a:xfrm>
              <a:off x="1161379" y="2346796"/>
              <a:ext cx="5967789" cy="1620745"/>
              <a:chOff x="1509164" y="1833165"/>
              <a:chExt cx="5967789" cy="162074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"/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42226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3319769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urved Connector 96"/>
            <p:cNvCxnSpPr>
              <a:stCxn id="70" idx="2"/>
              <a:endCxn id="76" idx="2"/>
            </p:cNvCxnSpPr>
            <p:nvPr/>
          </p:nvCxnSpPr>
          <p:spPr>
            <a:xfrm rot="5400000">
              <a:off x="4212246" y="2306413"/>
              <a:ext cx="12700" cy="2193390"/>
            </a:xfrm>
            <a:prstGeom prst="curvedConnector3">
              <a:avLst>
                <a:gd name="adj1" fmla="val 283103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223789" y="4307311"/>
            <a:ext cx="5967789" cy="1430166"/>
            <a:chOff x="1509164" y="1926996"/>
            <a:chExt cx="5967789" cy="1430166"/>
          </a:xfrm>
        </p:grpSpPr>
        <p:grpSp>
          <p:nvGrpSpPr>
            <p:cNvPr id="100" name="Group 99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1" name="Straight Arrow Connector 100"/>
            <p:cNvCxnSpPr/>
            <p:nvPr/>
          </p:nvCxnSpPr>
          <p:spPr>
            <a:xfrm>
              <a:off x="6273327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170830" y="2894566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808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511840" y="850486"/>
            <a:ext cx="5967789" cy="1430167"/>
            <a:chOff x="1511840" y="850486"/>
            <a:chExt cx="5967789" cy="1430167"/>
          </a:xfrm>
        </p:grpSpPr>
        <p:grpSp>
          <p:nvGrpSpPr>
            <p:cNvPr id="4" name="Group 3"/>
            <p:cNvGrpSpPr/>
            <p:nvPr/>
          </p:nvGrpSpPr>
          <p:grpSpPr>
            <a:xfrm>
              <a:off x="1511840" y="850486"/>
              <a:ext cx="5967789" cy="1430167"/>
              <a:chOff x="1509164" y="1926996"/>
              <a:chExt cx="5967789" cy="14301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23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7045828" y="1926996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974431" y="2894567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urved Connector 20"/>
            <p:cNvCxnSpPr>
              <a:stCxn id="10" idx="2"/>
              <a:endCxn id="17" idx="2"/>
            </p:cNvCxnSpPr>
            <p:nvPr/>
          </p:nvCxnSpPr>
          <p:spPr>
            <a:xfrm rot="5400000" flipH="1">
              <a:off x="5652299" y="354772"/>
              <a:ext cx="5089" cy="2921481"/>
            </a:xfrm>
            <a:prstGeom prst="curvedConnector3">
              <a:avLst>
                <a:gd name="adj1" fmla="val -10409963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511840" y="3019368"/>
            <a:ext cx="6348446" cy="1430167"/>
            <a:chOff x="1509164" y="1926996"/>
            <a:chExt cx="6348446" cy="1430167"/>
          </a:xfrm>
        </p:grpSpPr>
        <p:grpSp>
          <p:nvGrpSpPr>
            <p:cNvPr id="26" name="Group 2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24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857610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768156" y="289456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082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Hash 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960598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60598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0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536701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320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52084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3700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4848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" name="Curved Connector 2"/>
            <p:cNvCxnSpPr>
              <a:stCxn id="13" idx="2"/>
              <a:endCxn id="14" idx="2"/>
            </p:cNvCxnSpPr>
            <p:nvPr/>
          </p:nvCxnSpPr>
          <p:spPr>
            <a:xfrm rot="5400000">
              <a:off x="2847717" y="1502036"/>
              <a:ext cx="12700" cy="607067"/>
            </a:xfrm>
            <a:prstGeom prst="curvedConnector3">
              <a:avLst>
                <a:gd name="adj1" fmla="val 3966669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53670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18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917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>
              <a:off x="3440952" y="1514737"/>
              <a:ext cx="12700" cy="607067"/>
            </a:xfrm>
            <a:prstGeom prst="curvedConnector3">
              <a:avLst>
                <a:gd name="adj1" fmla="val 3716669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36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8905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716482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474501" y="179921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>
              <a:stCxn id="11" idx="2"/>
              <a:endCxn id="12" idx="2"/>
            </p:cNvCxnSpPr>
            <p:nvPr/>
          </p:nvCxnSpPr>
          <p:spPr>
            <a:xfrm rot="5400000">
              <a:off x="4010717" y="1527603"/>
              <a:ext cx="12700" cy="555932"/>
            </a:xfrm>
            <a:prstGeom prst="curvedConnector3">
              <a:avLst>
                <a:gd name="adj1" fmla="val 18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177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716482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304289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85981" y="3573002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D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930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28019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64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8655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953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89717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1069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217446" y="802338"/>
            <a:ext cx="3643282" cy="748665"/>
            <a:chOff x="1217446" y="802338"/>
            <a:chExt cx="3643282" cy="748665"/>
          </a:xfrm>
        </p:grpSpPr>
        <p:grpSp>
          <p:nvGrpSpPr>
            <p:cNvPr id="49" name="Group 48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4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57208" y="1871320"/>
            <a:ext cx="3643282" cy="748665"/>
            <a:chOff x="1217446" y="802338"/>
            <a:chExt cx="3643282" cy="748665"/>
          </a:xfrm>
        </p:grpSpPr>
        <p:grpSp>
          <p:nvGrpSpPr>
            <p:cNvPr id="74" name="Group 73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78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0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1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24606" y="3058149"/>
            <a:ext cx="3643282" cy="748665"/>
            <a:chOff x="1217446" y="802338"/>
            <a:chExt cx="3643282" cy="748665"/>
          </a:xfrm>
        </p:grpSpPr>
        <p:grpSp>
          <p:nvGrpSpPr>
            <p:cNvPr id="91" name="Group 90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5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8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9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0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10286" y="4349730"/>
            <a:ext cx="3643282" cy="748665"/>
            <a:chOff x="1217446" y="802338"/>
            <a:chExt cx="3643282" cy="7486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12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3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4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5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6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7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44429" y="972716"/>
            <a:ext cx="3642992" cy="748664"/>
            <a:chOff x="0" y="0"/>
            <a:chExt cx="3643281" cy="74866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70629" y="0"/>
              <a:ext cx="3472652" cy="748666"/>
              <a:chOff x="170629" y="0"/>
              <a:chExt cx="4274225" cy="92242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416596" y="418231"/>
                <a:ext cx="3028258" cy="504192"/>
                <a:chOff x="1416596" y="418231"/>
                <a:chExt cx="2312541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416596" y="418231"/>
                  <a:ext cx="1200680" cy="637141"/>
                  <a:chOff x="1416595" y="418231"/>
                  <a:chExt cx="1356455" cy="637141"/>
                </a:xfrm>
                <a:grpFill/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087218" y="418231"/>
                    <a:ext cx="685832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416595" y="418231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617273" y="418231"/>
                  <a:ext cx="1111864" cy="637141"/>
                  <a:chOff x="2617273" y="418231"/>
                  <a:chExt cx="1371658" cy="637141"/>
                </a:xfrm>
                <a:grpFill/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3303102" y="418231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617273" y="418231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29" name="Text Box 261"/>
              <p:cNvSpPr txBox="1"/>
              <p:nvPr/>
            </p:nvSpPr>
            <p:spPr>
              <a:xfrm>
                <a:off x="170629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0" name="Text Box 262"/>
              <p:cNvSpPr txBox="1"/>
              <p:nvPr/>
            </p:nvSpPr>
            <p:spPr>
              <a:xfrm>
                <a:off x="900320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1" name="Text Box 263"/>
              <p:cNvSpPr txBox="1"/>
              <p:nvPr/>
            </p:nvSpPr>
            <p:spPr>
              <a:xfrm>
                <a:off x="1630011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2" name="Text Box 264"/>
              <p:cNvSpPr txBox="1"/>
              <p:nvPr/>
            </p:nvSpPr>
            <p:spPr>
              <a:xfrm>
                <a:off x="2398187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3" name="Text Box 265"/>
              <p:cNvSpPr txBox="1"/>
              <p:nvPr/>
            </p:nvSpPr>
            <p:spPr>
              <a:xfrm>
                <a:off x="3153537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4" name="Text Box 266"/>
              <p:cNvSpPr txBox="1"/>
              <p:nvPr/>
            </p:nvSpPr>
            <p:spPr>
              <a:xfrm>
                <a:off x="3985857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0" y="337840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1465" y="339449"/>
              <a:ext cx="591465" cy="409216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481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263509" y="163767"/>
            <a:ext cx="2385891" cy="2380939"/>
            <a:chOff x="1263509" y="1103685"/>
            <a:chExt cx="2385891" cy="2380939"/>
          </a:xfrm>
        </p:grpSpPr>
        <p:grpSp>
          <p:nvGrpSpPr>
            <p:cNvPr id="40" name="Group 39"/>
            <p:cNvGrpSpPr/>
            <p:nvPr/>
          </p:nvGrpSpPr>
          <p:grpSpPr>
            <a:xfrm>
              <a:off x="1263509" y="1103685"/>
              <a:ext cx="2385891" cy="2380939"/>
              <a:chOff x="1263509" y="1103685"/>
              <a:chExt cx="2385891" cy="238093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20598" y="1103685"/>
                <a:ext cx="1828802" cy="410826"/>
                <a:chOff x="1217446" y="1140178"/>
                <a:chExt cx="1828802" cy="41082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412063" y="1914767"/>
                <a:ext cx="1237337" cy="409217"/>
                <a:chOff x="1808911" y="1141787"/>
                <a:chExt cx="1237337" cy="40921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1820598" y="2880687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044842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1344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57427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63509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1820598" y="191476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173672" y="162158"/>
            <a:ext cx="2385891" cy="2943079"/>
            <a:chOff x="5173672" y="162158"/>
            <a:chExt cx="2385891" cy="2943079"/>
          </a:xfrm>
        </p:grpSpPr>
        <p:grpSp>
          <p:nvGrpSpPr>
            <p:cNvPr id="71" name="Group 70"/>
            <p:cNvGrpSpPr/>
            <p:nvPr/>
          </p:nvGrpSpPr>
          <p:grpSpPr>
            <a:xfrm>
              <a:off x="5173672" y="162158"/>
              <a:ext cx="2385891" cy="2943079"/>
              <a:chOff x="4990366" y="1133514"/>
              <a:chExt cx="2385891" cy="2943079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547455" y="1133514"/>
                <a:ext cx="1828802" cy="410826"/>
                <a:chOff x="1217446" y="1140178"/>
                <a:chExt cx="1828802" cy="41082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138920" y="1944596"/>
                <a:ext cx="1237337" cy="409217"/>
                <a:chOff x="1808911" y="1141787"/>
                <a:chExt cx="1237337" cy="40921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5547455" y="2910516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6771699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178201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284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990366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74151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80653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86736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92818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5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730761" y="973240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8951" y="3259246"/>
            <a:ext cx="2977356" cy="2947198"/>
            <a:chOff x="658951" y="3259246"/>
            <a:chExt cx="2977356" cy="2947198"/>
          </a:xfrm>
        </p:grpSpPr>
        <p:grpSp>
          <p:nvGrpSpPr>
            <p:cNvPr id="110" name="Group 109"/>
            <p:cNvGrpSpPr/>
            <p:nvPr/>
          </p:nvGrpSpPr>
          <p:grpSpPr>
            <a:xfrm>
              <a:off x="1250416" y="3259246"/>
              <a:ext cx="2385891" cy="2943079"/>
              <a:chOff x="5173672" y="162158"/>
              <a:chExt cx="2385891" cy="294307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73672" y="162158"/>
                <a:ext cx="2385891" cy="2943079"/>
                <a:chOff x="4990366" y="1133514"/>
                <a:chExt cx="2385891" cy="2943079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5547455" y="1133514"/>
                  <a:ext cx="1828802" cy="410826"/>
                  <a:chOff x="1217446" y="1140178"/>
                  <a:chExt cx="1828802" cy="41082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17446" y="1140178"/>
                    <a:ext cx="591465" cy="40921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138920" y="1944596"/>
                  <a:ext cx="1237337" cy="409217"/>
                  <a:chOff x="1808911" y="1141787"/>
                  <a:chExt cx="1237337" cy="409217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547455" y="2910516"/>
                  <a:ext cx="182880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ectangle 115"/>
                <p:cNvSpPr/>
                <p:nvPr/>
              </p:nvSpPr>
              <p:spPr>
                <a:xfrm>
                  <a:off x="6771699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178201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584284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990366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6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774151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180653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586736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992818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5730761" y="973240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658951" y="579722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3762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56640" y="277368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944649" y="1582833"/>
            <a:ext cx="3551918" cy="415566"/>
            <a:chOff x="1944649" y="1582833"/>
            <a:chExt cx="3551918" cy="415566"/>
          </a:xfrm>
        </p:grpSpPr>
        <p:grpSp>
          <p:nvGrpSpPr>
            <p:cNvPr id="17" name="Group 16"/>
            <p:cNvGrpSpPr/>
            <p:nvPr/>
          </p:nvGrpSpPr>
          <p:grpSpPr>
            <a:xfrm>
              <a:off x="1944649" y="1582833"/>
              <a:ext cx="2372798" cy="415566"/>
              <a:chOff x="1944229" y="2237090"/>
              <a:chExt cx="2372798" cy="41556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44229" y="2237090"/>
                <a:ext cx="2372798" cy="409216"/>
                <a:chOff x="1263509" y="2135490"/>
                <a:chExt cx="2372798" cy="40921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44842" y="2135490"/>
                  <a:ext cx="591465" cy="409216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451344" y="2135490"/>
                  <a:ext cx="591465" cy="409216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857427" y="2135490"/>
                  <a:ext cx="591465" cy="409216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263509" y="2135490"/>
                  <a:ext cx="591465" cy="409216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5" name="Elbow Connector 14"/>
              <p:cNvCxnSpPr>
                <a:stCxn id="7" idx="2"/>
                <a:endCxn id="4" idx="2"/>
              </p:cNvCxnSpPr>
              <p:nvPr/>
            </p:nvCxnSpPr>
            <p:spPr>
              <a:xfrm rot="16200000" flipH="1">
                <a:off x="3130628" y="1755639"/>
                <a:ext cx="12700" cy="1781333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4313637" y="158283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e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05102" y="158283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f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11652" y="3294169"/>
            <a:ext cx="3553550" cy="1265060"/>
            <a:chOff x="1911652" y="3294169"/>
            <a:chExt cx="3553550" cy="1265060"/>
          </a:xfrm>
        </p:grpSpPr>
        <p:grpSp>
          <p:nvGrpSpPr>
            <p:cNvPr id="40" name="Group 39"/>
            <p:cNvGrpSpPr/>
            <p:nvPr/>
          </p:nvGrpSpPr>
          <p:grpSpPr>
            <a:xfrm>
              <a:off x="1911652" y="3294169"/>
              <a:ext cx="2412145" cy="1265059"/>
              <a:chOff x="5060892" y="3420010"/>
              <a:chExt cx="2412145" cy="126505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250760" y="4270950"/>
                <a:ext cx="591465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060892" y="3420010"/>
                <a:ext cx="2412145" cy="1265059"/>
                <a:chOff x="5060892" y="3420010"/>
                <a:chExt cx="2412145" cy="1265059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5060892" y="3420010"/>
                  <a:ext cx="2412145" cy="1265059"/>
                  <a:chOff x="1263509" y="1279647"/>
                  <a:chExt cx="2412145" cy="1265059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3044842" y="2135490"/>
                    <a:ext cx="591465" cy="409216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084189" y="1279647"/>
                    <a:ext cx="591465" cy="409216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857427" y="2135490"/>
                    <a:ext cx="591465" cy="409216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263509" y="2135490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34" name="Elbow Connector 33"/>
                <p:cNvCxnSpPr>
                  <a:stCxn id="30" idx="0"/>
                  <a:endCxn id="33" idx="0"/>
                </p:cNvCxnSpPr>
                <p:nvPr/>
              </p:nvCxnSpPr>
              <p:spPr>
                <a:xfrm rot="16200000" flipH="1" flipV="1">
                  <a:off x="6436429" y="3530074"/>
                  <a:ext cx="850940" cy="630812"/>
                </a:xfrm>
                <a:prstGeom prst="bentConnector3">
                  <a:avLst>
                    <a:gd name="adj1" fmla="val -26864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>
                <a:endCxn id="30" idx="2"/>
              </p:cNvCxnSpPr>
              <p:nvPr/>
            </p:nvCxnSpPr>
            <p:spPr>
              <a:xfrm flipV="1">
                <a:off x="7177305" y="3829226"/>
                <a:ext cx="0" cy="4466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>
              <a:off x="4282272" y="415001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e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73737" y="415001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f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559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190292" y="1419729"/>
            <a:ext cx="3553550" cy="1437876"/>
            <a:chOff x="1911652" y="4145109"/>
            <a:chExt cx="3553550" cy="1437876"/>
          </a:xfrm>
        </p:grpSpPr>
        <p:grpSp>
          <p:nvGrpSpPr>
            <p:cNvPr id="65" name="Group 64"/>
            <p:cNvGrpSpPr/>
            <p:nvPr/>
          </p:nvGrpSpPr>
          <p:grpSpPr>
            <a:xfrm>
              <a:off x="1911652" y="4145109"/>
              <a:ext cx="2372798" cy="1437876"/>
              <a:chOff x="5060892" y="4270950"/>
              <a:chExt cx="2372798" cy="143787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250760" y="4270950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060892" y="4275853"/>
                <a:ext cx="2372798" cy="1432973"/>
                <a:chOff x="5060892" y="4275853"/>
                <a:chExt cx="2372798" cy="1432973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5060892" y="4275853"/>
                  <a:ext cx="2372798" cy="1432973"/>
                  <a:chOff x="1263509" y="2135490"/>
                  <a:chExt cx="2372798" cy="1432973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3044842" y="2135490"/>
                    <a:ext cx="591465" cy="409216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2453377" y="3159247"/>
                    <a:ext cx="591465" cy="409216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857427" y="2135490"/>
                    <a:ext cx="591465" cy="409216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263509" y="2135490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72" name="Elbow Connector 71"/>
                <p:cNvCxnSpPr>
                  <a:stCxn id="74" idx="1"/>
                  <a:endCxn id="75" idx="2"/>
                </p:cNvCxnSpPr>
                <p:nvPr/>
              </p:nvCxnSpPr>
              <p:spPr>
                <a:xfrm rot="10800000">
                  <a:off x="5950544" y="4685070"/>
                  <a:ext cx="300217" cy="819149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Arrow Connector 69"/>
              <p:cNvCxnSpPr>
                <a:stCxn id="68" idx="2"/>
                <a:endCxn id="74" idx="0"/>
              </p:cNvCxnSpPr>
              <p:nvPr/>
            </p:nvCxnSpPr>
            <p:spPr>
              <a:xfrm>
                <a:off x="6546493" y="4680166"/>
                <a:ext cx="0" cy="61944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/>
            <p:cNvSpPr/>
            <p:nvPr/>
          </p:nvSpPr>
          <p:spPr>
            <a:xfrm>
              <a:off x="4282272" y="415001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e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73737" y="415001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f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062286" y="3177487"/>
            <a:ext cx="3553550" cy="1346339"/>
            <a:chOff x="1911652" y="3202729"/>
            <a:chExt cx="3553550" cy="1346339"/>
          </a:xfrm>
        </p:grpSpPr>
        <p:grpSp>
          <p:nvGrpSpPr>
            <p:cNvPr id="85" name="Group 84"/>
            <p:cNvGrpSpPr/>
            <p:nvPr/>
          </p:nvGrpSpPr>
          <p:grpSpPr>
            <a:xfrm>
              <a:off x="1911652" y="3202729"/>
              <a:ext cx="2370620" cy="1346339"/>
              <a:chOff x="5060892" y="3328570"/>
              <a:chExt cx="2370620" cy="1346339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6250760" y="4265693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060892" y="3328570"/>
                <a:ext cx="2370620" cy="1346339"/>
                <a:chOff x="5060892" y="3328570"/>
                <a:chExt cx="2370620" cy="1346339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5060892" y="3328570"/>
                  <a:ext cx="2370620" cy="1346339"/>
                  <a:chOff x="1263509" y="1188207"/>
                  <a:chExt cx="2370620" cy="1346339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3042664" y="2125329"/>
                    <a:ext cx="591465" cy="409216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1860149" y="1188207"/>
                    <a:ext cx="591465" cy="409216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1857427" y="2125330"/>
                    <a:ext cx="591465" cy="409216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1263509" y="2125330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92" name="Elbow Connector 91"/>
                <p:cNvCxnSpPr>
                  <a:stCxn id="94" idx="1"/>
                  <a:endCxn id="96" idx="0"/>
                </p:cNvCxnSpPr>
                <p:nvPr/>
              </p:nvCxnSpPr>
              <p:spPr>
                <a:xfrm rot="10800000" flipV="1">
                  <a:off x="5356626" y="3533177"/>
                  <a:ext cx="300907" cy="732515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Arrow Connector 89"/>
              <p:cNvCxnSpPr>
                <a:stCxn id="95" idx="0"/>
                <a:endCxn id="94" idx="2"/>
              </p:cNvCxnSpPr>
              <p:nvPr/>
            </p:nvCxnSpPr>
            <p:spPr>
              <a:xfrm flipV="1">
                <a:off x="5950543" y="3737786"/>
                <a:ext cx="2722" cy="52790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/>
            <p:cNvSpPr/>
            <p:nvPr/>
          </p:nvSpPr>
          <p:spPr>
            <a:xfrm>
              <a:off x="4282272" y="4139851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e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873737" y="4139851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f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0952" y="5323649"/>
            <a:ext cx="3553550" cy="409217"/>
            <a:chOff x="1911652" y="4139851"/>
            <a:chExt cx="3553550" cy="409217"/>
          </a:xfrm>
        </p:grpSpPr>
        <p:grpSp>
          <p:nvGrpSpPr>
            <p:cNvPr id="105" name="Group 104"/>
            <p:cNvGrpSpPr/>
            <p:nvPr/>
          </p:nvGrpSpPr>
          <p:grpSpPr>
            <a:xfrm>
              <a:off x="1911652" y="4139851"/>
              <a:ext cx="2370620" cy="409217"/>
              <a:chOff x="5060892" y="4265692"/>
              <a:chExt cx="2370620" cy="409217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250760" y="4265693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5060892" y="4265692"/>
                <a:ext cx="2370620" cy="409217"/>
                <a:chOff x="1263509" y="2125329"/>
                <a:chExt cx="2370620" cy="409217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3042664" y="2125329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1857427" y="2125330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1263509" y="2125330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latin typeface="Times"/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06" name="Rectangle 105"/>
            <p:cNvSpPr/>
            <p:nvPr/>
          </p:nvSpPr>
          <p:spPr>
            <a:xfrm>
              <a:off x="4282272" y="4139851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e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73737" y="4139851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f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694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24613</TotalTime>
  <Words>1713</Words>
  <Application>Microsoft Macintosh PowerPoint</Application>
  <PresentationFormat>On-screen Show (4:3)</PresentationFormat>
  <Paragraphs>1374</Paragraphs>
  <Slides>79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160</cp:revision>
  <dcterms:created xsi:type="dcterms:W3CDTF">2014-07-13T03:42:57Z</dcterms:created>
  <dcterms:modified xsi:type="dcterms:W3CDTF">2014-08-06T18:50:23Z</dcterms:modified>
</cp:coreProperties>
</file>