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2" r:id="rId55"/>
    <p:sldId id="311" r:id="rId56"/>
    <p:sldId id="315" r:id="rId57"/>
    <p:sldId id="31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20474</TotalTime>
  <Words>1269</Words>
  <Application>Microsoft Macintosh PowerPoint</Application>
  <PresentationFormat>On-screen Show (4:3)</PresentationFormat>
  <Paragraphs>1037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76</cp:revision>
  <dcterms:created xsi:type="dcterms:W3CDTF">2014-07-13T03:42:57Z</dcterms:created>
  <dcterms:modified xsi:type="dcterms:W3CDTF">2014-08-02T05:35:22Z</dcterms:modified>
</cp:coreProperties>
</file>