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2" r:id="rId40"/>
    <p:sldId id="319" r:id="rId41"/>
    <p:sldId id="320" r:id="rId42"/>
    <p:sldId id="321" r:id="rId43"/>
    <p:sldId id="294" r:id="rId44"/>
    <p:sldId id="295" r:id="rId45"/>
    <p:sldId id="297" r:id="rId46"/>
    <p:sldId id="298" r:id="rId47"/>
    <p:sldId id="340" r:id="rId48"/>
    <p:sldId id="341" r:id="rId49"/>
    <p:sldId id="299" r:id="rId50"/>
    <p:sldId id="300" r:id="rId51"/>
    <p:sldId id="327" r:id="rId52"/>
    <p:sldId id="328" r:id="rId53"/>
    <p:sldId id="333" r:id="rId54"/>
    <p:sldId id="329" r:id="rId55"/>
    <p:sldId id="339" r:id="rId56"/>
    <p:sldId id="330" r:id="rId57"/>
    <p:sldId id="331" r:id="rId58"/>
    <p:sldId id="332" r:id="rId59"/>
    <p:sldId id="334" r:id="rId60"/>
    <p:sldId id="335" r:id="rId61"/>
    <p:sldId id="336" r:id="rId62"/>
    <p:sldId id="338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2" r:id="rId73"/>
    <p:sldId id="311" r:id="rId74"/>
    <p:sldId id="315" r:id="rId75"/>
    <p:sldId id="316" r:id="rId76"/>
    <p:sldId id="317" r:id="rId77"/>
    <p:sldId id="318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2181" y="2422397"/>
            <a:ext cx="5967789" cy="1518908"/>
            <a:chOff x="1509164" y="1833165"/>
            <a:chExt cx="5967789" cy="1518908"/>
          </a:xfrm>
        </p:grpSpPr>
        <p:grpSp>
          <p:nvGrpSpPr>
            <p:cNvPr id="5" name="Group 4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4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5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6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207154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64533" y="288947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4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9164" y="196411"/>
            <a:ext cx="5967789" cy="1636754"/>
            <a:chOff x="1509164" y="1833165"/>
            <a:chExt cx="5967789" cy="1636754"/>
          </a:xfrm>
        </p:grpSpPr>
        <p:grpSp>
          <p:nvGrpSpPr>
            <p:cNvPr id="18" name="Group 17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581325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581325" y="3007323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09164" y="2225986"/>
            <a:ext cx="5967789" cy="1620745"/>
            <a:chOff x="1509164" y="1833165"/>
            <a:chExt cx="5967789" cy="1620745"/>
          </a:xfrm>
        </p:grpSpPr>
        <p:grpSp>
          <p:nvGrpSpPr>
            <p:cNvPr id="29" name="Group 28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247166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83937" y="4250159"/>
            <a:ext cx="5967789" cy="1620745"/>
            <a:chOff x="1509164" y="1833165"/>
            <a:chExt cx="5967789" cy="1620745"/>
          </a:xfrm>
        </p:grpSpPr>
        <p:grpSp>
          <p:nvGrpSpPr>
            <p:cNvPr id="46" name="Group 4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78069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8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08979" y="439796"/>
            <a:ext cx="5967789" cy="1620745"/>
            <a:chOff x="1008979" y="439796"/>
            <a:chExt cx="5967789" cy="1620745"/>
          </a:xfrm>
        </p:grpSpPr>
        <p:grpSp>
          <p:nvGrpSpPr>
            <p:cNvPr id="45" name="Group 44"/>
            <p:cNvGrpSpPr/>
            <p:nvPr/>
          </p:nvGrpSpPr>
          <p:grpSpPr>
            <a:xfrm>
              <a:off x="1008979" y="439796"/>
              <a:ext cx="5967789" cy="1620745"/>
              <a:chOff x="1509164" y="1833165"/>
              <a:chExt cx="5967789" cy="162074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478069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455614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urved Connector 2"/>
            <p:cNvCxnSpPr>
              <a:stCxn id="55" idx="2"/>
              <a:endCxn id="60" idx="2"/>
            </p:cNvCxnSpPr>
            <p:nvPr/>
          </p:nvCxnSpPr>
          <p:spPr>
            <a:xfrm rot="5400000">
              <a:off x="3310451" y="387229"/>
              <a:ext cx="12700" cy="2217758"/>
            </a:xfrm>
            <a:prstGeom prst="curvedConnector3">
              <a:avLst>
                <a:gd name="adj1" fmla="val 344964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61379" y="2346796"/>
            <a:ext cx="5967789" cy="1620745"/>
            <a:chOff x="1161379" y="2346796"/>
            <a:chExt cx="5967789" cy="1620745"/>
          </a:xfrm>
        </p:grpSpPr>
        <p:grpSp>
          <p:nvGrpSpPr>
            <p:cNvPr id="62" name="Group 61"/>
            <p:cNvGrpSpPr/>
            <p:nvPr/>
          </p:nvGrpSpPr>
          <p:grpSpPr>
            <a:xfrm>
              <a:off x="1161379" y="2346796"/>
              <a:ext cx="5967789" cy="1620745"/>
              <a:chOff x="1509164" y="1833165"/>
              <a:chExt cx="5967789" cy="162074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"/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42226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3319769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urved Connector 96"/>
            <p:cNvCxnSpPr>
              <a:stCxn id="70" idx="2"/>
              <a:endCxn id="76" idx="2"/>
            </p:cNvCxnSpPr>
            <p:nvPr/>
          </p:nvCxnSpPr>
          <p:spPr>
            <a:xfrm rot="5400000">
              <a:off x="4212246" y="2306413"/>
              <a:ext cx="12700" cy="2193390"/>
            </a:xfrm>
            <a:prstGeom prst="curvedConnector3">
              <a:avLst>
                <a:gd name="adj1" fmla="val 283103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223789" y="4307311"/>
            <a:ext cx="5967789" cy="1430166"/>
            <a:chOff x="1509164" y="1926996"/>
            <a:chExt cx="5967789" cy="1430166"/>
          </a:xfrm>
        </p:grpSpPr>
        <p:grpSp>
          <p:nvGrpSpPr>
            <p:cNvPr id="100" name="Group 99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1" name="Straight Arrow Connector 100"/>
            <p:cNvCxnSpPr/>
            <p:nvPr/>
          </p:nvCxnSpPr>
          <p:spPr>
            <a:xfrm>
              <a:off x="6273327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170830" y="2894566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80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511840" y="850486"/>
            <a:ext cx="5967789" cy="1430167"/>
            <a:chOff x="1511840" y="850486"/>
            <a:chExt cx="5967789" cy="1430167"/>
          </a:xfrm>
        </p:grpSpPr>
        <p:grpSp>
          <p:nvGrpSpPr>
            <p:cNvPr id="4" name="Group 3"/>
            <p:cNvGrpSpPr/>
            <p:nvPr/>
          </p:nvGrpSpPr>
          <p:grpSpPr>
            <a:xfrm>
              <a:off x="1511840" y="850486"/>
              <a:ext cx="5967789" cy="1430167"/>
              <a:chOff x="1509164" y="1926996"/>
              <a:chExt cx="5967789" cy="14301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23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7045828" y="1926996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974431" y="2894567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urved Connector 20"/>
            <p:cNvCxnSpPr>
              <a:stCxn id="10" idx="2"/>
              <a:endCxn id="17" idx="2"/>
            </p:cNvCxnSpPr>
            <p:nvPr/>
          </p:nvCxnSpPr>
          <p:spPr>
            <a:xfrm rot="5400000" flipH="1">
              <a:off x="5652299" y="354772"/>
              <a:ext cx="5089" cy="2921481"/>
            </a:xfrm>
            <a:prstGeom prst="curvedConnector3">
              <a:avLst>
                <a:gd name="adj1" fmla="val -10409963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11840" y="3019368"/>
            <a:ext cx="6348446" cy="1430167"/>
            <a:chOff x="1509164" y="1926996"/>
            <a:chExt cx="6348446" cy="1430167"/>
          </a:xfrm>
        </p:grpSpPr>
        <p:grpSp>
          <p:nvGrpSpPr>
            <p:cNvPr id="26" name="Group 2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24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857610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974431" y="289456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08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/>
        </p:nvGrpSpPr>
        <p:grpSpPr>
          <a:xfrm>
            <a:off x="974408" y="486084"/>
            <a:ext cx="2771100" cy="1935448"/>
            <a:chOff x="1539502" y="1398217"/>
            <a:chExt cx="2771100" cy="1935448"/>
          </a:xfrm>
        </p:grpSpPr>
        <p:sp>
          <p:nvSpPr>
            <p:cNvPr id="296" name="Rectangle 29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4156348" y="2962310"/>
            <a:ext cx="2771100" cy="1935448"/>
            <a:chOff x="1539502" y="1398217"/>
            <a:chExt cx="2771100" cy="1935448"/>
          </a:xfrm>
        </p:grpSpPr>
        <p:sp>
          <p:nvSpPr>
            <p:cNvPr id="393" name="Rectangle 39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4156348" y="478904"/>
            <a:ext cx="2771100" cy="1935448"/>
            <a:chOff x="1539502" y="1398217"/>
            <a:chExt cx="2771100" cy="1935448"/>
          </a:xfrm>
        </p:grpSpPr>
        <p:sp>
          <p:nvSpPr>
            <p:cNvPr id="490" name="Rectangle 489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6" name="Group 585"/>
          <p:cNvGrpSpPr/>
          <p:nvPr/>
        </p:nvGrpSpPr>
        <p:grpSpPr>
          <a:xfrm>
            <a:off x="974408" y="2955130"/>
            <a:ext cx="2771100" cy="1935448"/>
            <a:chOff x="1539502" y="1398217"/>
            <a:chExt cx="2771100" cy="1935448"/>
          </a:xfrm>
        </p:grpSpPr>
        <p:sp>
          <p:nvSpPr>
            <p:cNvPr id="587" name="Rectangle 586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368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0"/>
          <p:cNvGrpSpPr/>
          <p:nvPr/>
        </p:nvGrpSpPr>
        <p:grpSpPr>
          <a:xfrm>
            <a:off x="1539502" y="768555"/>
            <a:ext cx="2771100" cy="2464657"/>
            <a:chOff x="1539502" y="768555"/>
            <a:chExt cx="2771100" cy="2464657"/>
          </a:xfrm>
        </p:grpSpPr>
        <p:sp>
          <p:nvSpPr>
            <p:cNvPr id="102" name="Rectangle 101"/>
            <p:cNvSpPr/>
            <p:nvPr/>
          </p:nvSpPr>
          <p:spPr>
            <a:xfrm>
              <a:off x="1539763" y="298948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539502" y="768555"/>
              <a:ext cx="2771100" cy="1935448"/>
              <a:chOff x="1539502" y="1398217"/>
              <a:chExt cx="2771100" cy="193544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539502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770427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001352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232277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463202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694127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925052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155977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386902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617827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48752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079677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39502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70427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001352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232277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463202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694127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925052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155977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86902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17827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848752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079677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539502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77042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001352" y="188566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23227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463202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69412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925052" y="1885669"/>
                <a:ext cx="230925" cy="243726"/>
              </a:xfrm>
              <a:prstGeom prst="rect">
                <a:avLst/>
              </a:prstGeom>
              <a:solidFill>
                <a:srgbClr val="3498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15597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386902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1782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848752" y="188566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07967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539502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770427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001352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232277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463202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694127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925052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155977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386902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17827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848752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079677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539502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770427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001352" y="2358761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232277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463202" y="2358761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694127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925052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155977" y="2358761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3386902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617827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848752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079677" y="2358761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39502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70427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001352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32277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463202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694127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2925052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155977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386902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617827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848752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4079677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539502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77042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001352" y="284621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23227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463202" y="284621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69412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925052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15597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3386902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61782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848752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079677" y="284621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539502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77042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001352" y="308993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232277" y="308993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463202" y="308993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69412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925052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15597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386902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61782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848752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07967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2" name="Group 301"/>
          <p:cNvGrpSpPr/>
          <p:nvPr/>
        </p:nvGrpSpPr>
        <p:grpSpPr>
          <a:xfrm>
            <a:off x="4732172" y="729810"/>
            <a:ext cx="2771100" cy="2503402"/>
            <a:chOff x="4732172" y="729810"/>
            <a:chExt cx="2771100" cy="2503402"/>
          </a:xfrm>
        </p:grpSpPr>
        <p:grpSp>
          <p:nvGrpSpPr>
            <p:cNvPr id="200" name="Group 199"/>
            <p:cNvGrpSpPr/>
            <p:nvPr/>
          </p:nvGrpSpPr>
          <p:grpSpPr>
            <a:xfrm>
              <a:off x="4732172" y="729810"/>
              <a:ext cx="2771100" cy="1935448"/>
              <a:chOff x="1539502" y="1398217"/>
              <a:chExt cx="2771100" cy="1935448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539502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770427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001352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32277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463202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694127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925052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155977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386902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617827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848752" y="139821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079677" y="139821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539502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770427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001352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232277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463202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694127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25052" y="1641943"/>
                <a:ext cx="230925" cy="243726"/>
              </a:xfrm>
              <a:prstGeom prst="rect">
                <a:avLst/>
              </a:prstGeom>
              <a:solidFill>
                <a:srgbClr val="3449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3155977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386902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617827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848752" y="164194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4079677" y="164194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539502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77042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001352" y="188566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23227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2463202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2694127" y="1885669"/>
                <a:ext cx="230925" cy="243726"/>
              </a:xfrm>
              <a:prstGeom prst="rect">
                <a:avLst/>
              </a:prstGeom>
              <a:solidFill>
                <a:srgbClr val="3449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2925052" y="1885669"/>
                <a:ext cx="230925" cy="243726"/>
              </a:xfrm>
              <a:prstGeom prst="rect">
                <a:avLst/>
              </a:prstGeom>
              <a:solidFill>
                <a:srgbClr val="3498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155977" y="1885669"/>
                <a:ext cx="230925" cy="243726"/>
              </a:xfrm>
              <a:prstGeom prst="rect">
                <a:avLst/>
              </a:prstGeom>
              <a:solidFill>
                <a:srgbClr val="3449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386902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1782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848752" y="188566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079677" y="188566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539502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770427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001352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32277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463202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694127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925052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155977" y="2129395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3386902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3617827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848752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079677" y="2129395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539502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770427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001352" y="2358761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232277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463202" y="2358761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2694127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925052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155977" y="2358761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386902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17827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848752" y="2358761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079677" y="2358761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39502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70427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2001352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2232277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463202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94127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2925052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155977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386902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17827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848752" y="2602487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4079677" y="2602487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1539502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177042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001352" y="284621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223227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2463202" y="284621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269412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2925052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315597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386902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17827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848752" y="2846213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4079677" y="2846213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1539502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177042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2001352" y="308993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2232277" y="308993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2463202" y="3089939"/>
                <a:ext cx="230925" cy="243726"/>
              </a:xfrm>
              <a:prstGeom prst="rect">
                <a:avLst/>
              </a:prstGeom>
              <a:solidFill>
                <a:srgbClr val="2ECC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269412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2925052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15597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386902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1782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848752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079677" y="3089939"/>
                <a:ext cx="230925" cy="243726"/>
              </a:xfrm>
              <a:prstGeom prst="rect">
                <a:avLst/>
              </a:prstGeom>
              <a:solidFill>
                <a:srgbClr val="ECF0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8" name="Rectangle 297"/>
            <p:cNvSpPr/>
            <p:nvPr/>
          </p:nvSpPr>
          <p:spPr>
            <a:xfrm>
              <a:off x="4732172" y="2989486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4963097" y="2989486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194022" y="2989486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Rectangle 304"/>
          <p:cNvSpPr/>
          <p:nvPr/>
        </p:nvSpPr>
        <p:spPr>
          <a:xfrm>
            <a:off x="1424039" y="6245172"/>
            <a:ext cx="230925" cy="243726"/>
          </a:xfrm>
          <a:prstGeom prst="rect">
            <a:avLst/>
          </a:prstGeom>
          <a:solidFill>
            <a:srgbClr val="34495E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1654964" y="6245172"/>
            <a:ext cx="230925" cy="243726"/>
          </a:xfrm>
          <a:prstGeom prst="rect">
            <a:avLst/>
          </a:prstGeom>
          <a:solidFill>
            <a:srgbClr val="34495E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4" name="Group 403"/>
          <p:cNvGrpSpPr/>
          <p:nvPr/>
        </p:nvGrpSpPr>
        <p:grpSpPr>
          <a:xfrm>
            <a:off x="1424394" y="3569096"/>
            <a:ext cx="2771100" cy="1935448"/>
            <a:chOff x="1539502" y="1398217"/>
            <a:chExt cx="2771100" cy="1935448"/>
          </a:xfrm>
        </p:grpSpPr>
        <p:sp>
          <p:nvSpPr>
            <p:cNvPr id="405" name="Rectangle 40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1" name="Rectangle 500"/>
          <p:cNvSpPr/>
          <p:nvPr/>
        </p:nvSpPr>
        <p:spPr>
          <a:xfrm>
            <a:off x="1885889" y="6245172"/>
            <a:ext cx="230925" cy="243726"/>
          </a:xfrm>
          <a:prstGeom prst="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117169" y="6245172"/>
            <a:ext cx="230925" cy="243726"/>
          </a:xfrm>
          <a:prstGeom prst="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2269569" y="6397572"/>
            <a:ext cx="230925" cy="243726"/>
          </a:xfrm>
          <a:prstGeom prst="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7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960598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60598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0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536701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320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52084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370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48482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" name="Curved Connector 2"/>
            <p:cNvCxnSpPr>
              <a:stCxn id="13" idx="2"/>
              <a:endCxn id="14" idx="2"/>
            </p:cNvCxnSpPr>
            <p:nvPr/>
          </p:nvCxnSpPr>
          <p:spPr>
            <a:xfrm rot="5400000">
              <a:off x="2847717" y="1502036"/>
              <a:ext cx="12700" cy="607067"/>
            </a:xfrm>
            <a:prstGeom prst="curved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187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18" name="Group 17"/>
            <p:cNvGrpSpPr/>
            <p:nvPr/>
          </p:nvGrpSpPr>
          <p:grpSpPr>
            <a:xfrm>
              <a:off x="1633581" y="710137"/>
              <a:ext cx="4096068" cy="3833493"/>
              <a:chOff x="1633581" y="710137"/>
              <a:chExt cx="4096068" cy="383349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633581" y="1168428"/>
                <a:ext cx="3489000" cy="3375202"/>
                <a:chOff x="1633581" y="1168428"/>
                <a:chExt cx="3489000" cy="337520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633581" y="1168428"/>
                  <a:ext cx="3489000" cy="637141"/>
                  <a:chOff x="1633581" y="1168428"/>
                  <a:chExt cx="3489000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633581" y="1168428"/>
                    <a:ext cx="2933067" cy="637141"/>
                    <a:chOff x="924242" y="2342732"/>
                    <a:chExt cx="2933067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924242" y="2342732"/>
                      <a:ext cx="1821203" cy="637141"/>
                      <a:chOff x="1998453" y="1150003"/>
                      <a:chExt cx="2057487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370111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A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2684282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B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1998453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A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2745446" y="2342732"/>
                      <a:ext cx="1111863" cy="637141"/>
                      <a:chOff x="1998453" y="1150003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684282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998453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C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4566649" y="1168428"/>
                    <a:ext cx="5559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1633581" y="2618807"/>
                  <a:ext cx="2377136" cy="1924823"/>
                </a:xfrm>
                <a:prstGeom prst="rect">
                  <a:avLst/>
                </a:prstGeom>
                <a:solidFill>
                  <a:srgbClr val="34495E">
                    <a:alpha val="15000"/>
                  </a:srgb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2536701" y="710137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3348482" y="1805569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122581" y="1168428"/>
                <a:ext cx="607068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85981" y="2748078"/>
                <a:ext cx="607068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53670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997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0190" y="702060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728187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579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>
              <a:off x="3440952" y="1514737"/>
              <a:ext cx="12700" cy="607067"/>
            </a:xfrm>
            <a:prstGeom prst="curved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917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36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716482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474501" y="179921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>
              <a:stCxn id="11" idx="2"/>
              <a:endCxn id="12" idx="2"/>
            </p:cNvCxnSpPr>
            <p:nvPr/>
          </p:nvCxnSpPr>
          <p:spPr>
            <a:xfrm rot="5400000">
              <a:off x="4010717" y="1527603"/>
              <a:ext cx="12700" cy="555932"/>
            </a:xfrm>
            <a:prstGeom prst="curved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17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716482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304289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85981" y="3573002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D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9302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4253306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828019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85981" y="3573002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D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647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556136" cy="3833493"/>
            <a:chOff x="1633581" y="710137"/>
            <a:chExt cx="4556136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4253306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189717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85981" y="3573002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D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069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44429" y="972716"/>
            <a:ext cx="3642992" cy="748664"/>
            <a:chOff x="0" y="0"/>
            <a:chExt cx="3643281" cy="7486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70629" y="0"/>
              <a:ext cx="3472652" cy="748666"/>
              <a:chOff x="170629" y="0"/>
              <a:chExt cx="4274225" cy="92242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16596" y="418231"/>
                <a:ext cx="3028258" cy="504192"/>
                <a:chOff x="1416596" y="418231"/>
                <a:chExt cx="2312541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416596" y="418231"/>
                  <a:ext cx="1200680" cy="637141"/>
                  <a:chOff x="1416595" y="418231"/>
                  <a:chExt cx="1356455" cy="637141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7218" y="418231"/>
                    <a:ext cx="685832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416595" y="418231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617273" y="418231"/>
                  <a:ext cx="1111864" cy="637141"/>
                  <a:chOff x="2617273" y="418231"/>
                  <a:chExt cx="1371658" cy="637141"/>
                </a:xfrm>
                <a:grpFill/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03102" y="418231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617273" y="418231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29" name="Text Box 261"/>
              <p:cNvSpPr txBox="1"/>
              <p:nvPr/>
            </p:nvSpPr>
            <p:spPr>
              <a:xfrm>
                <a:off x="170629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0" name="Text Box 262"/>
              <p:cNvSpPr txBox="1"/>
              <p:nvPr/>
            </p:nvSpPr>
            <p:spPr>
              <a:xfrm>
                <a:off x="900320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1" name="Text Box 263"/>
              <p:cNvSpPr txBox="1"/>
              <p:nvPr/>
            </p:nvSpPr>
            <p:spPr>
              <a:xfrm>
                <a:off x="1630011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2" name="Text Box 264"/>
              <p:cNvSpPr txBox="1"/>
              <p:nvPr/>
            </p:nvSpPr>
            <p:spPr>
              <a:xfrm>
                <a:off x="2398187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3" name="Text Box 265"/>
              <p:cNvSpPr txBox="1"/>
              <p:nvPr/>
            </p:nvSpPr>
            <p:spPr>
              <a:xfrm>
                <a:off x="3153537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4" name="Text Box 266"/>
              <p:cNvSpPr txBox="1"/>
              <p:nvPr/>
            </p:nvSpPr>
            <p:spPr>
              <a:xfrm>
                <a:off x="3985857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0" y="337840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1465" y="339449"/>
              <a:ext cx="591465" cy="409216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63509" y="163767"/>
            <a:ext cx="2385891" cy="2380939"/>
            <a:chOff x="1263509" y="1103685"/>
            <a:chExt cx="2385891" cy="2380939"/>
          </a:xfrm>
        </p:grpSpPr>
        <p:grpSp>
          <p:nvGrpSpPr>
            <p:cNvPr id="40" name="Group 39"/>
            <p:cNvGrpSpPr/>
            <p:nvPr/>
          </p:nvGrpSpPr>
          <p:grpSpPr>
            <a:xfrm>
              <a:off x="1263509" y="1103685"/>
              <a:ext cx="2385891" cy="2380939"/>
              <a:chOff x="1263509" y="1103685"/>
              <a:chExt cx="2385891" cy="238093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20598" y="1103685"/>
                <a:ext cx="1828802" cy="410826"/>
                <a:chOff x="1217446" y="1140178"/>
                <a:chExt cx="1828802" cy="41082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412063" y="1914767"/>
                <a:ext cx="1237337" cy="409217"/>
                <a:chOff x="1808911" y="1141787"/>
                <a:chExt cx="1237337" cy="40921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1820598" y="2880687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044842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1344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57427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63509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820598" y="191476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73672" y="162158"/>
            <a:ext cx="2385891" cy="2943079"/>
            <a:chOff x="5173672" y="162158"/>
            <a:chExt cx="2385891" cy="2943079"/>
          </a:xfrm>
        </p:grpSpPr>
        <p:grpSp>
          <p:nvGrpSpPr>
            <p:cNvPr id="71" name="Group 70"/>
            <p:cNvGrpSpPr/>
            <p:nvPr/>
          </p:nvGrpSpPr>
          <p:grpSpPr>
            <a:xfrm>
              <a:off x="5173672" y="162158"/>
              <a:ext cx="2385891" cy="2943079"/>
              <a:chOff x="4990366" y="1133514"/>
              <a:chExt cx="2385891" cy="294307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547455" y="1133514"/>
                <a:ext cx="1828802" cy="410826"/>
                <a:chOff x="1217446" y="1140178"/>
                <a:chExt cx="1828802" cy="41082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38920" y="1944596"/>
                <a:ext cx="1237337" cy="409217"/>
                <a:chOff x="1808911" y="1141787"/>
                <a:chExt cx="1237337" cy="40921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5547455" y="2910516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6771699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178201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284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990366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74151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80653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86736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92818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730761" y="973240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8951" y="3259246"/>
            <a:ext cx="2977356" cy="2947198"/>
            <a:chOff x="658951" y="3259246"/>
            <a:chExt cx="2977356" cy="2947198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50416" y="3259246"/>
              <a:ext cx="2385891" cy="2943079"/>
              <a:chOff x="5173672" y="162158"/>
              <a:chExt cx="2385891" cy="294307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73672" y="162158"/>
                <a:ext cx="2385891" cy="2943079"/>
                <a:chOff x="4990366" y="1133514"/>
                <a:chExt cx="2385891" cy="294307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5547455" y="1133514"/>
                  <a:ext cx="1828802" cy="410826"/>
                  <a:chOff x="1217446" y="1140178"/>
                  <a:chExt cx="1828802" cy="41082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7446" y="1140178"/>
                    <a:ext cx="591465" cy="40921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138920" y="1944596"/>
                  <a:ext cx="1237337" cy="409217"/>
                  <a:chOff x="1808911" y="1141787"/>
                  <a:chExt cx="1237337" cy="409217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47455" y="2910516"/>
                  <a:ext cx="182880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ctangle 115"/>
                <p:cNvSpPr/>
                <p:nvPr/>
              </p:nvSpPr>
              <p:spPr>
                <a:xfrm>
                  <a:off x="6771699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178201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584284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990366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6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774151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180653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586736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992818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5730761" y="97324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658951" y="579722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3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22640</TotalTime>
  <Words>1551</Words>
  <Application>Microsoft Macintosh PowerPoint</Application>
  <PresentationFormat>On-screen Show (4:3)</PresentationFormat>
  <Paragraphs>1319</Paragraphs>
  <Slides>77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139</cp:revision>
  <dcterms:created xsi:type="dcterms:W3CDTF">2014-07-13T03:42:57Z</dcterms:created>
  <dcterms:modified xsi:type="dcterms:W3CDTF">2014-08-04T03:41:57Z</dcterms:modified>
</cp:coreProperties>
</file>