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7296" y="1700336"/>
            <a:ext cx="7363951" cy="2783607"/>
            <a:chOff x="0" y="0"/>
            <a:chExt cx="5867400" cy="1769671"/>
          </a:xfrm>
        </p:grpSpPr>
        <p:grpSp>
          <p:nvGrpSpPr>
            <p:cNvPr id="5" name="Group 4"/>
            <p:cNvGrpSpPr/>
            <p:nvPr/>
          </p:nvGrpSpPr>
          <p:grpSpPr>
            <a:xfrm>
              <a:off x="900506" y="119995"/>
              <a:ext cx="4966894" cy="411411"/>
              <a:chOff x="900506" y="119995"/>
              <a:chExt cx="4966894" cy="4114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18325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580371" y="32570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379052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39779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506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40858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81637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0441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41098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01825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 Box 96"/>
              <p:cNvSpPr txBox="1"/>
              <p:nvPr/>
            </p:nvSpPr>
            <p:spPr>
              <a:xfrm>
                <a:off x="5347947" y="205685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362552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07072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58260"/>
              <a:ext cx="3564525" cy="411411"/>
              <a:chOff x="843552" y="1358260"/>
              <a:chExt cx="3564525" cy="41141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61371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523417" y="1563966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22098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825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552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784144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044871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96"/>
              <p:cNvSpPr txBox="1"/>
              <p:nvPr/>
            </p:nvSpPr>
            <p:spPr>
              <a:xfrm>
                <a:off x="3888624" y="1472022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05598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58260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0019" y="119995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51718" y="0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32682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8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863" y="615730"/>
            <a:ext cx="8403114" cy="5131072"/>
            <a:chOff x="0" y="0"/>
            <a:chExt cx="5867400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1639779" y="98266"/>
              <a:ext cx="4227621" cy="411411"/>
              <a:chOff x="1639779" y="98266"/>
              <a:chExt cx="4227621" cy="4114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18325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580371" y="303972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79052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39779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40858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1637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40441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1098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101825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 Box 96"/>
              <p:cNvSpPr txBox="1"/>
              <p:nvPr/>
            </p:nvSpPr>
            <p:spPr>
              <a:xfrm>
                <a:off x="5347947" y="183946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07072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36531"/>
              <a:ext cx="3442936" cy="411411"/>
              <a:chOff x="843552" y="1336531"/>
              <a:chExt cx="3442936" cy="411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61371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22098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82825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552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784144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044871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96"/>
              <p:cNvSpPr txBox="1"/>
              <p:nvPr/>
            </p:nvSpPr>
            <p:spPr>
              <a:xfrm>
                <a:off x="3767035" y="1462857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305598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23854" y="1584478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3653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54236" y="12311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938530" y="0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11266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887" y="2213578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95400" y="2213578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96"/>
            <p:cNvSpPr txBox="1"/>
            <p:nvPr/>
          </p:nvSpPr>
          <p:spPr>
            <a:xfrm>
              <a:off x="112328" y="2087467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1459" y="782489"/>
            <a:ext cx="8172190" cy="4425550"/>
            <a:chOff x="0" y="0"/>
            <a:chExt cx="5745066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45066" cy="2624989"/>
              <a:chOff x="0" y="0"/>
              <a:chExt cx="5745066" cy="26249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7444" y="98266"/>
                <a:ext cx="4217622" cy="411411"/>
                <a:chOff x="1527444" y="98266"/>
                <a:chExt cx="4217622" cy="41141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05990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68036" y="30397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266717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7444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8523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9302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9207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28763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989490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96"/>
                <p:cNvSpPr txBox="1"/>
                <p:nvPr/>
              </p:nvSpPr>
              <p:spPr>
                <a:xfrm>
                  <a:off x="5235612" y="183953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95838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470490" y="1336531"/>
                <a:ext cx="2853168" cy="1288458"/>
                <a:chOff x="1470490" y="1336531"/>
                <a:chExt cx="2853168" cy="128845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949036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411082" y="1542237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209763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470490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9103" y="2213578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671809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32536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96"/>
                <p:cNvSpPr txBox="1"/>
                <p:nvPr/>
              </p:nvSpPr>
              <p:spPr>
                <a:xfrm>
                  <a:off x="3814204" y="1414729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1110003" y="1350304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41901" y="12311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 Box 96"/>
              <p:cNvSpPr txBox="1"/>
              <p:nvPr/>
            </p:nvSpPr>
            <p:spPr>
              <a:xfrm>
                <a:off x="826115" y="0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96"/>
              <p:cNvSpPr txBox="1"/>
              <p:nvPr/>
            </p:nvSpPr>
            <p:spPr>
              <a:xfrm>
                <a:off x="781418" y="1213015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552" y="2213578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3065" y="2213578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 Box 96"/>
              <p:cNvSpPr txBox="1"/>
              <p:nvPr/>
            </p:nvSpPr>
            <p:spPr>
              <a:xfrm>
                <a:off x="0" y="2087818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331876" y="2373221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7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741" y="1292552"/>
            <a:ext cx="7315201" cy="3781829"/>
            <a:chOff x="0" y="0"/>
            <a:chExt cx="6317141" cy="25559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7141" cy="2555987"/>
              <a:chOff x="0" y="0"/>
              <a:chExt cx="6317141" cy="25559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317141" cy="2555987"/>
                <a:chOff x="0" y="0"/>
                <a:chExt cx="6317141" cy="25559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6922" y="0"/>
                  <a:ext cx="3710945" cy="2527383"/>
                  <a:chOff x="2086922" y="0"/>
                  <a:chExt cx="3710945" cy="252738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510842" y="211597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85337" y="2321678"/>
                    <a:ext cx="2255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3823291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364149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28523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569302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29207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546064" y="2321678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086922" y="2316993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96"/>
                  <p:cNvSpPr txBox="1"/>
                  <p:nvPr/>
                </p:nvSpPr>
                <p:spPr>
                  <a:xfrm>
                    <a:off x="5235612" y="85691"/>
                    <a:ext cx="562255" cy="2763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NULL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95838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609103" y="2115312"/>
                  <a:ext cx="4708038" cy="440675"/>
                  <a:chOff x="1609103" y="2115312"/>
                  <a:chExt cx="4708038" cy="44067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55095" y="214457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5543664" y="2331981"/>
                    <a:ext cx="36048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183057" y="2130274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9571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60910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958385" y="2309569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18486" y="2312354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52323" y="1351568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462804" y="205706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96"/>
                <p:cNvSpPr txBox="1"/>
                <p:nvPr/>
              </p:nvSpPr>
              <p:spPr>
                <a:xfrm>
                  <a:off x="3134226" y="7946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Text Box 96"/>
                <p:cNvSpPr txBox="1"/>
                <p:nvPr/>
              </p:nvSpPr>
              <p:spPr>
                <a:xfrm>
                  <a:off x="4623706" y="122813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43552" y="21153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3065" y="211531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96"/>
                <p:cNvSpPr txBox="1"/>
                <p:nvPr/>
              </p:nvSpPr>
              <p:spPr>
                <a:xfrm>
                  <a:off x="0" y="1989719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1331876" y="2274955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96"/>
            <p:cNvSpPr txBox="1"/>
            <p:nvPr/>
          </p:nvSpPr>
          <p:spPr>
            <a:xfrm>
              <a:off x="5359562" y="1228184"/>
              <a:ext cx="562255" cy="27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7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9340" y="1623958"/>
            <a:ext cx="5591194" cy="2860144"/>
            <a:chOff x="298603" y="0"/>
            <a:chExt cx="5194110" cy="2097904"/>
          </a:xfrm>
        </p:grpSpPr>
        <p:sp>
          <p:nvSpPr>
            <p:cNvPr id="5" name="Rectangle 4"/>
            <p:cNvSpPr/>
            <p:nvPr/>
          </p:nvSpPr>
          <p:spPr>
            <a:xfrm>
              <a:off x="1125360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603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0649" y="205706"/>
              <a:ext cx="36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67806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87406" y="205706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10252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2298" y="205706"/>
              <a:ext cx="3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9852" y="211331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92487" y="0"/>
              <a:ext cx="1900226" cy="2097904"/>
              <a:chOff x="3592487" y="0"/>
              <a:chExt cx="1900226" cy="20979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3066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2487" y="562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54533" y="205706"/>
                <a:ext cx="976134" cy="5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03066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261690" y="411411"/>
                <a:ext cx="0" cy="52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337598" y="1686493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9248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23510" y="1345665"/>
                <a:ext cx="514088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823510" y="417036"/>
                <a:ext cx="0" cy="517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799644" y="1345665"/>
                <a:ext cx="462046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97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931" y="1662337"/>
            <a:ext cx="6470920" cy="3058250"/>
            <a:chOff x="0" y="0"/>
            <a:chExt cx="5492713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298603" y="0"/>
              <a:ext cx="5194110" cy="2097904"/>
              <a:chOff x="298603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2536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6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  <a:endCxn id="10" idx="1"/>
              </p:cNvCxnSpPr>
              <p:nvPr/>
            </p:nvCxnSpPr>
            <p:spPr>
              <a:xfrm>
                <a:off x="760649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967806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>
                <a:stCxn id="10" idx="3"/>
                <a:endCxn id="13" idx="1"/>
              </p:cNvCxnSpPr>
              <p:nvPr/>
            </p:nvCxnSpPr>
            <p:spPr>
              <a:xfrm>
                <a:off x="1587406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810252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>
              <a:xfrm>
                <a:off x="3272298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29852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592487" y="0"/>
                <a:ext cx="1900226" cy="2097904"/>
                <a:chOff x="3592487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30667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92487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20" idx="3"/>
                  <a:endCxn id="19" idx="1"/>
                </p:cNvCxnSpPr>
                <p:nvPr/>
              </p:nvCxnSpPr>
              <p:spPr>
                <a:xfrm flipV="1">
                  <a:off x="4054533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03066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9" idx="2"/>
                  <a:endCxn id="22" idx="0"/>
                </p:cNvCxnSpPr>
                <p:nvPr/>
              </p:nvCxnSpPr>
              <p:spPr>
                <a:xfrm>
                  <a:off x="5261690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337598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9248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4" idx="1"/>
                  <a:endCxn id="25" idx="2"/>
                </p:cNvCxnSpPr>
                <p:nvPr/>
              </p:nvCxnSpPr>
              <p:spPr>
                <a:xfrm flipH="1" flipV="1">
                  <a:off x="3823510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5" idx="0"/>
                  <a:endCxn id="20" idx="2"/>
                </p:cNvCxnSpPr>
                <p:nvPr/>
              </p:nvCxnSpPr>
              <p:spPr>
                <a:xfrm flipV="1">
                  <a:off x="3823510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2" idx="2"/>
                  <a:endCxn id="24" idx="3"/>
                </p:cNvCxnSpPr>
                <p:nvPr/>
              </p:nvCxnSpPr>
              <p:spPr>
                <a:xfrm flipH="1">
                  <a:off x="4799644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298603" y="411412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6064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0" y="778120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533773" y="778119"/>
              <a:ext cx="59118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8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4039" y="2380297"/>
            <a:ext cx="5744795" cy="2468567"/>
            <a:chOff x="0" y="0"/>
            <a:chExt cx="5194110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1023471" y="417036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89639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145"/>
            <p:cNvSpPr txBox="1"/>
            <p:nvPr/>
          </p:nvSpPr>
          <p:spPr>
            <a:xfrm>
              <a:off x="788206" y="778119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1600497" y="778119"/>
              <a:ext cx="59182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4822" y="1757393"/>
            <a:ext cx="6850784" cy="2976022"/>
            <a:chOff x="0" y="-124047"/>
            <a:chExt cx="6214600" cy="222195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H="1">
              <a:off x="5239779" y="382871"/>
              <a:ext cx="35224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 Box 169"/>
            <p:cNvSpPr txBox="1"/>
            <p:nvPr/>
          </p:nvSpPr>
          <p:spPr>
            <a:xfrm>
              <a:off x="5623352" y="254969"/>
              <a:ext cx="500051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240041" y="-4557"/>
              <a:ext cx="35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171"/>
            <p:cNvSpPr txBox="1"/>
            <p:nvPr/>
          </p:nvSpPr>
          <p:spPr>
            <a:xfrm>
              <a:off x="5623631" y="-124047"/>
              <a:ext cx="590969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1039043"/>
            <a:ext cx="6504395" cy="3743778"/>
            <a:chOff x="0" y="0"/>
            <a:chExt cx="5194110" cy="270791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707916"/>
              <a:chOff x="0" y="0"/>
              <a:chExt cx="5194110" cy="27079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610012"/>
                <a:ext cx="5194110" cy="2097904"/>
                <a:chOff x="0" y="610012"/>
                <a:chExt cx="5194110" cy="209790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6757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0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62046" y="815718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669203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88803" y="815718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11649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973695" y="815718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31249" y="821343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3293884" y="610012"/>
                  <a:ext cx="1900226" cy="2097904"/>
                  <a:chOff x="3293884" y="610012"/>
                  <a:chExt cx="1900226" cy="209790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732064" y="6100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93884" y="615637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3755930" y="815718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3206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963087" y="1021423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4038995" y="229650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29388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3524907" y="1955677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3524907" y="1027048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01041" y="1955677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293884" y="246221"/>
                <a:ext cx="1" cy="30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 Box 220"/>
              <p:cNvSpPr txBox="1"/>
              <p:nvPr/>
            </p:nvSpPr>
            <p:spPr>
              <a:xfrm>
                <a:off x="3118149" y="0"/>
                <a:ext cx="501015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21221" y="1745972"/>
                <a:ext cx="3454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22"/>
              <p:cNvSpPr txBox="1"/>
              <p:nvPr/>
            </p:nvSpPr>
            <p:spPr>
              <a:xfrm>
                <a:off x="2329492" y="1622696"/>
                <a:ext cx="591820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382261" y="-1038920"/>
              <a:ext cx="209176" cy="2973697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306674" y="33769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118" y="679868"/>
            <a:ext cx="7210000" cy="4489688"/>
            <a:chOff x="0" y="0"/>
            <a:chExt cx="5570291" cy="3252653"/>
          </a:xfrm>
        </p:grpSpPr>
        <p:grpSp>
          <p:nvGrpSpPr>
            <p:cNvPr id="5" name="Group 4"/>
            <p:cNvGrpSpPr/>
            <p:nvPr/>
          </p:nvGrpSpPr>
          <p:grpSpPr>
            <a:xfrm>
              <a:off x="14673" y="588218"/>
              <a:ext cx="5555618" cy="1985642"/>
              <a:chOff x="14673" y="588218"/>
              <a:chExt cx="6214600" cy="222195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73" y="712265"/>
                <a:ext cx="5194110" cy="2097904"/>
                <a:chOff x="14673" y="712265"/>
                <a:chExt cx="5194110" cy="209790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41430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4673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76719" y="917971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1683876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303476" y="917971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526322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88368" y="917971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45922" y="923596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3308557" y="712265"/>
                  <a:ext cx="1900226" cy="2097904"/>
                  <a:chOff x="3308557" y="712265"/>
                  <a:chExt cx="1900226" cy="2097904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746737" y="71226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308557" y="71789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3770603" y="917971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4673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77760" y="1123676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53668" y="2398758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30855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3539580" y="2057930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3539580" y="1129301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515714" y="2057930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254452" y="1095136"/>
                <a:ext cx="3522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 Box 169"/>
              <p:cNvSpPr txBox="1"/>
              <p:nvPr/>
            </p:nvSpPr>
            <p:spPr>
              <a:xfrm>
                <a:off x="5638025" y="967234"/>
                <a:ext cx="500051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4714" y="707708"/>
                <a:ext cx="352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 Box 171"/>
              <p:cNvSpPr txBox="1"/>
              <p:nvPr/>
            </p:nvSpPr>
            <p:spPr>
              <a:xfrm>
                <a:off x="5638304" y="588218"/>
                <a:ext cx="590969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231944" y="-746098"/>
              <a:ext cx="209155" cy="2673044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141148" y="176306"/>
              <a:ext cx="365729" cy="24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rot="5400000" flipH="1" flipV="1">
              <a:off x="3806132" y="58747"/>
              <a:ext cx="5027" cy="1285678"/>
            </a:xfrm>
            <a:prstGeom prst="curvedConnector3">
              <a:avLst>
                <a:gd name="adj1" fmla="val 83626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 Box 224"/>
            <p:cNvSpPr txBox="1"/>
            <p:nvPr/>
          </p:nvSpPr>
          <p:spPr>
            <a:xfrm>
              <a:off x="3564563" y="0"/>
              <a:ext cx="75247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   p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H="1">
              <a:off x="2959280" y="882901"/>
              <a:ext cx="1698730" cy="5027"/>
            </a:xfrm>
            <a:prstGeom prst="curvedConnector5">
              <a:avLst>
                <a:gd name="adj1" fmla="val -13457"/>
                <a:gd name="adj2" fmla="val 40998289"/>
                <a:gd name="adj3" fmla="val 113457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 Box 224"/>
            <p:cNvSpPr txBox="1"/>
            <p:nvPr/>
          </p:nvSpPr>
          <p:spPr>
            <a:xfrm>
              <a:off x="3543252" y="3012623"/>
              <a:ext cx="75184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"/>
                  <a:ea typeface="ＭＳ 明朝"/>
                  <a:cs typeface="Times New Roman"/>
                </a:rPr>
                <a:t>c-p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3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2565" y="2066513"/>
            <a:ext cx="4855184" cy="1982371"/>
            <a:chOff x="0" y="0"/>
            <a:chExt cx="4229100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1500" y="2286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229100" cy="1600200"/>
              <a:chOff x="0" y="0"/>
              <a:chExt cx="4229100" cy="1600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00100" y="1028700"/>
                  <a:ext cx="2057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429000" y="1028700"/>
                <a:ext cx="34290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 Box 21"/>
              <p:cNvSpPr txBox="1"/>
              <p:nvPr/>
            </p:nvSpPr>
            <p:spPr>
              <a:xfrm>
                <a:off x="3771900" y="1028700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2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1602" y="962077"/>
            <a:ext cx="6709662" cy="4057280"/>
            <a:chOff x="0" y="-261159"/>
            <a:chExt cx="6268012" cy="363389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261159"/>
              <a:ext cx="6268012" cy="2935032"/>
              <a:chOff x="0" y="-261185"/>
              <a:chExt cx="6268551" cy="29353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6243"/>
                <a:ext cx="6268551" cy="2097904"/>
                <a:chOff x="0" y="576243"/>
                <a:chExt cx="6268551" cy="20979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576243"/>
                  <a:ext cx="5194110" cy="2097904"/>
                  <a:chOff x="0" y="576243"/>
                  <a:chExt cx="5194110" cy="209790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26757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62046" y="684247"/>
                    <a:ext cx="364711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1669203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88803" y="684247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511649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973695" y="684247"/>
                    <a:ext cx="320189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131249" y="689872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93884" y="576243"/>
                    <a:ext cx="1900226" cy="2097904"/>
                    <a:chOff x="3293884" y="576243"/>
                    <a:chExt cx="1900226" cy="2097904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32064" y="576243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93884" y="581868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e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755930" y="781949"/>
                      <a:ext cx="976134" cy="5625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206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g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963087" y="987654"/>
                      <a:ext cx="0" cy="522843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038995" y="2262736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h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9388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i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 flipV="1">
                      <a:off x="3524907" y="1921908"/>
                      <a:ext cx="514088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3524907" y="993279"/>
                      <a:ext cx="0" cy="517218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H="1">
                      <a:off x="4501041" y="1921908"/>
                      <a:ext cx="462046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5194110" y="645456"/>
                  <a:ext cx="4053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220"/>
                <p:cNvSpPr txBox="1"/>
                <p:nvPr/>
              </p:nvSpPr>
              <p:spPr>
                <a:xfrm>
                  <a:off x="5676539" y="614863"/>
                  <a:ext cx="501324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slow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94110" y="982231"/>
                  <a:ext cx="39387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222"/>
                <p:cNvSpPr txBox="1"/>
                <p:nvPr/>
              </p:nvSpPr>
              <p:spPr>
                <a:xfrm>
                  <a:off x="5676539" y="873066"/>
                  <a:ext cx="592012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fast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Left Brace 8"/>
              <p:cNvSpPr/>
              <p:nvPr/>
            </p:nvSpPr>
            <p:spPr>
              <a:xfrm rot="5400000">
                <a:off x="1382261" y="-1072689"/>
                <a:ext cx="209176" cy="2973697"/>
              </a:xfrm>
              <a:prstGeom prst="leftBrace">
                <a:avLst>
                  <a:gd name="adj1" fmla="val 8333"/>
                  <a:gd name="adj2" fmla="val 507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224"/>
              <p:cNvSpPr txBox="1"/>
              <p:nvPr/>
            </p:nvSpPr>
            <p:spPr>
              <a:xfrm>
                <a:off x="1244927" y="-261185"/>
                <a:ext cx="365654" cy="5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 </a:t>
                </a: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H="1">
              <a:off x="3293602" y="781869"/>
              <a:ext cx="1900063" cy="5624"/>
            </a:xfrm>
            <a:prstGeom prst="curvedConnector5">
              <a:avLst>
                <a:gd name="adj1" fmla="val -12031"/>
                <a:gd name="adj2" fmla="val 37063371"/>
                <a:gd name="adj3" fmla="val 11203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24"/>
            <p:cNvSpPr txBox="1"/>
            <p:nvPr/>
          </p:nvSpPr>
          <p:spPr>
            <a:xfrm>
              <a:off x="4038526" y="2791659"/>
              <a:ext cx="365623" cy="58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8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993" y="2115128"/>
            <a:ext cx="5970543" cy="1606301"/>
            <a:chOff x="0" y="0"/>
            <a:chExt cx="5202708" cy="1039604"/>
          </a:xfrm>
        </p:grpSpPr>
        <p:sp>
          <p:nvSpPr>
            <p:cNvPr id="5" name="Rectangle 4"/>
            <p:cNvSpPr/>
            <p:nvPr/>
          </p:nvSpPr>
          <p:spPr>
            <a:xfrm>
              <a:off x="116616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74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0126" y="183829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19278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79215" y="183829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7239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5445" y="18382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2330" y="188856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371681" y="502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8208" y="367657"/>
              <a:ext cx="0" cy="28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0" y="127220"/>
              <a:ext cx="352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25388" y="868762"/>
              <a:ext cx="3938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71682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0367" y="667871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9656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784734" y="851700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03419" y="851700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73105" y="66692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86157" y="85074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672393" y="67194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085445" y="85489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2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21648" y="1423873"/>
            <a:ext cx="5165328" cy="2910702"/>
            <a:chOff x="0" y="0"/>
            <a:chExt cx="3229603" cy="1606398"/>
          </a:xfrm>
        </p:grpSpPr>
        <p:sp>
          <p:nvSpPr>
            <p:cNvPr id="21" name="Rectangle 20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3052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99288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05815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536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6236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98577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17262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6551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29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0314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3052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99288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112340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821" y="1577805"/>
            <a:ext cx="6837955" cy="2654148"/>
            <a:chOff x="0" y="0"/>
            <a:chExt cx="5474922" cy="1606398"/>
          </a:xfrm>
        </p:grpSpPr>
        <p:sp>
          <p:nvSpPr>
            <p:cNvPr id="5" name="Rectangle 4"/>
            <p:cNvSpPr/>
            <p:nvPr/>
          </p:nvSpPr>
          <p:spPr>
            <a:xfrm>
              <a:off x="73908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52" y="482435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46031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141" y="482435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31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58371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05256" y="487462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4607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51134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34855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21555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43896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2581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870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056948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5633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45319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58371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944607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57659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770" y="1222353"/>
            <a:ext cx="6270031" cy="3846266"/>
            <a:chOff x="0" y="0"/>
            <a:chExt cx="4775499" cy="2989744"/>
          </a:xfrm>
        </p:grpSpPr>
        <p:grpSp>
          <p:nvGrpSpPr>
            <p:cNvPr id="5" name="Group 4"/>
            <p:cNvGrpSpPr/>
            <p:nvPr/>
          </p:nvGrpSpPr>
          <p:grpSpPr>
            <a:xfrm>
              <a:off x="2" y="957140"/>
              <a:ext cx="4775496" cy="1039488"/>
              <a:chOff x="2" y="957145"/>
              <a:chExt cx="4775634" cy="10396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909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054" y="1140974"/>
                <a:ext cx="326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92206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52143" y="1140974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24532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658373" y="114097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258" y="1146001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944609" y="96217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151136" y="1324802"/>
                <a:ext cx="0" cy="2827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944610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3295" y="1625016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62584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57662" y="1808845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76347" y="1808845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546033" y="162406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959085" y="180789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2245321" y="162909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658373" y="1812041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rot="16200000">
              <a:off x="3755435" y="1185730"/>
              <a:ext cx="209155" cy="1830972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3710268" y="2212437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S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056166" y="982509"/>
              <a:ext cx="209155" cy="3229507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224"/>
            <p:cNvSpPr txBox="1"/>
            <p:nvPr/>
          </p:nvSpPr>
          <p:spPr>
            <a:xfrm>
              <a:off x="2991649" y="2749714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997566" y="1584393"/>
              <a:ext cx="209155" cy="1112308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Text Box 224"/>
            <p:cNvSpPr txBox="1"/>
            <p:nvPr/>
          </p:nvSpPr>
          <p:spPr>
            <a:xfrm>
              <a:off x="1958905" y="2258625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574205" y="-821187"/>
              <a:ext cx="209155" cy="3357563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Text Box 224"/>
            <p:cNvSpPr txBox="1"/>
            <p:nvPr/>
          </p:nvSpPr>
          <p:spPr>
            <a:xfrm>
              <a:off x="1492070" y="499422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283170" y="-2036949"/>
              <a:ext cx="209155" cy="4775496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224"/>
            <p:cNvSpPr txBox="1"/>
            <p:nvPr/>
          </p:nvSpPr>
          <p:spPr>
            <a:xfrm>
              <a:off x="2245115" y="0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2611" y="933451"/>
            <a:ext cx="6201584" cy="5165015"/>
            <a:chOff x="0" y="0"/>
            <a:chExt cx="4927089" cy="3194618"/>
          </a:xfrm>
        </p:grpSpPr>
        <p:grpSp>
          <p:nvGrpSpPr>
            <p:cNvPr id="5" name="Group 4"/>
            <p:cNvGrpSpPr/>
            <p:nvPr/>
          </p:nvGrpSpPr>
          <p:grpSpPr>
            <a:xfrm>
              <a:off x="40111" y="0"/>
              <a:ext cx="3972292" cy="644284"/>
              <a:chOff x="40111" y="0"/>
              <a:chExt cx="2954276" cy="58765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111" y="4820"/>
                <a:ext cx="835391" cy="582833"/>
                <a:chOff x="40111" y="4820"/>
                <a:chExt cx="835391" cy="582833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111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49473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40111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75502" y="4820"/>
                <a:ext cx="835391" cy="582833"/>
                <a:chOff x="875502" y="4820"/>
                <a:chExt cx="835391" cy="58283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75502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384864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875502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673132" y="3801"/>
                <a:ext cx="835391" cy="582833"/>
                <a:chOff x="1673132" y="3801"/>
                <a:chExt cx="835391" cy="58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73132" y="3801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182494" y="172906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673132" y="371418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508523" y="0"/>
                <a:ext cx="485864" cy="582833"/>
                <a:chOff x="2508523" y="0"/>
                <a:chExt cx="485864" cy="58283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8523" y="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508523" y="36761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326644" y="653365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1038873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441917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78056" y="1573639"/>
              <a:ext cx="2849033" cy="644284"/>
              <a:chOff x="2078056" y="1573641"/>
              <a:chExt cx="2118885" cy="58765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8056" y="157846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87418" y="174756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78056" y="194607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75686" y="157744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385048" y="1746547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875686" y="194505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077" y="157364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1077" y="194125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2400482" y="653365"/>
              <a:ext cx="4218" cy="925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073600" y="2554502"/>
              <a:ext cx="1725774" cy="640116"/>
              <a:chOff x="2073600" y="2554502"/>
              <a:chExt cx="1283494" cy="5838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73600" y="255552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82962" y="272462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073600" y="292313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1230" y="2554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k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71230" y="2922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23" idx="2"/>
              <a:endCxn id="16" idx="0"/>
            </p:cNvCxnSpPr>
            <p:nvPr/>
          </p:nvCxnSpPr>
          <p:spPr>
            <a:xfrm flipH="1">
              <a:off x="2400244" y="2217925"/>
              <a:ext cx="4456" cy="337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2030478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433522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0648" y="1644970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8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9" y="736557"/>
            <a:ext cx="6863612" cy="5092589"/>
            <a:chOff x="0" y="0"/>
            <a:chExt cx="5204073" cy="277451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0568"/>
              <a:ext cx="1123259" cy="639000"/>
              <a:chOff x="0" y="10568"/>
              <a:chExt cx="835391" cy="58283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10568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09362" y="179673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0" y="378185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69777" y="5284"/>
              <a:ext cx="1123259" cy="639000"/>
              <a:chOff x="3369777" y="5284"/>
              <a:chExt cx="835391" cy="58283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69777" y="5284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879139" y="17438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69777" y="372901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93035" y="34601"/>
              <a:ext cx="653288" cy="639000"/>
              <a:chOff x="4493035" y="34601"/>
              <a:chExt cx="485864" cy="582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93035" y="3460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3035" y="40221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933" y="2135510"/>
              <a:ext cx="653288" cy="639000"/>
              <a:chOff x="21933" y="2135510"/>
              <a:chExt cx="485864" cy="5828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933" y="213551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33" y="250312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5039751" y="701255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3259" y="0"/>
              <a:ext cx="1123259" cy="639000"/>
              <a:chOff x="1123259" y="0"/>
              <a:chExt cx="835391" cy="58283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23259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621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123259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46518" y="0"/>
              <a:ext cx="1123259" cy="639000"/>
              <a:chOff x="2246518" y="0"/>
              <a:chExt cx="835391" cy="5828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6518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55880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246518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4" y="1078337"/>
              <a:ext cx="5177919" cy="645526"/>
              <a:chOff x="26154" y="1078337"/>
              <a:chExt cx="5177919" cy="645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50785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50785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54" y="1082504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54" y="1485548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79442" y="1172897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149413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9413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95931" y="1084863"/>
                <a:ext cx="1072486" cy="639000"/>
                <a:chOff x="3395931" y="1084863"/>
                <a:chExt cx="797630" cy="58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95931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j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395931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881795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72672" y="1084863"/>
                <a:ext cx="1072486" cy="639000"/>
                <a:chOff x="2272672" y="1084863"/>
                <a:chExt cx="797630" cy="58283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272672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k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72672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2758536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793112" y="1234632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13931" y="1723862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8043" y="1449528"/>
            <a:ext cx="6786637" cy="3335198"/>
            <a:chOff x="31594" y="0"/>
            <a:chExt cx="5247672" cy="22175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173118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167"/>
              <a:ext cx="1123229" cy="638884"/>
              <a:chOff x="419186" y="4167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167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173272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371784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42416" y="0"/>
              <a:ext cx="653272" cy="638884"/>
              <a:chOff x="1542416" y="0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42416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2416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61390" y="157864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46256" y="176401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1390" y="198161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2764" y="155479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87630" y="174016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02764" y="195776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5994" y="155062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994" y="195359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3808" y="653249"/>
              <a:ext cx="4218" cy="92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80164" y="154640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65030" y="173177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164" y="194937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2622" y="154529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2622" y="194826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5894" y="178918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5363" y="2833644"/>
            <a:ext cx="6546855" cy="1013620"/>
            <a:chOff x="31594" y="0"/>
            <a:chExt cx="7583520" cy="6883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214065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9471"/>
              <a:ext cx="1123229" cy="638884"/>
              <a:chOff x="419186" y="49471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947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21857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41708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61842" y="9502"/>
              <a:ext cx="653272" cy="638884"/>
              <a:chOff x="6961842" y="9502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61842" y="9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61842" y="377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42416" y="3335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282" y="21872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2416" y="43632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3790" y="950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68656" y="19487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3790" y="41247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7020" y="533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07020" y="40830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1190" y="111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46056" y="18648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61190" y="40408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648" y="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648" y="40297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6920" y="24389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60292" y="292247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41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499" y="3001387"/>
            <a:ext cx="6668842" cy="619537"/>
            <a:chOff x="0" y="0"/>
            <a:chExt cx="5706993" cy="372622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5236110" y="68587"/>
              <a:ext cx="470883" cy="280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78328" y="2013946"/>
            <a:ext cx="4608222" cy="2215154"/>
            <a:chOff x="0" y="0"/>
            <a:chExt cx="4229100" cy="1600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429000" y="1028700"/>
              <a:ext cx="342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43"/>
            <p:cNvSpPr txBox="1"/>
            <p:nvPr/>
          </p:nvSpPr>
          <p:spPr>
            <a:xfrm>
              <a:off x="3771900" y="1028700"/>
              <a:ext cx="4572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null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3429000" cy="1600200"/>
              <a:chOff x="0" y="0"/>
              <a:chExt cx="3429000" cy="1600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228600"/>
                <a:ext cx="685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27" name="Straight Arrow Connector 26"/>
                <p:cNvCxnSpPr>
                  <a:stCxn id="25" idx="3"/>
                </p:cNvCxnSpPr>
                <p:nvPr/>
              </p:nvCxnSpPr>
              <p:spPr>
                <a:xfrm flipV="1">
                  <a:off x="800100" y="1028700"/>
                  <a:ext cx="2057400" cy="342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7700" y="76200"/>
                <a:ext cx="8001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62000" y="8763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62000" y="9906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762000" y="1219200"/>
              <a:ext cx="205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61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7523" y="1937951"/>
            <a:ext cx="5182989" cy="2602453"/>
            <a:chOff x="0" y="0"/>
            <a:chExt cx="3452200" cy="1293156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9031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3019" y="1109359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92087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52051" y="1109359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106" y="1114386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2245142" y="989130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998198" y="53895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0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046" y="218072"/>
            <a:ext cx="7915605" cy="6259908"/>
            <a:chOff x="0" y="0"/>
            <a:chExt cx="4839643" cy="4130376"/>
          </a:xfrm>
        </p:grpSpPr>
        <p:grpSp>
          <p:nvGrpSpPr>
            <p:cNvPr id="5" name="Group 4"/>
            <p:cNvGrpSpPr/>
            <p:nvPr/>
          </p:nvGrpSpPr>
          <p:grpSpPr>
            <a:xfrm>
              <a:off x="4006" y="0"/>
              <a:ext cx="4792910" cy="323325"/>
              <a:chOff x="4006" y="0"/>
              <a:chExt cx="5783645" cy="41485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43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06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17025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496093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156057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249149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909112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3734005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4974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3407993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4487061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147025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900080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662168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27"/>
              <p:cNvSpPr txBox="1"/>
              <p:nvPr/>
            </p:nvSpPr>
            <p:spPr>
              <a:xfrm>
                <a:off x="5239776" y="6858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685405"/>
              <a:ext cx="4792910" cy="323269"/>
              <a:chOff x="0" y="685406"/>
              <a:chExt cx="5783645" cy="4147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0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13019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492087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152051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245143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905106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3729999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90968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403987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4483055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143019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96074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658162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27"/>
              <p:cNvSpPr txBox="1"/>
              <p:nvPr/>
            </p:nvSpPr>
            <p:spPr>
              <a:xfrm>
                <a:off x="5235770" y="753916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1135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006" y="1584914"/>
              <a:ext cx="4792910" cy="323195"/>
              <a:chOff x="4006" y="1584916"/>
              <a:chExt cx="5783645" cy="41469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43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06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496093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56057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2249149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9112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34005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4974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7993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7061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7025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00080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62168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27"/>
              <p:cNvSpPr txBox="1"/>
              <p:nvPr/>
            </p:nvSpPr>
            <p:spPr>
              <a:xfrm>
                <a:off x="5239776" y="165333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5141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3707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006" y="3481763"/>
              <a:ext cx="4792910" cy="323040"/>
              <a:chOff x="4006" y="3481766"/>
              <a:chExt cx="5783645" cy="4144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037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06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6093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4914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909112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34005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4974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3407993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487061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4147025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900080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62168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 Box 27"/>
              <p:cNvSpPr txBox="1"/>
              <p:nvPr/>
            </p:nvSpPr>
            <p:spPr>
              <a:xfrm>
                <a:off x="5239776" y="35499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3707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11636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7095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6560" y="2582892"/>
              <a:ext cx="4793083" cy="323114"/>
              <a:chOff x="46560" y="2582895"/>
              <a:chExt cx="5783854" cy="4145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59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560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3864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8611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91703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951666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77655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37528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50547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29615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189579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942634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704722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7"/>
              <p:cNvSpPr txBox="1"/>
              <p:nvPr/>
            </p:nvSpPr>
            <p:spPr>
              <a:xfrm>
                <a:off x="5282539" y="26512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95297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836261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1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533" y="243725"/>
            <a:ext cx="8210677" cy="6362531"/>
            <a:chOff x="0" y="0"/>
            <a:chExt cx="4797961" cy="5078371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792701" cy="323326"/>
              <a:chOff x="4894" y="0"/>
              <a:chExt cx="5783393" cy="41486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 Box 27"/>
              <p:cNvSpPr txBox="1"/>
              <p:nvPr/>
            </p:nvSpPr>
            <p:spPr>
              <a:xfrm>
                <a:off x="5240412" y="685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88" y="685406"/>
              <a:ext cx="4792702" cy="323289"/>
              <a:chOff x="888" y="685406"/>
              <a:chExt cx="5783394" cy="41481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39919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8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13907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492975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152939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246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905994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730887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91856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3404875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4483943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4143907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96962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659050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7"/>
              <p:cNvSpPr txBox="1"/>
              <p:nvPr/>
            </p:nvSpPr>
            <p:spPr>
              <a:xfrm>
                <a:off x="5236407" y="75394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94" y="1584916"/>
              <a:ext cx="4793067" cy="323240"/>
              <a:chOff x="4894" y="1584916"/>
              <a:chExt cx="5783835" cy="4147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 Box 27"/>
              <p:cNvSpPr txBox="1"/>
              <p:nvPr/>
            </p:nvSpPr>
            <p:spPr>
              <a:xfrm>
                <a:off x="5240854" y="1653389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88" y="3481766"/>
              <a:ext cx="4792859" cy="323137"/>
              <a:chOff x="888" y="3481766"/>
              <a:chExt cx="5783584" cy="41461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 Box 27"/>
              <p:cNvSpPr txBox="1"/>
              <p:nvPr/>
            </p:nvSpPr>
            <p:spPr>
              <a:xfrm>
                <a:off x="5236597" y="35501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94" y="2582893"/>
              <a:ext cx="4792701" cy="323185"/>
              <a:chOff x="4894" y="2582895"/>
              <a:chExt cx="5783393" cy="41468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27"/>
              <p:cNvSpPr txBox="1"/>
              <p:nvPr/>
            </p:nvSpPr>
            <p:spPr>
              <a:xfrm>
                <a:off x="5240412" y="2651298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0" y="4435640"/>
              <a:ext cx="4792702" cy="323085"/>
              <a:chOff x="0" y="4435638"/>
              <a:chExt cx="5783394" cy="414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 Box 27"/>
              <p:cNvSpPr txBox="1"/>
              <p:nvPr/>
            </p:nvSpPr>
            <p:spPr>
              <a:xfrm>
                <a:off x="5235519" y="450391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3" name="Curved Connector 22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59137" y="4722601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35560" y="4722127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5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7988" y="2661934"/>
            <a:ext cx="5901426" cy="962646"/>
            <a:chOff x="0" y="0"/>
            <a:chExt cx="3387228" cy="3916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350"/>
              <a:ext cx="2658294" cy="367617"/>
              <a:chOff x="0" y="6350"/>
              <a:chExt cx="2658294" cy="36761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9068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3040" y="19015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92161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152108" y="190159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245254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05201" y="195186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>
              <a:stCxn id="12" idx="0"/>
              <a:endCxn id="16" idx="0"/>
            </p:cNvCxnSpPr>
            <p:nvPr/>
          </p:nvCxnSpPr>
          <p:spPr>
            <a:xfrm rot="5400000" flipH="1" flipV="1">
              <a:off x="1329147" y="-1116277"/>
              <a:ext cx="12700" cy="2245254"/>
            </a:xfrm>
            <a:prstGeom prst="curvedConnector3">
              <a:avLst>
                <a:gd name="adj1" fmla="val 53250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1" idx="2"/>
            </p:cNvCxnSpPr>
            <p:nvPr/>
          </p:nvCxnSpPr>
          <p:spPr>
            <a:xfrm rot="16200000" flipH="1">
              <a:off x="2045802" y="-726247"/>
              <a:ext cx="5026" cy="2205454"/>
            </a:xfrm>
            <a:prstGeom prst="curvedConnector3">
              <a:avLst>
                <a:gd name="adj1" fmla="val 1337389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4" idx="0"/>
              <a:endCxn id="11" idx="0"/>
            </p:cNvCxnSpPr>
            <p:nvPr/>
          </p:nvCxnSpPr>
          <p:spPr>
            <a:xfrm rot="16200000" flipV="1">
              <a:off x="1322135" y="-370197"/>
              <a:ext cx="12700" cy="753093"/>
            </a:xfrm>
            <a:prstGeom prst="curvedConnector3">
              <a:avLst>
                <a:gd name="adj1" fmla="val 266328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"/>
            <p:cNvSpPr txBox="1"/>
            <p:nvPr/>
          </p:nvSpPr>
          <p:spPr>
            <a:xfrm>
              <a:off x="2933203" y="12683"/>
              <a:ext cx="454025" cy="26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2075228" y="8797"/>
              <a:ext cx="12700" cy="753093"/>
            </a:xfrm>
            <a:prstGeom prst="curvedConnector3">
              <a:avLst>
                <a:gd name="adj1" fmla="val -20847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0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8" y="2847746"/>
            <a:ext cx="7004733" cy="634595"/>
            <a:chOff x="0" y="0"/>
            <a:chExt cx="6499449" cy="378973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2445523" y="-2239014"/>
              <a:ext cx="5027" cy="4483055"/>
            </a:xfrm>
            <a:prstGeom prst="curvedConnector3">
              <a:avLst>
                <a:gd name="adj1" fmla="val -21086354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36111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7"/>
            <p:cNvSpPr txBox="1"/>
            <p:nvPr/>
          </p:nvSpPr>
          <p:spPr>
            <a:xfrm>
              <a:off x="5967999" y="53875"/>
              <a:ext cx="531450" cy="31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 flipH="1" flipV="1">
              <a:off x="3924877" y="-1902527"/>
              <a:ext cx="43841" cy="4496403"/>
            </a:xfrm>
            <a:prstGeom prst="curvedConnector3">
              <a:avLst>
                <a:gd name="adj1" fmla="val -2042736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V="1">
              <a:off x="2445525" y="-746927"/>
              <a:ext cx="5027" cy="1498881"/>
            </a:xfrm>
            <a:prstGeom prst="curvedConnector3">
              <a:avLst>
                <a:gd name="adj1" fmla="val 10099841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5400000">
              <a:off x="3943522" y="-373421"/>
              <a:ext cx="12700" cy="1492087"/>
            </a:xfrm>
            <a:prstGeom prst="curvedConnector3">
              <a:avLst>
                <a:gd name="adj1" fmla="val 4030157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1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2580" y="2834918"/>
            <a:ext cx="7389609" cy="755672"/>
            <a:chOff x="0" y="0"/>
            <a:chExt cx="6499449" cy="37897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6499449" cy="378973"/>
              <a:chOff x="0" y="1"/>
              <a:chExt cx="6499449" cy="378973"/>
            </a:xfrm>
          </p:grpSpPr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2445523" y="-2239013"/>
                <a:ext cx="5027" cy="4483055"/>
              </a:xfrm>
              <a:prstGeom prst="curvedConnector3">
                <a:avLst>
                  <a:gd name="adj1" fmla="val -21086354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739031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13019" y="183799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492087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152051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245143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05106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729999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90968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03987" y="188826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83055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3019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236111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896074" y="19385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658162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7"/>
              <p:cNvSpPr txBox="1"/>
              <p:nvPr/>
            </p:nvSpPr>
            <p:spPr>
              <a:xfrm>
                <a:off x="5967999" y="53877"/>
                <a:ext cx="531450" cy="31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3924877" y="-1902526"/>
                <a:ext cx="43841" cy="4496403"/>
              </a:xfrm>
              <a:prstGeom prst="curvedConnector3">
                <a:avLst>
                  <a:gd name="adj1" fmla="val -2042736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V="1">
                <a:off x="2445525" y="-746926"/>
                <a:ext cx="5027" cy="1498881"/>
              </a:xfrm>
              <a:prstGeom prst="curvedConnector3">
                <a:avLst>
                  <a:gd name="adj1" fmla="val 10099841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3943522" y="-373420"/>
                <a:ext cx="12700" cy="1492087"/>
              </a:xfrm>
              <a:prstGeom prst="curvedConnector3">
                <a:avLst>
                  <a:gd name="adj1" fmla="val 4030157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/>
            <p:nvPr/>
          </p:nvCxnSpPr>
          <p:spPr>
            <a:xfrm rot="16200000" flipH="1">
              <a:off x="3191567" y="-2246026"/>
              <a:ext cx="5027" cy="4497080"/>
            </a:xfrm>
            <a:prstGeom prst="curvedConnector3">
              <a:avLst>
                <a:gd name="adj1" fmla="val -190871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5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1459" y="2976022"/>
            <a:ext cx="7877118" cy="614585"/>
            <a:chOff x="0" y="0"/>
            <a:chExt cx="6499449" cy="378974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6499449" cy="378974"/>
              <a:chOff x="0" y="0"/>
              <a:chExt cx="6499449" cy="3789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1"/>
                <a:ext cx="6499449" cy="378973"/>
                <a:chOff x="0" y="1"/>
                <a:chExt cx="6499449" cy="378973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 rot="16200000" flipH="1">
                  <a:off x="2445523" y="-2239013"/>
                  <a:ext cx="5027" cy="4483055"/>
                </a:xfrm>
                <a:prstGeom prst="curvedConnector3">
                  <a:avLst>
                    <a:gd name="adj1" fmla="val -21086354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39031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0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3019" y="183799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492087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152051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245143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905106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729999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90968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403987" y="188826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483055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143019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5236111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96074" y="193853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58162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 Box 27"/>
                <p:cNvSpPr txBox="1"/>
                <p:nvPr/>
              </p:nvSpPr>
              <p:spPr>
                <a:xfrm>
                  <a:off x="5967999" y="53877"/>
                  <a:ext cx="531450" cy="316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5" name="Curved Connector 54"/>
                <p:cNvCxnSpPr/>
                <p:nvPr/>
              </p:nvCxnSpPr>
              <p:spPr>
                <a:xfrm rot="5400000" flipH="1" flipV="1">
                  <a:off x="3924877" y="-1902526"/>
                  <a:ext cx="43841" cy="4496403"/>
                </a:xfrm>
                <a:prstGeom prst="curvedConnector3">
                  <a:avLst>
                    <a:gd name="adj1" fmla="val -2042736"/>
                  </a:avLst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16200000" flipV="1">
                  <a:off x="2445525" y="-746926"/>
                  <a:ext cx="5027" cy="1498881"/>
                </a:xfrm>
                <a:prstGeom prst="curvedConnector3">
                  <a:avLst>
                    <a:gd name="adj1" fmla="val 10099841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5400000">
                  <a:off x="3943522" y="-373420"/>
                  <a:ext cx="12700" cy="1492087"/>
                </a:xfrm>
                <a:prstGeom prst="curvedConnector3">
                  <a:avLst>
                    <a:gd name="adj1" fmla="val 4030157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3191567" y="-2246026"/>
                <a:ext cx="5027" cy="4497080"/>
              </a:xfrm>
              <a:prstGeom prst="curvedConnector3">
                <a:avLst>
                  <a:gd name="adj1" fmla="val -19087149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urved Connector 32"/>
            <p:cNvCxnSpPr/>
            <p:nvPr/>
          </p:nvCxnSpPr>
          <p:spPr>
            <a:xfrm rot="16200000" flipV="1">
              <a:off x="3191568" y="-739913"/>
              <a:ext cx="5027" cy="1484856"/>
            </a:xfrm>
            <a:prstGeom prst="curvedConnector3">
              <a:avLst>
                <a:gd name="adj1" fmla="val 90093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4689565" y="-380433"/>
              <a:ext cx="12700" cy="1506112"/>
            </a:xfrm>
            <a:prstGeom prst="curvedConnector3">
              <a:avLst>
                <a:gd name="adj1" fmla="val 3598504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4301405" y="-1525998"/>
              <a:ext cx="43841" cy="3743347"/>
            </a:xfrm>
            <a:prstGeom prst="curvedConnector3">
              <a:avLst>
                <a:gd name="adj1" fmla="val -2688771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5801" y="282209"/>
            <a:ext cx="7966922" cy="6105977"/>
            <a:chOff x="0" y="0"/>
            <a:chExt cx="473428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339181" cy="290407"/>
              <a:chOff x="4894" y="0"/>
              <a:chExt cx="5236110" cy="37262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613324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3158" y="828651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37383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5595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61442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79652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91944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9508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21778" y="832569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16003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4215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58273" y="836487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3711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894" y="1584916"/>
              <a:ext cx="4339181" cy="290407"/>
              <a:chOff x="4894" y="1584916"/>
              <a:chExt cx="5236110" cy="37262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8" y="3481766"/>
              <a:ext cx="4339181" cy="290407"/>
              <a:chOff x="888" y="3481766"/>
              <a:chExt cx="5236110" cy="37262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894" y="2582895"/>
              <a:ext cx="4339181" cy="290407"/>
              <a:chOff x="4894" y="2582895"/>
              <a:chExt cx="5236110" cy="3726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4435638"/>
              <a:ext cx="4339181" cy="290407"/>
              <a:chOff x="0" y="4435638"/>
              <a:chExt cx="5236110" cy="3726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483764" y="4686769"/>
              <a:ext cx="140" cy="34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55465" y="4686828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339172" y="698479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4067" y="1592752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50374" y="2586813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20437" y="347541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92019" y="4443474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2019" y="783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0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531784" y="572512"/>
            <a:ext cx="2714154" cy="3188024"/>
            <a:chOff x="1531784" y="572512"/>
            <a:chExt cx="2714154" cy="3188024"/>
          </a:xfrm>
        </p:grpSpPr>
        <p:grpSp>
          <p:nvGrpSpPr>
            <p:cNvPr id="2" name="Group 1"/>
            <p:cNvGrpSpPr/>
            <p:nvPr/>
          </p:nvGrpSpPr>
          <p:grpSpPr>
            <a:xfrm>
              <a:off x="1531784" y="572512"/>
              <a:ext cx="2714154" cy="637141"/>
              <a:chOff x="1998453" y="1150003"/>
              <a:chExt cx="2057487" cy="63714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Text Box 16"/>
            <p:cNvSpPr txBox="1"/>
            <p:nvPr/>
          </p:nvSpPr>
          <p:spPr>
            <a:xfrm>
              <a:off x="1887622" y="2275977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2" name="Text Box 16"/>
            <p:cNvSpPr txBox="1"/>
            <p:nvPr/>
          </p:nvSpPr>
          <p:spPr>
            <a:xfrm>
              <a:off x="2006205" y="2212740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43876" y="1209653"/>
              <a:ext cx="685829" cy="2550883"/>
              <a:chOff x="2329705" y="1481745"/>
              <a:chExt cx="685829" cy="255088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82105" y="1209653"/>
              <a:ext cx="685829" cy="2550883"/>
              <a:chOff x="2329705" y="1481745"/>
              <a:chExt cx="685829" cy="255088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f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g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h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68402" y="1208493"/>
              <a:ext cx="685829" cy="1911423"/>
              <a:chOff x="2329705" y="1481745"/>
              <a:chExt cx="685829" cy="19114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i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j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k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7622" y="1150003"/>
            <a:ext cx="5309550" cy="3983698"/>
            <a:chOff x="165375" y="0"/>
            <a:chExt cx="3576841" cy="2572177"/>
          </a:xfrm>
        </p:grpSpPr>
        <p:grpSp>
          <p:nvGrpSpPr>
            <p:cNvPr id="5" name="Group 4"/>
            <p:cNvGrpSpPr/>
            <p:nvPr/>
          </p:nvGrpSpPr>
          <p:grpSpPr>
            <a:xfrm>
              <a:off x="165375" y="0"/>
              <a:ext cx="3576841" cy="996889"/>
              <a:chOff x="165375" y="0"/>
              <a:chExt cx="3577205" cy="997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57951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920015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718649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934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0045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8051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80713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441411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02109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512934" y="411480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6"/>
              <p:cNvSpPr txBox="1"/>
              <p:nvPr/>
            </p:nvSpPr>
            <p:spPr>
              <a:xfrm>
                <a:off x="165375" y="727179"/>
                <a:ext cx="297845" cy="2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mbria"/>
                    <a:ea typeface="Times New Roman"/>
                    <a:cs typeface="Times New Roman"/>
                  </a:rPr>
                  <a:t> </a:t>
                </a:r>
                <a:endParaRPr lang="en-US" sz="12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52556" y="1286852"/>
              <a:ext cx="620963" cy="1285325"/>
              <a:chOff x="1652556" y="1286852"/>
              <a:chExt cx="1155974" cy="1820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2556" y="2743144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2556" y="2379071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2556" y="2014998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52556" y="1650925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2556" y="1286852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78704" y="1441537"/>
              <a:ext cx="4738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332958" y="1320451"/>
              <a:ext cx="1553210" cy="2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Top of the stack 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667"/>
              </p:ext>
            </p:extLst>
          </p:nvPr>
        </p:nvGraphicFramePr>
        <p:xfrm>
          <a:off x="1524000" y="1396998"/>
          <a:ext cx="3979719" cy="202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94"/>
                <a:gridCol w="1004807"/>
                <a:gridCol w="1033111"/>
                <a:gridCol w="1004807"/>
              </a:tblGrid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A[3][3]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9117" y="1192976"/>
            <a:ext cx="6035172" cy="3703192"/>
            <a:chOff x="0" y="0"/>
            <a:chExt cx="5668144" cy="3021032"/>
          </a:xfrm>
        </p:grpSpPr>
        <p:grpSp>
          <p:nvGrpSpPr>
            <p:cNvPr id="5" name="Group 4"/>
            <p:cNvGrpSpPr/>
            <p:nvPr/>
          </p:nvGrpSpPr>
          <p:grpSpPr>
            <a:xfrm>
              <a:off x="221109" y="0"/>
              <a:ext cx="5447035" cy="3021032"/>
              <a:chOff x="221109" y="0"/>
              <a:chExt cx="5447035" cy="3021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03888" y="0"/>
                <a:ext cx="3576975" cy="1237008"/>
                <a:chOff x="1003888" y="0"/>
                <a:chExt cx="3576975" cy="12370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03888" y="0"/>
                  <a:ext cx="3576973" cy="1004852"/>
                  <a:chOff x="1003890" y="0"/>
                  <a:chExt cx="3577337" cy="100508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296598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758662" y="205740"/>
                    <a:ext cx="3605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2557296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17994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78692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119163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019360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280058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1540756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306663" y="411480"/>
                    <a:ext cx="0" cy="3253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003890" y="727204"/>
                    <a:ext cx="307716" cy="2778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mbria"/>
                        <a:ea typeface="Times New Roman"/>
                        <a:cs typeface="Times New Roman"/>
                      </a:rPr>
                      <a:t> </a:t>
                    </a:r>
                    <a:endParaRPr lang="en-US" sz="1200">
                      <a:effectLst/>
                      <a:latin typeface="Cambria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3" name="Left Brace 22"/>
                <p:cNvSpPr/>
                <p:nvPr/>
              </p:nvSpPr>
              <p:spPr>
                <a:xfrm rot="16200000">
                  <a:off x="3016319" y="-644800"/>
                  <a:ext cx="366136" cy="2762952"/>
                </a:xfrm>
                <a:prstGeom prst="leftBrace">
                  <a:avLst>
                    <a:gd name="adj1" fmla="val 8333"/>
                    <a:gd name="adj2" fmla="val 51348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Text Box 35"/>
                <p:cNvSpPr txBox="1"/>
                <p:nvPr/>
              </p:nvSpPr>
              <p:spPr>
                <a:xfrm>
                  <a:off x="2630037" y="959195"/>
                  <a:ext cx="1676847" cy="277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Reverse this list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1109" y="1803093"/>
                <a:ext cx="4359753" cy="1004615"/>
                <a:chOff x="221109" y="1803093"/>
                <a:chExt cx="4360197" cy="10048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13709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75773" y="2008833"/>
                  <a:ext cx="36050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774407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35105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19242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36274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236471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497169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50275" y="2295951"/>
                  <a:ext cx="0" cy="3253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>
                  <a:off x="221109" y="2530059"/>
                  <a:ext cx="307716" cy="27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mbria"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latin typeface="Cambria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3797974" y="2008787"/>
                <a:ext cx="320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49"/>
              <p:cNvSpPr txBox="1"/>
              <p:nvPr/>
            </p:nvSpPr>
            <p:spPr>
              <a:xfrm>
                <a:off x="3492704" y="2620327"/>
                <a:ext cx="2175440" cy="4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Move the first node to the end of the reverse list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Text Box 50"/>
            <p:cNvSpPr txBox="1"/>
            <p:nvPr/>
          </p:nvSpPr>
          <p:spPr>
            <a:xfrm>
              <a:off x="0" y="42050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1.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51"/>
            <p:cNvSpPr txBox="1"/>
            <p:nvPr/>
          </p:nvSpPr>
          <p:spPr>
            <a:xfrm>
              <a:off x="0" y="1863913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2.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0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39502" y="2129395"/>
            <a:ext cx="6004057" cy="1801255"/>
            <a:chOff x="0" y="0"/>
            <a:chExt cx="4260017" cy="1003527"/>
          </a:xfrm>
        </p:grpSpPr>
        <p:sp>
          <p:nvSpPr>
            <p:cNvPr id="5" name="Rectangle 4"/>
            <p:cNvSpPr/>
            <p:nvPr/>
          </p:nvSpPr>
          <p:spPr>
            <a:xfrm>
              <a:off x="2975388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37452" y="205740"/>
              <a:ext cx="360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36086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6784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482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7953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98150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8848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19546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3473" y="445282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0" y="763497"/>
              <a:ext cx="50990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935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682819" y="727300"/>
              <a:ext cx="64389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7219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411240" y="724625"/>
              <a:ext cx="54991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99016"/>
              <a:ext cx="48831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6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528" y="2341398"/>
            <a:ext cx="5657668" cy="1589252"/>
            <a:chOff x="0" y="0"/>
            <a:chExt cx="4270535" cy="10033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270535" cy="1003300"/>
              <a:chOff x="0" y="0"/>
              <a:chExt cx="4270701" cy="10035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6072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448136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246770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7468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816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863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708834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69532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30230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44157" y="445282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159"/>
              <p:cNvSpPr txBox="1"/>
              <p:nvPr/>
            </p:nvSpPr>
            <p:spPr>
              <a:xfrm>
                <a:off x="10684" y="763497"/>
                <a:ext cx="50990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FIRST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042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161"/>
              <p:cNvSpPr txBox="1"/>
              <p:nvPr/>
            </p:nvSpPr>
            <p:spPr>
              <a:xfrm>
                <a:off x="693503" y="727300"/>
                <a:ext cx="64389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SECOND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7326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163"/>
              <p:cNvSpPr txBox="1"/>
              <p:nvPr/>
            </p:nvSpPr>
            <p:spPr>
              <a:xfrm>
                <a:off x="1421924" y="724625"/>
                <a:ext cx="54991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THIRD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2" name="Text Box 164"/>
              <p:cNvSpPr txBox="1"/>
              <p:nvPr/>
            </p:nvSpPr>
            <p:spPr>
              <a:xfrm>
                <a:off x="0" y="105319"/>
                <a:ext cx="48831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8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651" y="2362084"/>
            <a:ext cx="6277777" cy="1614497"/>
            <a:chOff x="0" y="0"/>
            <a:chExt cx="4270535" cy="1003300"/>
          </a:xfrm>
        </p:grpSpPr>
        <p:sp>
          <p:nvSpPr>
            <p:cNvPr id="5" name="Rectangle 4"/>
            <p:cNvSpPr/>
            <p:nvPr/>
          </p:nvSpPr>
          <p:spPr>
            <a:xfrm>
              <a:off x="298595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48002" y="205693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46683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740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13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848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08729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69455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30182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85964" y="438035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663561" y="763324"/>
              <a:ext cx="50988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16428" y="411387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294495" y="736676"/>
              <a:ext cx="64386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7897" y="399172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2142952" y="724461"/>
              <a:ext cx="549889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05295"/>
              <a:ext cx="488296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2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2506174"/>
            <a:ext cx="6696833" cy="1433681"/>
            <a:chOff x="0" y="0"/>
            <a:chExt cx="5265122" cy="102172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265122" cy="1021724"/>
              <a:chOff x="0" y="0"/>
              <a:chExt cx="5265122" cy="10217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595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6683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740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813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0848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52201" y="269902"/>
                <a:ext cx="1612921" cy="751822"/>
                <a:chOff x="3652201" y="269902"/>
                <a:chExt cx="1612921" cy="75182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941009" y="444894"/>
                  <a:ext cx="0" cy="3252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4"/>
                <p:cNvSpPr txBox="1"/>
                <p:nvPr/>
              </p:nvSpPr>
              <p:spPr>
                <a:xfrm>
                  <a:off x="3652201" y="781748"/>
                  <a:ext cx="50988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FIRST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535356" y="269902"/>
                  <a:ext cx="112366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16"/>
                <p:cNvSpPr txBox="1"/>
                <p:nvPr/>
              </p:nvSpPr>
              <p:spPr>
                <a:xfrm>
                  <a:off x="4162086" y="780914"/>
                  <a:ext cx="64386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SECOND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69090" y="269902"/>
                  <a:ext cx="221088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18"/>
                <p:cNvSpPr txBox="1"/>
                <p:nvPr/>
              </p:nvSpPr>
              <p:spPr>
                <a:xfrm>
                  <a:off x="4715233" y="770183"/>
                  <a:ext cx="549889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THIRD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3" name="Text Box 19"/>
              <p:cNvSpPr txBox="1"/>
              <p:nvPr/>
            </p:nvSpPr>
            <p:spPr>
              <a:xfrm>
                <a:off x="0" y="105295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8296" y="217686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226767" y="20569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969455" y="204085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08729" y="22528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19"/>
              <p:cNvSpPr txBox="1"/>
              <p:nvPr/>
            </p:nvSpPr>
            <p:spPr>
              <a:xfrm>
                <a:off x="4403574" y="29926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3448002" y="205694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14028</TotalTime>
  <Words>669</Words>
  <Application>Microsoft Macintosh PowerPoint</Application>
  <PresentationFormat>On-screen Show (4:3)</PresentationFormat>
  <Paragraphs>557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Fathalian</dc:creator>
  <cp:lastModifiedBy>Ali Fathalian</cp:lastModifiedBy>
  <cp:revision>17</cp:revision>
  <dcterms:created xsi:type="dcterms:W3CDTF">2014-07-13T03:42:57Z</dcterms:created>
  <dcterms:modified xsi:type="dcterms:W3CDTF">2014-07-28T18:08:55Z</dcterms:modified>
</cp:coreProperties>
</file>