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4" r:id="rId40"/>
    <p:sldId id="295" r:id="rId41"/>
    <p:sldId id="297" r:id="rId42"/>
    <p:sldId id="298" r:id="rId43"/>
    <p:sldId id="299" r:id="rId44"/>
    <p:sldId id="300" r:id="rId45"/>
    <p:sldId id="301" r:id="rId46"/>
    <p:sldId id="302" r:id="rId47"/>
    <p:sldId id="303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C12"/>
    <a:srgbClr val="E74C3C"/>
    <a:srgbClr val="3498DB"/>
    <a:srgbClr val="2ECC71"/>
    <a:srgbClr val="34495E"/>
    <a:srgbClr val="ECF0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9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7/27/14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30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7/27/14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6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7/27/14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31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7/27/14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31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7/27/14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0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7/27/14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54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7/27/14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79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7/27/14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22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7/27/14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78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7/27/14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74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7/27/14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65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39A15-35C9-554F-90D8-218300B3F19F}" type="datetimeFigureOut">
              <a:rPr lang="en-US" smtClean="0"/>
              <a:t>7/27/14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00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028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307296" y="1700336"/>
            <a:ext cx="7363951" cy="2783607"/>
            <a:chOff x="0" y="0"/>
            <a:chExt cx="5867400" cy="1769671"/>
          </a:xfrm>
        </p:grpSpPr>
        <p:grpSp>
          <p:nvGrpSpPr>
            <p:cNvPr id="5" name="Group 4"/>
            <p:cNvGrpSpPr/>
            <p:nvPr/>
          </p:nvGrpSpPr>
          <p:grpSpPr>
            <a:xfrm>
              <a:off x="900506" y="119995"/>
              <a:ext cx="4966894" cy="411411"/>
              <a:chOff x="900506" y="119995"/>
              <a:chExt cx="4966894" cy="411411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3118325" y="119995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>
                <a:off x="3580371" y="325701"/>
                <a:ext cx="36048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Rectangle 21"/>
              <p:cNvSpPr/>
              <p:nvPr/>
            </p:nvSpPr>
            <p:spPr>
              <a:xfrm>
                <a:off x="2379052" y="119995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8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639779" y="119995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7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900506" y="119995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940858" y="119995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681637" y="119995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18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>
                <a:off x="4404410" y="325701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2841098" y="325701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2101825" y="325701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Text Box 96"/>
              <p:cNvSpPr txBox="1"/>
              <p:nvPr/>
            </p:nvSpPr>
            <p:spPr>
              <a:xfrm>
                <a:off x="5347947" y="205685"/>
                <a:ext cx="519453" cy="2553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1362552" y="325701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5070720" y="325701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843552" y="1358260"/>
              <a:ext cx="3564525" cy="411411"/>
              <a:chOff x="843552" y="1358260"/>
              <a:chExt cx="3564525" cy="411411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3061371" y="135826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>
                <a:off x="3523417" y="1563966"/>
                <a:ext cx="36048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2322098" y="135826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582825" y="135826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9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43552" y="135826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>
                <a:off x="2784144" y="1563966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2044871" y="1563966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Text Box 96"/>
              <p:cNvSpPr txBox="1"/>
              <p:nvPr/>
            </p:nvSpPr>
            <p:spPr>
              <a:xfrm>
                <a:off x="3888624" y="1472022"/>
                <a:ext cx="519453" cy="2553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>
                <a:off x="1305598" y="1563966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Arrow Connector 6"/>
            <p:cNvCxnSpPr/>
            <p:nvPr/>
          </p:nvCxnSpPr>
          <p:spPr>
            <a:xfrm>
              <a:off x="483065" y="1358260"/>
              <a:ext cx="3604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540019" y="119995"/>
              <a:ext cx="3604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Text Box 96"/>
            <p:cNvSpPr txBox="1"/>
            <p:nvPr/>
          </p:nvSpPr>
          <p:spPr>
            <a:xfrm>
              <a:off x="51718" y="0"/>
              <a:ext cx="346527" cy="2553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P1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0" name="Text Box 96"/>
            <p:cNvSpPr txBox="1"/>
            <p:nvPr/>
          </p:nvSpPr>
          <p:spPr>
            <a:xfrm>
              <a:off x="0" y="1232682"/>
              <a:ext cx="346527" cy="2553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P2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3889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31863" y="615730"/>
            <a:ext cx="8403114" cy="5131072"/>
            <a:chOff x="0" y="0"/>
            <a:chExt cx="5867400" cy="2624989"/>
          </a:xfrm>
        </p:grpSpPr>
        <p:grpSp>
          <p:nvGrpSpPr>
            <p:cNvPr id="5" name="Group 4"/>
            <p:cNvGrpSpPr/>
            <p:nvPr/>
          </p:nvGrpSpPr>
          <p:grpSpPr>
            <a:xfrm>
              <a:off x="1639779" y="98266"/>
              <a:ext cx="4227621" cy="411411"/>
              <a:chOff x="1639779" y="98266"/>
              <a:chExt cx="4227621" cy="411411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3118325" y="98266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4" name="Straight Arrow Connector 23"/>
              <p:cNvCxnSpPr/>
              <p:nvPr/>
            </p:nvCxnSpPr>
            <p:spPr>
              <a:xfrm>
                <a:off x="3580371" y="303972"/>
                <a:ext cx="36048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379052" y="98266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8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639779" y="98266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7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940858" y="98266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681637" y="98266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18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>
                <a:off x="4404410" y="303972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2841098" y="303972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2101825" y="303972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Text Box 96"/>
              <p:cNvSpPr txBox="1"/>
              <p:nvPr/>
            </p:nvSpPr>
            <p:spPr>
              <a:xfrm>
                <a:off x="5347947" y="183946"/>
                <a:ext cx="519453" cy="2553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3" name="Straight Arrow Connector 32"/>
              <p:cNvCxnSpPr/>
              <p:nvPr/>
            </p:nvCxnSpPr>
            <p:spPr>
              <a:xfrm>
                <a:off x="5070720" y="303972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843552" y="1336531"/>
              <a:ext cx="3442936" cy="411411"/>
              <a:chOff x="843552" y="1336531"/>
              <a:chExt cx="3442936" cy="411411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3061371" y="1336531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322098" y="1336531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582825" y="1336531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9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43552" y="1336531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2784144" y="1542237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2044871" y="1542237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Text Box 96"/>
              <p:cNvSpPr txBox="1"/>
              <p:nvPr/>
            </p:nvSpPr>
            <p:spPr>
              <a:xfrm>
                <a:off x="3767035" y="1462857"/>
                <a:ext cx="519453" cy="2553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>
                <a:off x="1305598" y="1542237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3523854" y="1584478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Arrow Connector 6"/>
            <p:cNvCxnSpPr/>
            <p:nvPr/>
          </p:nvCxnSpPr>
          <p:spPr>
            <a:xfrm>
              <a:off x="483065" y="1336531"/>
              <a:ext cx="3604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254236" y="123111"/>
              <a:ext cx="3604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Text Box 96"/>
            <p:cNvSpPr txBox="1"/>
            <p:nvPr/>
          </p:nvSpPr>
          <p:spPr>
            <a:xfrm>
              <a:off x="938530" y="0"/>
              <a:ext cx="346527" cy="2553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P1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0" name="Text Box 96"/>
            <p:cNvSpPr txBox="1"/>
            <p:nvPr/>
          </p:nvSpPr>
          <p:spPr>
            <a:xfrm>
              <a:off x="0" y="1211266"/>
              <a:ext cx="346527" cy="2553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P2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55887" y="2213578"/>
              <a:ext cx="462046" cy="41141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3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595400" y="2213578"/>
              <a:ext cx="3604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3" name="Text Box 96"/>
            <p:cNvSpPr txBox="1"/>
            <p:nvPr/>
          </p:nvSpPr>
          <p:spPr>
            <a:xfrm>
              <a:off x="112328" y="2087467"/>
              <a:ext cx="346527" cy="2553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P3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364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41459" y="782489"/>
            <a:ext cx="8172190" cy="4425550"/>
            <a:chOff x="0" y="0"/>
            <a:chExt cx="5745066" cy="2624989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5745066" cy="2624989"/>
              <a:chOff x="0" y="0"/>
              <a:chExt cx="5745066" cy="2624989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527444" y="98266"/>
                <a:ext cx="4217622" cy="411411"/>
                <a:chOff x="1527444" y="98266"/>
                <a:chExt cx="4217622" cy="411411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3005990" y="98266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10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5" name="Straight Arrow Connector 24"/>
                <p:cNvCxnSpPr/>
                <p:nvPr/>
              </p:nvCxnSpPr>
              <p:spPr>
                <a:xfrm>
                  <a:off x="3468036" y="303972"/>
                  <a:ext cx="36048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6" name="Rectangle 25"/>
                <p:cNvSpPr/>
                <p:nvPr/>
              </p:nvSpPr>
              <p:spPr>
                <a:xfrm>
                  <a:off x="2266717" y="98266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8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1527444" y="98266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7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3828523" y="98266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15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4569302" y="98266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18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30" name="Straight Arrow Connector 29"/>
                <p:cNvCxnSpPr/>
                <p:nvPr/>
              </p:nvCxnSpPr>
              <p:spPr>
                <a:xfrm>
                  <a:off x="4292075" y="303972"/>
                  <a:ext cx="27722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/>
                <p:nvPr/>
              </p:nvCxnSpPr>
              <p:spPr>
                <a:xfrm>
                  <a:off x="2728763" y="303972"/>
                  <a:ext cx="27722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/>
                <p:cNvCxnSpPr/>
                <p:nvPr/>
              </p:nvCxnSpPr>
              <p:spPr>
                <a:xfrm>
                  <a:off x="1989490" y="303972"/>
                  <a:ext cx="27722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3" name="Text Box 96"/>
                <p:cNvSpPr txBox="1"/>
                <p:nvPr/>
              </p:nvSpPr>
              <p:spPr>
                <a:xfrm>
                  <a:off x="5235612" y="183953"/>
                  <a:ext cx="509454" cy="2504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NULL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34" name="Straight Arrow Connector 33"/>
                <p:cNvCxnSpPr/>
                <p:nvPr/>
              </p:nvCxnSpPr>
              <p:spPr>
                <a:xfrm>
                  <a:off x="4958385" y="303972"/>
                  <a:ext cx="27722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7"/>
              <p:cNvGrpSpPr/>
              <p:nvPr/>
            </p:nvGrpSpPr>
            <p:grpSpPr>
              <a:xfrm>
                <a:off x="1470490" y="1336531"/>
                <a:ext cx="2853168" cy="1288458"/>
                <a:chOff x="1470490" y="1336531"/>
                <a:chExt cx="2853168" cy="1288458"/>
              </a:xfrm>
            </p:grpSpPr>
            <p:sp>
              <p:nvSpPr>
                <p:cNvPr id="16" name="Rectangle 15"/>
                <p:cNvSpPr/>
                <p:nvPr/>
              </p:nvSpPr>
              <p:spPr>
                <a:xfrm>
                  <a:off x="2949036" y="1336531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12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7" name="Straight Arrow Connector 16"/>
                <p:cNvCxnSpPr/>
                <p:nvPr/>
              </p:nvCxnSpPr>
              <p:spPr>
                <a:xfrm>
                  <a:off x="3411082" y="1542237"/>
                  <a:ext cx="36048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8" name="Rectangle 17"/>
                <p:cNvSpPr/>
                <p:nvPr/>
              </p:nvSpPr>
              <p:spPr>
                <a:xfrm>
                  <a:off x="2209763" y="1336531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11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1470490" y="1336531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9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1609103" y="2213578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4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1" name="Straight Arrow Connector 20"/>
                <p:cNvCxnSpPr/>
                <p:nvPr/>
              </p:nvCxnSpPr>
              <p:spPr>
                <a:xfrm>
                  <a:off x="2671809" y="1542237"/>
                  <a:ext cx="27722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1932536" y="1542237"/>
                  <a:ext cx="27722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" name="Text Box 96"/>
                <p:cNvSpPr txBox="1"/>
                <p:nvPr/>
              </p:nvSpPr>
              <p:spPr>
                <a:xfrm>
                  <a:off x="3814204" y="1414729"/>
                  <a:ext cx="509454" cy="2504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NULL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cxnSp>
            <p:nvCxnSpPr>
              <p:cNvPr id="9" name="Straight Arrow Connector 8"/>
              <p:cNvCxnSpPr/>
              <p:nvPr/>
            </p:nvCxnSpPr>
            <p:spPr>
              <a:xfrm>
                <a:off x="1110003" y="1350304"/>
                <a:ext cx="36048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1141901" y="123111"/>
                <a:ext cx="36048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1" name="Text Box 96"/>
              <p:cNvSpPr txBox="1"/>
              <p:nvPr/>
            </p:nvSpPr>
            <p:spPr>
              <a:xfrm>
                <a:off x="826115" y="0"/>
                <a:ext cx="339857" cy="250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P1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2" name="Text Box 96"/>
              <p:cNvSpPr txBox="1"/>
              <p:nvPr/>
            </p:nvSpPr>
            <p:spPr>
              <a:xfrm>
                <a:off x="781418" y="1213015"/>
                <a:ext cx="339857" cy="250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P2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843552" y="2213578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483065" y="2213578"/>
                <a:ext cx="36048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5" name="Text Box 96"/>
              <p:cNvSpPr txBox="1"/>
              <p:nvPr/>
            </p:nvSpPr>
            <p:spPr>
              <a:xfrm>
                <a:off x="0" y="2087818"/>
                <a:ext cx="339857" cy="250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P3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6" name="Straight Arrow Connector 5"/>
            <p:cNvCxnSpPr/>
            <p:nvPr/>
          </p:nvCxnSpPr>
          <p:spPr>
            <a:xfrm>
              <a:off x="1331876" y="2373221"/>
              <a:ext cx="27722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9706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69741" y="1292552"/>
            <a:ext cx="7315201" cy="3781829"/>
            <a:chOff x="0" y="0"/>
            <a:chExt cx="6317141" cy="2555987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6317141" cy="2555987"/>
              <a:chOff x="0" y="0"/>
              <a:chExt cx="6317141" cy="2555987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0" y="0"/>
                <a:ext cx="6317141" cy="2555987"/>
                <a:chOff x="0" y="0"/>
                <a:chExt cx="6317141" cy="2555987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2086922" y="0"/>
                  <a:ext cx="3710945" cy="2527383"/>
                  <a:chOff x="2086922" y="0"/>
                  <a:chExt cx="3710945" cy="2527383"/>
                </a:xfrm>
              </p:grpSpPr>
              <p:sp>
                <p:nvSpPr>
                  <p:cNvPr id="25" name="Rectangle 24"/>
                  <p:cNvSpPr/>
                  <p:nvPr/>
                </p:nvSpPr>
                <p:spPr>
                  <a:xfrm>
                    <a:off x="4510842" y="2115972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10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6" name="Straight Arrow Connector 25"/>
                  <p:cNvCxnSpPr/>
                  <p:nvPr/>
                </p:nvCxnSpPr>
                <p:spPr>
                  <a:xfrm>
                    <a:off x="4285337" y="2321678"/>
                    <a:ext cx="225505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Rectangle 26"/>
                  <p:cNvSpPr/>
                  <p:nvPr/>
                </p:nvSpPr>
                <p:spPr>
                  <a:xfrm>
                    <a:off x="3823291" y="2115312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8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8" name="Rectangle 27"/>
                  <p:cNvSpPr/>
                  <p:nvPr/>
                </p:nvSpPr>
                <p:spPr>
                  <a:xfrm>
                    <a:off x="2364149" y="2115312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7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9" name="Rectangle 28"/>
                  <p:cNvSpPr/>
                  <p:nvPr/>
                </p:nvSpPr>
                <p:spPr>
                  <a:xfrm>
                    <a:off x="3828523" y="0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15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0" name="Rectangle 29"/>
                  <p:cNvSpPr/>
                  <p:nvPr/>
                </p:nvSpPr>
                <p:spPr>
                  <a:xfrm>
                    <a:off x="4569302" y="0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18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31" name="Straight Arrow Connector 30"/>
                  <p:cNvCxnSpPr/>
                  <p:nvPr/>
                </p:nvCxnSpPr>
                <p:spPr>
                  <a:xfrm>
                    <a:off x="4292075" y="205706"/>
                    <a:ext cx="277227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Arrow Connector 31"/>
                  <p:cNvCxnSpPr/>
                  <p:nvPr/>
                </p:nvCxnSpPr>
                <p:spPr>
                  <a:xfrm>
                    <a:off x="3546064" y="2321678"/>
                    <a:ext cx="277227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Arrow Connector 32"/>
                  <p:cNvCxnSpPr/>
                  <p:nvPr/>
                </p:nvCxnSpPr>
                <p:spPr>
                  <a:xfrm>
                    <a:off x="2086922" y="2316993"/>
                    <a:ext cx="277227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Text Box 96"/>
                  <p:cNvSpPr txBox="1"/>
                  <p:nvPr/>
                </p:nvSpPr>
                <p:spPr>
                  <a:xfrm>
                    <a:off x="5235612" y="85691"/>
                    <a:ext cx="562255" cy="2763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NULL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35" name="Straight Arrow Connector 34"/>
                  <p:cNvCxnSpPr/>
                  <p:nvPr/>
                </p:nvCxnSpPr>
                <p:spPr>
                  <a:xfrm>
                    <a:off x="4958385" y="205706"/>
                    <a:ext cx="277227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1609103" y="2115312"/>
                  <a:ext cx="4708038" cy="440675"/>
                  <a:chOff x="1609103" y="2115312"/>
                  <a:chExt cx="4708038" cy="440675"/>
                </a:xfrm>
              </p:grpSpPr>
              <p:sp>
                <p:nvSpPr>
                  <p:cNvPr id="18" name="Rectangle 17"/>
                  <p:cNvSpPr/>
                  <p:nvPr/>
                </p:nvSpPr>
                <p:spPr>
                  <a:xfrm>
                    <a:off x="5855095" y="2144576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12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19" name="Straight Arrow Connector 18"/>
                  <p:cNvCxnSpPr/>
                  <p:nvPr/>
                </p:nvCxnSpPr>
                <p:spPr>
                  <a:xfrm>
                    <a:off x="5543664" y="2331981"/>
                    <a:ext cx="360487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Rectangle 19"/>
                  <p:cNvSpPr/>
                  <p:nvPr/>
                </p:nvSpPr>
                <p:spPr>
                  <a:xfrm>
                    <a:off x="5183057" y="2130274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11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1" name="Rectangle 20"/>
                  <p:cNvSpPr/>
                  <p:nvPr/>
                </p:nvSpPr>
                <p:spPr>
                  <a:xfrm>
                    <a:off x="3095713" y="2115312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9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2" name="Rectangle 21"/>
                  <p:cNvSpPr/>
                  <p:nvPr/>
                </p:nvSpPr>
                <p:spPr>
                  <a:xfrm>
                    <a:off x="1609103" y="2115312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3" name="Straight Arrow Connector 22"/>
                  <p:cNvCxnSpPr/>
                  <p:nvPr/>
                </p:nvCxnSpPr>
                <p:spPr>
                  <a:xfrm>
                    <a:off x="4958385" y="2309569"/>
                    <a:ext cx="277227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Arrow Connector 23"/>
                  <p:cNvCxnSpPr/>
                  <p:nvPr/>
                </p:nvCxnSpPr>
                <p:spPr>
                  <a:xfrm>
                    <a:off x="2818486" y="2312354"/>
                    <a:ext cx="277227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4952323" y="1351568"/>
                  <a:ext cx="36048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/>
                <p:nvPr/>
              </p:nvCxnSpPr>
              <p:spPr>
                <a:xfrm>
                  <a:off x="3462804" y="205706"/>
                  <a:ext cx="36048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 Box 96"/>
                <p:cNvSpPr txBox="1"/>
                <p:nvPr/>
              </p:nvSpPr>
              <p:spPr>
                <a:xfrm>
                  <a:off x="3134226" y="79460"/>
                  <a:ext cx="375080" cy="2763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P1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4" name="Text Box 96"/>
                <p:cNvSpPr txBox="1"/>
                <p:nvPr/>
              </p:nvSpPr>
              <p:spPr>
                <a:xfrm>
                  <a:off x="4623706" y="1228130"/>
                  <a:ext cx="375080" cy="2763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P2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843552" y="2115312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3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6" name="Straight Arrow Connector 15"/>
                <p:cNvCxnSpPr/>
                <p:nvPr/>
              </p:nvCxnSpPr>
              <p:spPr>
                <a:xfrm>
                  <a:off x="483065" y="2115312"/>
                  <a:ext cx="36048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7" name="Text Box 96"/>
                <p:cNvSpPr txBox="1"/>
                <p:nvPr/>
              </p:nvSpPr>
              <p:spPr>
                <a:xfrm>
                  <a:off x="0" y="1989719"/>
                  <a:ext cx="375080" cy="2763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P3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cxnSp>
            <p:nvCxnSpPr>
              <p:cNvPr id="8" name="Straight Arrow Connector 7"/>
              <p:cNvCxnSpPr/>
              <p:nvPr/>
            </p:nvCxnSpPr>
            <p:spPr>
              <a:xfrm>
                <a:off x="1331876" y="2274955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Text Box 96"/>
            <p:cNvSpPr txBox="1"/>
            <p:nvPr/>
          </p:nvSpPr>
          <p:spPr>
            <a:xfrm>
              <a:off x="5359562" y="1228184"/>
              <a:ext cx="562255" cy="2763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NULL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0784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729340" y="1623958"/>
            <a:ext cx="5591194" cy="2860144"/>
            <a:chOff x="298603" y="0"/>
            <a:chExt cx="5194110" cy="2097904"/>
          </a:xfrm>
        </p:grpSpPr>
        <p:sp>
          <p:nvSpPr>
            <p:cNvPr id="5" name="Rectangle 4"/>
            <p:cNvSpPr/>
            <p:nvPr/>
          </p:nvSpPr>
          <p:spPr>
            <a:xfrm>
              <a:off x="1125360" y="0"/>
              <a:ext cx="462046" cy="41141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98603" y="0"/>
              <a:ext cx="462046" cy="41141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760649" y="205706"/>
              <a:ext cx="36471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967806" y="0"/>
              <a:ext cx="462046" cy="41141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587406" y="205706"/>
              <a:ext cx="380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810252" y="0"/>
              <a:ext cx="462046" cy="41141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272298" y="205706"/>
              <a:ext cx="32018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2429852" y="211331"/>
              <a:ext cx="380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3592487" y="0"/>
              <a:ext cx="1900226" cy="2097904"/>
              <a:chOff x="3592487" y="0"/>
              <a:chExt cx="1900226" cy="2097904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030667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f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592487" y="5625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 dirty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e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 flipV="1">
                <a:off x="4054533" y="205706"/>
                <a:ext cx="976134" cy="56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5030667" y="934254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g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5261690" y="411411"/>
                <a:ext cx="0" cy="52284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4337598" y="1686493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h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592487" y="934254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i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 flipH="1" flipV="1">
                <a:off x="3823510" y="1345665"/>
                <a:ext cx="514088" cy="54653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flipV="1">
                <a:off x="3823510" y="417036"/>
                <a:ext cx="0" cy="51721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H="1">
                <a:off x="4799644" y="1345665"/>
                <a:ext cx="462046" cy="54653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69756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00931" y="1662337"/>
            <a:ext cx="6470920" cy="3058250"/>
            <a:chOff x="0" y="0"/>
            <a:chExt cx="5492713" cy="2097904"/>
          </a:xfrm>
        </p:grpSpPr>
        <p:grpSp>
          <p:nvGrpSpPr>
            <p:cNvPr id="5" name="Group 4"/>
            <p:cNvGrpSpPr/>
            <p:nvPr/>
          </p:nvGrpSpPr>
          <p:grpSpPr>
            <a:xfrm>
              <a:off x="298603" y="0"/>
              <a:ext cx="5194110" cy="2097904"/>
              <a:chOff x="298603" y="0"/>
              <a:chExt cx="5194110" cy="2097904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125360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98603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2" name="Straight Arrow Connector 11"/>
              <p:cNvCxnSpPr>
                <a:stCxn id="11" idx="3"/>
                <a:endCxn id="10" idx="1"/>
              </p:cNvCxnSpPr>
              <p:nvPr/>
            </p:nvCxnSpPr>
            <p:spPr>
              <a:xfrm>
                <a:off x="760649" y="205706"/>
                <a:ext cx="36471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1967806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4" name="Straight Arrow Connector 13"/>
              <p:cNvCxnSpPr>
                <a:stCxn id="10" idx="3"/>
                <a:endCxn id="13" idx="1"/>
              </p:cNvCxnSpPr>
              <p:nvPr/>
            </p:nvCxnSpPr>
            <p:spPr>
              <a:xfrm>
                <a:off x="1587406" y="205706"/>
                <a:ext cx="38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2810252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6" name="Straight Arrow Connector 15"/>
              <p:cNvCxnSpPr>
                <a:stCxn id="15" idx="3"/>
              </p:cNvCxnSpPr>
              <p:nvPr/>
            </p:nvCxnSpPr>
            <p:spPr>
              <a:xfrm>
                <a:off x="3272298" y="205706"/>
                <a:ext cx="32018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2429852" y="211331"/>
                <a:ext cx="38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" name="Group 17"/>
              <p:cNvGrpSpPr/>
              <p:nvPr/>
            </p:nvGrpSpPr>
            <p:grpSpPr>
              <a:xfrm>
                <a:off x="3592487" y="0"/>
                <a:ext cx="1900226" cy="2097904"/>
                <a:chOff x="3592487" y="0"/>
                <a:chExt cx="1900226" cy="2097904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30667" y="0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f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3592487" y="5625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e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1" name="Straight Arrow Connector 20"/>
                <p:cNvCxnSpPr>
                  <a:stCxn id="20" idx="3"/>
                  <a:endCxn id="19" idx="1"/>
                </p:cNvCxnSpPr>
                <p:nvPr/>
              </p:nvCxnSpPr>
              <p:spPr>
                <a:xfrm flipV="1">
                  <a:off x="4054533" y="205706"/>
                  <a:ext cx="976134" cy="56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Rectangle 21"/>
                <p:cNvSpPr/>
                <p:nvPr/>
              </p:nvSpPr>
              <p:spPr>
                <a:xfrm>
                  <a:off x="5030667" y="934254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g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3" name="Straight Arrow Connector 22"/>
                <p:cNvCxnSpPr>
                  <a:stCxn id="19" idx="2"/>
                  <a:endCxn id="22" idx="0"/>
                </p:cNvCxnSpPr>
                <p:nvPr/>
              </p:nvCxnSpPr>
              <p:spPr>
                <a:xfrm>
                  <a:off x="5261690" y="411411"/>
                  <a:ext cx="0" cy="52284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" name="Rectangle 23"/>
                <p:cNvSpPr/>
                <p:nvPr/>
              </p:nvSpPr>
              <p:spPr>
                <a:xfrm>
                  <a:off x="4337598" y="1686493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h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3592487" y="934254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i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6" name="Straight Arrow Connector 25"/>
                <p:cNvCxnSpPr>
                  <a:stCxn id="24" idx="1"/>
                  <a:endCxn id="25" idx="2"/>
                </p:cNvCxnSpPr>
                <p:nvPr/>
              </p:nvCxnSpPr>
              <p:spPr>
                <a:xfrm flipH="1" flipV="1">
                  <a:off x="3823510" y="1345665"/>
                  <a:ext cx="514088" cy="54653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>
                  <a:stCxn id="25" idx="0"/>
                  <a:endCxn id="20" idx="2"/>
                </p:cNvCxnSpPr>
                <p:nvPr/>
              </p:nvCxnSpPr>
              <p:spPr>
                <a:xfrm flipV="1">
                  <a:off x="3823510" y="417036"/>
                  <a:ext cx="0" cy="51721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>
                  <a:stCxn id="22" idx="2"/>
                  <a:endCxn id="24" idx="3"/>
                </p:cNvCxnSpPr>
                <p:nvPr/>
              </p:nvCxnSpPr>
              <p:spPr>
                <a:xfrm flipH="1">
                  <a:off x="4799644" y="1345665"/>
                  <a:ext cx="462046" cy="54653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" name="Straight Arrow Connector 5"/>
            <p:cNvCxnSpPr/>
            <p:nvPr/>
          </p:nvCxnSpPr>
          <p:spPr>
            <a:xfrm flipV="1">
              <a:off x="298603" y="411412"/>
              <a:ext cx="1" cy="3668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760648" y="411411"/>
              <a:ext cx="1" cy="3668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Text Box 5"/>
            <p:cNvSpPr txBox="1"/>
            <p:nvPr/>
          </p:nvSpPr>
          <p:spPr>
            <a:xfrm>
              <a:off x="0" y="778120"/>
              <a:ext cx="50038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slow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9" name="Text Box 6"/>
            <p:cNvSpPr txBox="1"/>
            <p:nvPr/>
          </p:nvSpPr>
          <p:spPr>
            <a:xfrm>
              <a:off x="533773" y="778119"/>
              <a:ext cx="591185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fast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8783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424039" y="2380297"/>
            <a:ext cx="5744795" cy="2468567"/>
            <a:chOff x="0" y="0"/>
            <a:chExt cx="5194110" cy="2097904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5194110" cy="2097904"/>
              <a:chOff x="0" y="0"/>
              <a:chExt cx="5194110" cy="2097904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826757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0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>
                <a:off x="462046" y="205706"/>
                <a:ext cx="36471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1669203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1288803" y="205706"/>
                <a:ext cx="38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2511649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>
                <a:off x="2973695" y="205706"/>
                <a:ext cx="32018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2131249" y="211331"/>
                <a:ext cx="38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" name="Group 17"/>
              <p:cNvGrpSpPr/>
              <p:nvPr/>
            </p:nvGrpSpPr>
            <p:grpSpPr>
              <a:xfrm>
                <a:off x="3293884" y="0"/>
                <a:ext cx="1900226" cy="2097904"/>
                <a:chOff x="3293884" y="0"/>
                <a:chExt cx="1900226" cy="2097904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4732064" y="0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f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3293884" y="5625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e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1" name="Straight Arrow Connector 20"/>
                <p:cNvCxnSpPr/>
                <p:nvPr/>
              </p:nvCxnSpPr>
              <p:spPr>
                <a:xfrm flipV="1">
                  <a:off x="3755930" y="205706"/>
                  <a:ext cx="976134" cy="56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Rectangle 21"/>
                <p:cNvSpPr/>
                <p:nvPr/>
              </p:nvSpPr>
              <p:spPr>
                <a:xfrm>
                  <a:off x="4732064" y="934254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g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3" name="Straight Arrow Connector 22"/>
                <p:cNvCxnSpPr/>
                <p:nvPr/>
              </p:nvCxnSpPr>
              <p:spPr>
                <a:xfrm>
                  <a:off x="4963087" y="411411"/>
                  <a:ext cx="0" cy="52284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" name="Rectangle 23"/>
                <p:cNvSpPr/>
                <p:nvPr/>
              </p:nvSpPr>
              <p:spPr>
                <a:xfrm>
                  <a:off x="4038995" y="1686493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h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3293884" y="934254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i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6" name="Straight Arrow Connector 25"/>
                <p:cNvCxnSpPr/>
                <p:nvPr/>
              </p:nvCxnSpPr>
              <p:spPr>
                <a:xfrm flipH="1" flipV="1">
                  <a:off x="3524907" y="1345665"/>
                  <a:ext cx="514088" cy="54653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/>
                <p:nvPr/>
              </p:nvCxnSpPr>
              <p:spPr>
                <a:xfrm flipV="1">
                  <a:off x="3524907" y="417036"/>
                  <a:ext cx="0" cy="51721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/>
                <p:nvPr/>
              </p:nvCxnSpPr>
              <p:spPr>
                <a:xfrm flipH="1">
                  <a:off x="4501041" y="1345665"/>
                  <a:ext cx="462046" cy="54653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" name="Straight Arrow Connector 5"/>
            <p:cNvCxnSpPr/>
            <p:nvPr/>
          </p:nvCxnSpPr>
          <p:spPr>
            <a:xfrm flipV="1">
              <a:off x="1023471" y="417036"/>
              <a:ext cx="1" cy="3668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1896398" y="411411"/>
              <a:ext cx="1" cy="3668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Text Box 145"/>
            <p:cNvSpPr txBox="1"/>
            <p:nvPr/>
          </p:nvSpPr>
          <p:spPr>
            <a:xfrm>
              <a:off x="788206" y="778119"/>
              <a:ext cx="50038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slow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9" name="Text Box 146"/>
            <p:cNvSpPr txBox="1"/>
            <p:nvPr/>
          </p:nvSpPr>
          <p:spPr>
            <a:xfrm>
              <a:off x="1600497" y="778119"/>
              <a:ext cx="59182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fast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6345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064822" y="1757393"/>
            <a:ext cx="6850784" cy="2976022"/>
            <a:chOff x="0" y="-124047"/>
            <a:chExt cx="6214600" cy="2221951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5194110" cy="2097904"/>
              <a:chOff x="0" y="0"/>
              <a:chExt cx="5194110" cy="2097904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826757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0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>
                <a:off x="462046" y="205706"/>
                <a:ext cx="36471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1669203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1288803" y="205706"/>
                <a:ext cx="38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2511649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>
                <a:off x="2973695" y="205706"/>
                <a:ext cx="32018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2131249" y="211331"/>
                <a:ext cx="38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" name="Group 17"/>
              <p:cNvGrpSpPr/>
              <p:nvPr/>
            </p:nvGrpSpPr>
            <p:grpSpPr>
              <a:xfrm>
                <a:off x="3293884" y="0"/>
                <a:ext cx="1900226" cy="2097904"/>
                <a:chOff x="3293884" y="0"/>
                <a:chExt cx="1900226" cy="2097904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4732064" y="0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f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3293884" y="5625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e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1" name="Straight Arrow Connector 20"/>
                <p:cNvCxnSpPr/>
                <p:nvPr/>
              </p:nvCxnSpPr>
              <p:spPr>
                <a:xfrm flipV="1">
                  <a:off x="3755930" y="205706"/>
                  <a:ext cx="976134" cy="56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Rectangle 21"/>
                <p:cNvSpPr/>
                <p:nvPr/>
              </p:nvSpPr>
              <p:spPr>
                <a:xfrm>
                  <a:off x="4732064" y="934254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g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3" name="Straight Arrow Connector 22"/>
                <p:cNvCxnSpPr/>
                <p:nvPr/>
              </p:nvCxnSpPr>
              <p:spPr>
                <a:xfrm>
                  <a:off x="4963087" y="411411"/>
                  <a:ext cx="0" cy="52284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" name="Rectangle 23"/>
                <p:cNvSpPr/>
                <p:nvPr/>
              </p:nvSpPr>
              <p:spPr>
                <a:xfrm>
                  <a:off x="4038995" y="1686493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h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3293884" y="934254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i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6" name="Straight Arrow Connector 25"/>
                <p:cNvCxnSpPr/>
                <p:nvPr/>
              </p:nvCxnSpPr>
              <p:spPr>
                <a:xfrm flipH="1" flipV="1">
                  <a:off x="3524907" y="1345665"/>
                  <a:ext cx="514088" cy="54653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/>
                <p:nvPr/>
              </p:nvCxnSpPr>
              <p:spPr>
                <a:xfrm flipV="1">
                  <a:off x="3524907" y="417036"/>
                  <a:ext cx="0" cy="51721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/>
                <p:nvPr/>
              </p:nvCxnSpPr>
              <p:spPr>
                <a:xfrm flipH="1">
                  <a:off x="4501041" y="1345665"/>
                  <a:ext cx="462046" cy="54653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" name="Straight Arrow Connector 5"/>
            <p:cNvCxnSpPr/>
            <p:nvPr/>
          </p:nvCxnSpPr>
          <p:spPr>
            <a:xfrm flipH="1">
              <a:off x="5239779" y="382871"/>
              <a:ext cx="352247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Text Box 169"/>
            <p:cNvSpPr txBox="1"/>
            <p:nvPr/>
          </p:nvSpPr>
          <p:spPr>
            <a:xfrm>
              <a:off x="5623352" y="254969"/>
              <a:ext cx="500051" cy="268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slow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5240041" y="-4557"/>
              <a:ext cx="352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Text Box 171"/>
            <p:cNvSpPr txBox="1"/>
            <p:nvPr/>
          </p:nvSpPr>
          <p:spPr>
            <a:xfrm>
              <a:off x="5623631" y="-124047"/>
              <a:ext cx="590969" cy="268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fast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7500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57260" y="1039043"/>
            <a:ext cx="6504395" cy="3743778"/>
            <a:chOff x="0" y="0"/>
            <a:chExt cx="5194110" cy="2707916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5194110" cy="2707916"/>
              <a:chOff x="0" y="0"/>
              <a:chExt cx="5194110" cy="2707916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0" y="610012"/>
                <a:ext cx="5194110" cy="2097904"/>
                <a:chOff x="0" y="610012"/>
                <a:chExt cx="5194110" cy="2097904"/>
              </a:xfrm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826757" y="610012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b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0" y="610012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a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5" name="Straight Arrow Connector 14"/>
                <p:cNvCxnSpPr/>
                <p:nvPr/>
              </p:nvCxnSpPr>
              <p:spPr>
                <a:xfrm>
                  <a:off x="462046" y="815718"/>
                  <a:ext cx="364711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" name="Rectangle 15"/>
                <p:cNvSpPr/>
                <p:nvPr/>
              </p:nvSpPr>
              <p:spPr>
                <a:xfrm>
                  <a:off x="1669203" y="610012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7" name="Straight Arrow Connector 16"/>
                <p:cNvCxnSpPr/>
                <p:nvPr/>
              </p:nvCxnSpPr>
              <p:spPr>
                <a:xfrm>
                  <a:off x="1288803" y="815718"/>
                  <a:ext cx="3804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8" name="Rectangle 17"/>
                <p:cNvSpPr/>
                <p:nvPr/>
              </p:nvSpPr>
              <p:spPr>
                <a:xfrm>
                  <a:off x="2511649" y="610012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9" name="Straight Arrow Connector 18"/>
                <p:cNvCxnSpPr/>
                <p:nvPr/>
              </p:nvCxnSpPr>
              <p:spPr>
                <a:xfrm>
                  <a:off x="2973695" y="815718"/>
                  <a:ext cx="320189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2131249" y="821343"/>
                  <a:ext cx="3804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1" name="Group 20"/>
                <p:cNvGrpSpPr/>
                <p:nvPr/>
              </p:nvGrpSpPr>
              <p:grpSpPr>
                <a:xfrm>
                  <a:off x="3293884" y="610012"/>
                  <a:ext cx="1900226" cy="2097904"/>
                  <a:chOff x="3293884" y="610012"/>
                  <a:chExt cx="1900226" cy="2097904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4732064" y="610012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f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3" name="Rectangle 22"/>
                  <p:cNvSpPr/>
                  <p:nvPr/>
                </p:nvSpPr>
                <p:spPr>
                  <a:xfrm>
                    <a:off x="3293884" y="615637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e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4" name="Straight Arrow Connector 23"/>
                  <p:cNvCxnSpPr/>
                  <p:nvPr/>
                </p:nvCxnSpPr>
                <p:spPr>
                  <a:xfrm flipV="1">
                    <a:off x="3755930" y="815718"/>
                    <a:ext cx="976134" cy="56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" name="Rectangle 24"/>
                  <p:cNvSpPr/>
                  <p:nvPr/>
                </p:nvSpPr>
                <p:spPr>
                  <a:xfrm>
                    <a:off x="4732064" y="1544266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g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6" name="Straight Arrow Connector 25"/>
                  <p:cNvCxnSpPr/>
                  <p:nvPr/>
                </p:nvCxnSpPr>
                <p:spPr>
                  <a:xfrm>
                    <a:off x="4963087" y="1021423"/>
                    <a:ext cx="0" cy="522843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Rectangle 26"/>
                  <p:cNvSpPr/>
                  <p:nvPr/>
                </p:nvSpPr>
                <p:spPr>
                  <a:xfrm>
                    <a:off x="4038995" y="2296505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h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8" name="Rectangle 27"/>
                  <p:cNvSpPr/>
                  <p:nvPr/>
                </p:nvSpPr>
                <p:spPr>
                  <a:xfrm>
                    <a:off x="3293884" y="1544266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i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9" name="Straight Arrow Connector 28"/>
                  <p:cNvCxnSpPr/>
                  <p:nvPr/>
                </p:nvCxnSpPr>
                <p:spPr>
                  <a:xfrm flipH="1" flipV="1">
                    <a:off x="3524907" y="1955677"/>
                    <a:ext cx="514088" cy="546534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Arrow Connector 29"/>
                  <p:cNvCxnSpPr/>
                  <p:nvPr/>
                </p:nvCxnSpPr>
                <p:spPr>
                  <a:xfrm flipV="1">
                    <a:off x="3524907" y="1027048"/>
                    <a:ext cx="0" cy="51721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/>
                  <p:cNvCxnSpPr/>
                  <p:nvPr/>
                </p:nvCxnSpPr>
                <p:spPr>
                  <a:xfrm flipH="1">
                    <a:off x="4501041" y="1955677"/>
                    <a:ext cx="462046" cy="546534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9" name="Straight Arrow Connector 8"/>
              <p:cNvCxnSpPr/>
              <p:nvPr/>
            </p:nvCxnSpPr>
            <p:spPr>
              <a:xfrm>
                <a:off x="3293884" y="246221"/>
                <a:ext cx="1" cy="30629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0" name="Text Box 220"/>
              <p:cNvSpPr txBox="1"/>
              <p:nvPr/>
            </p:nvSpPr>
            <p:spPr>
              <a:xfrm>
                <a:off x="3118149" y="0"/>
                <a:ext cx="501015" cy="240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slow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2921221" y="1745972"/>
                <a:ext cx="34547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2" name="Text Box 222"/>
              <p:cNvSpPr txBox="1"/>
              <p:nvPr/>
            </p:nvSpPr>
            <p:spPr>
              <a:xfrm>
                <a:off x="2329492" y="1622696"/>
                <a:ext cx="591820" cy="240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fast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6" name="Left Brace 5"/>
            <p:cNvSpPr/>
            <p:nvPr/>
          </p:nvSpPr>
          <p:spPr>
            <a:xfrm rot="5400000">
              <a:off x="1382261" y="-1038920"/>
              <a:ext cx="209176" cy="2973697"/>
            </a:xfrm>
            <a:prstGeom prst="leftBrace">
              <a:avLst>
                <a:gd name="adj1" fmla="val 8333"/>
                <a:gd name="adj2" fmla="val 50754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ea typeface="Times New Roman"/>
                  <a:cs typeface="Times New Roman"/>
                </a:rPr>
                <a:t> </a:t>
              </a:r>
              <a:endParaRPr lang="en-US" sz="120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7" name="Text Box 224"/>
            <p:cNvSpPr txBox="1"/>
            <p:nvPr/>
          </p:nvSpPr>
          <p:spPr>
            <a:xfrm>
              <a:off x="1306674" y="33769"/>
              <a:ext cx="36576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</a:t>
              </a: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m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6612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67118" y="679868"/>
            <a:ext cx="7210000" cy="4489688"/>
            <a:chOff x="0" y="0"/>
            <a:chExt cx="5570291" cy="3252653"/>
          </a:xfrm>
        </p:grpSpPr>
        <p:grpSp>
          <p:nvGrpSpPr>
            <p:cNvPr id="5" name="Group 4"/>
            <p:cNvGrpSpPr/>
            <p:nvPr/>
          </p:nvGrpSpPr>
          <p:grpSpPr>
            <a:xfrm>
              <a:off x="14673" y="588218"/>
              <a:ext cx="5555618" cy="1985642"/>
              <a:chOff x="14673" y="588218"/>
              <a:chExt cx="6214600" cy="2221951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14673" y="712265"/>
                <a:ext cx="5194110" cy="2097904"/>
                <a:chOff x="14673" y="712265"/>
                <a:chExt cx="5194110" cy="2097904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841430" y="712265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b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14673" y="712265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a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9" name="Straight Arrow Connector 18"/>
                <p:cNvCxnSpPr/>
                <p:nvPr/>
              </p:nvCxnSpPr>
              <p:spPr>
                <a:xfrm>
                  <a:off x="476719" y="917971"/>
                  <a:ext cx="364711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0" name="Rectangle 19"/>
                <p:cNvSpPr/>
                <p:nvPr/>
              </p:nvSpPr>
              <p:spPr>
                <a:xfrm>
                  <a:off x="1683876" y="712265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1" name="Straight Arrow Connector 20"/>
                <p:cNvCxnSpPr/>
                <p:nvPr/>
              </p:nvCxnSpPr>
              <p:spPr>
                <a:xfrm>
                  <a:off x="1303476" y="917971"/>
                  <a:ext cx="3804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Rectangle 21"/>
                <p:cNvSpPr/>
                <p:nvPr/>
              </p:nvSpPr>
              <p:spPr>
                <a:xfrm>
                  <a:off x="2526322" y="712265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3" name="Straight Arrow Connector 22"/>
                <p:cNvCxnSpPr/>
                <p:nvPr/>
              </p:nvCxnSpPr>
              <p:spPr>
                <a:xfrm>
                  <a:off x="2988368" y="917971"/>
                  <a:ext cx="320189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/>
                <p:nvPr/>
              </p:nvCxnSpPr>
              <p:spPr>
                <a:xfrm>
                  <a:off x="2145922" y="923596"/>
                  <a:ext cx="3804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5" name="Group 24"/>
                <p:cNvGrpSpPr/>
                <p:nvPr/>
              </p:nvGrpSpPr>
              <p:grpSpPr>
                <a:xfrm>
                  <a:off x="3308557" y="712265"/>
                  <a:ext cx="1900226" cy="2097904"/>
                  <a:chOff x="3308557" y="712265"/>
                  <a:chExt cx="1900226" cy="2097904"/>
                </a:xfrm>
              </p:grpSpPr>
              <p:sp>
                <p:nvSpPr>
                  <p:cNvPr id="26" name="Rectangle 25"/>
                  <p:cNvSpPr/>
                  <p:nvPr/>
                </p:nvSpPr>
                <p:spPr>
                  <a:xfrm>
                    <a:off x="4746737" y="712265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f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7" name="Rectangle 26"/>
                  <p:cNvSpPr/>
                  <p:nvPr/>
                </p:nvSpPr>
                <p:spPr>
                  <a:xfrm>
                    <a:off x="3308557" y="717890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e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8" name="Straight Arrow Connector 27"/>
                  <p:cNvCxnSpPr/>
                  <p:nvPr/>
                </p:nvCxnSpPr>
                <p:spPr>
                  <a:xfrm flipV="1">
                    <a:off x="3770603" y="917971"/>
                    <a:ext cx="976134" cy="56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" name="Rectangle 28"/>
                  <p:cNvSpPr/>
                  <p:nvPr/>
                </p:nvSpPr>
                <p:spPr>
                  <a:xfrm>
                    <a:off x="4746737" y="1646519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g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30" name="Straight Arrow Connector 29"/>
                  <p:cNvCxnSpPr/>
                  <p:nvPr/>
                </p:nvCxnSpPr>
                <p:spPr>
                  <a:xfrm>
                    <a:off x="4977760" y="1123676"/>
                    <a:ext cx="0" cy="522843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" name="Rectangle 30"/>
                  <p:cNvSpPr/>
                  <p:nvPr/>
                </p:nvSpPr>
                <p:spPr>
                  <a:xfrm>
                    <a:off x="4053668" y="2398758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h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2" name="Rectangle 31"/>
                  <p:cNvSpPr/>
                  <p:nvPr/>
                </p:nvSpPr>
                <p:spPr>
                  <a:xfrm>
                    <a:off x="3308557" y="1646519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i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33" name="Straight Arrow Connector 32"/>
                  <p:cNvCxnSpPr/>
                  <p:nvPr/>
                </p:nvCxnSpPr>
                <p:spPr>
                  <a:xfrm flipH="1" flipV="1">
                    <a:off x="3539580" y="2057930"/>
                    <a:ext cx="514088" cy="546534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/>
                  <p:cNvCxnSpPr/>
                  <p:nvPr/>
                </p:nvCxnSpPr>
                <p:spPr>
                  <a:xfrm flipV="1">
                    <a:off x="3539580" y="1129301"/>
                    <a:ext cx="0" cy="51721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Arrow Connector 34"/>
                  <p:cNvCxnSpPr/>
                  <p:nvPr/>
                </p:nvCxnSpPr>
                <p:spPr>
                  <a:xfrm flipH="1">
                    <a:off x="4515714" y="2057930"/>
                    <a:ext cx="462046" cy="546534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3" name="Straight Arrow Connector 12"/>
              <p:cNvCxnSpPr/>
              <p:nvPr/>
            </p:nvCxnSpPr>
            <p:spPr>
              <a:xfrm flipH="1">
                <a:off x="5254452" y="1095136"/>
                <a:ext cx="352247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4" name="Text Box 169"/>
              <p:cNvSpPr txBox="1"/>
              <p:nvPr/>
            </p:nvSpPr>
            <p:spPr>
              <a:xfrm>
                <a:off x="5638025" y="967234"/>
                <a:ext cx="500051" cy="268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slow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 flipH="1">
                <a:off x="5254714" y="707708"/>
                <a:ext cx="35224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6" name="Text Box 171"/>
              <p:cNvSpPr txBox="1"/>
              <p:nvPr/>
            </p:nvSpPr>
            <p:spPr>
              <a:xfrm>
                <a:off x="5638304" y="588218"/>
                <a:ext cx="590969" cy="268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fast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6" name="Left Brace 5"/>
            <p:cNvSpPr/>
            <p:nvPr/>
          </p:nvSpPr>
          <p:spPr>
            <a:xfrm rot="5400000">
              <a:off x="1231944" y="-746098"/>
              <a:ext cx="209155" cy="2673044"/>
            </a:xfrm>
            <a:prstGeom prst="leftBrace">
              <a:avLst>
                <a:gd name="adj1" fmla="val 8333"/>
                <a:gd name="adj2" fmla="val 50754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 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7" name="Text Box 224"/>
            <p:cNvSpPr txBox="1"/>
            <p:nvPr/>
          </p:nvSpPr>
          <p:spPr>
            <a:xfrm>
              <a:off x="1141148" y="176306"/>
              <a:ext cx="365729" cy="2400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</a:t>
              </a: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m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8" name="Curved Connector 7"/>
            <p:cNvCxnSpPr/>
            <p:nvPr/>
          </p:nvCxnSpPr>
          <p:spPr>
            <a:xfrm rot="5400000" flipH="1" flipV="1">
              <a:off x="3806132" y="58747"/>
              <a:ext cx="5027" cy="1285678"/>
            </a:xfrm>
            <a:prstGeom prst="curvedConnector3">
              <a:avLst>
                <a:gd name="adj1" fmla="val 8362662"/>
              </a:avLst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9" name="Text Box 224"/>
            <p:cNvSpPr txBox="1"/>
            <p:nvPr/>
          </p:nvSpPr>
          <p:spPr>
            <a:xfrm>
              <a:off x="3564563" y="0"/>
              <a:ext cx="752475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   p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0" name="Curved Connector 9"/>
            <p:cNvCxnSpPr/>
            <p:nvPr/>
          </p:nvCxnSpPr>
          <p:spPr>
            <a:xfrm flipH="1">
              <a:off x="2959280" y="882901"/>
              <a:ext cx="1698730" cy="5027"/>
            </a:xfrm>
            <a:prstGeom prst="curvedConnector5">
              <a:avLst>
                <a:gd name="adj1" fmla="val -13457"/>
                <a:gd name="adj2" fmla="val 40998289"/>
                <a:gd name="adj3" fmla="val 113457"/>
              </a:avLst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1" name="Text Box 224"/>
            <p:cNvSpPr txBox="1"/>
            <p:nvPr/>
          </p:nvSpPr>
          <p:spPr>
            <a:xfrm>
              <a:off x="3543252" y="3012623"/>
              <a:ext cx="75184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effectLst/>
                  <a:latin typeface="Times"/>
                  <a:ea typeface="ＭＳ 明朝"/>
                  <a:cs typeface="Times New Roman"/>
                </a:rPr>
                <a:t>c-p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0344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32565" y="2066513"/>
            <a:ext cx="4855184" cy="1982371"/>
            <a:chOff x="0" y="0"/>
            <a:chExt cx="4229100" cy="160020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571500" y="228600"/>
              <a:ext cx="6858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0" y="0"/>
              <a:ext cx="4229100" cy="1600200"/>
              <a:chOff x="0" y="0"/>
              <a:chExt cx="4229100" cy="16002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0" y="0"/>
                <a:ext cx="3429000" cy="1600200"/>
                <a:chOff x="0" y="0"/>
                <a:chExt cx="3429000" cy="1600200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0" y="0"/>
                  <a:ext cx="5715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ＭＳ 明朝"/>
                      <a:cs typeface="Times New Roman"/>
                    </a:rPr>
                    <a:t>0</a:t>
                  </a: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1257300" y="685800"/>
                  <a:ext cx="5715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ＭＳ 明朝"/>
                      <a:cs typeface="Times New Roman"/>
                    </a:rPr>
                    <a:t>1</a:t>
                  </a:r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228600" y="1143000"/>
                  <a:ext cx="5715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ＭＳ 明朝"/>
                      <a:cs typeface="Times New Roman"/>
                    </a:rPr>
                    <a:t>2</a:t>
                  </a:r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2857500" y="800100"/>
                  <a:ext cx="5715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ＭＳ 明朝"/>
                      <a:cs typeface="Times New Roman"/>
                    </a:rPr>
                    <a:t>3</a:t>
                  </a:r>
                </a:p>
              </p:txBody>
            </p:sp>
            <p:cxnSp>
              <p:nvCxnSpPr>
                <p:cNvPr id="14" name="Straight Arrow Connector 13"/>
                <p:cNvCxnSpPr/>
                <p:nvPr/>
              </p:nvCxnSpPr>
              <p:spPr>
                <a:xfrm flipV="1">
                  <a:off x="800100" y="1028700"/>
                  <a:ext cx="2057400" cy="4572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" name="Straight Arrow Connector 7"/>
              <p:cNvCxnSpPr/>
              <p:nvPr/>
            </p:nvCxnSpPr>
            <p:spPr>
              <a:xfrm>
                <a:off x="3429000" y="1028700"/>
                <a:ext cx="342900" cy="1143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Text Box 21"/>
              <p:cNvSpPr txBox="1"/>
              <p:nvPr/>
            </p:nvSpPr>
            <p:spPr>
              <a:xfrm>
                <a:off x="3771900" y="1028700"/>
                <a:ext cx="457200" cy="3429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/>
                </a:ext>
              </a:extLst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ea typeface="ＭＳ 明朝"/>
                    <a:cs typeface="Times New Roman"/>
                  </a:rPr>
                  <a:t>null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04261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31602" y="962077"/>
            <a:ext cx="6709662" cy="4057280"/>
            <a:chOff x="0" y="-261159"/>
            <a:chExt cx="6268012" cy="3633895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-261159"/>
              <a:ext cx="6268012" cy="2935032"/>
              <a:chOff x="0" y="-261185"/>
              <a:chExt cx="6268551" cy="2935332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0" y="576243"/>
                <a:ext cx="6268551" cy="2097904"/>
                <a:chOff x="0" y="576243"/>
                <a:chExt cx="6268551" cy="2097904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0" y="576243"/>
                  <a:ext cx="5194110" cy="2097904"/>
                  <a:chOff x="0" y="576243"/>
                  <a:chExt cx="5194110" cy="2097904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826757" y="576243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b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7" name="Rectangle 16"/>
                  <p:cNvSpPr/>
                  <p:nvPr/>
                </p:nvSpPr>
                <p:spPr>
                  <a:xfrm>
                    <a:off x="0" y="576243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a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18" name="Straight Arrow Connector 17"/>
                  <p:cNvCxnSpPr/>
                  <p:nvPr/>
                </p:nvCxnSpPr>
                <p:spPr>
                  <a:xfrm>
                    <a:off x="462046" y="684247"/>
                    <a:ext cx="364711" cy="0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Rectangle 18"/>
                  <p:cNvSpPr/>
                  <p:nvPr/>
                </p:nvSpPr>
                <p:spPr>
                  <a:xfrm>
                    <a:off x="1669203" y="576243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c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0" name="Straight Arrow Connector 19"/>
                  <p:cNvCxnSpPr/>
                  <p:nvPr/>
                </p:nvCxnSpPr>
                <p:spPr>
                  <a:xfrm>
                    <a:off x="1288803" y="684247"/>
                    <a:ext cx="380400" cy="0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" name="Rectangle 20"/>
                  <p:cNvSpPr/>
                  <p:nvPr/>
                </p:nvSpPr>
                <p:spPr>
                  <a:xfrm>
                    <a:off x="2511649" y="576243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d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2" name="Straight Arrow Connector 21"/>
                  <p:cNvCxnSpPr/>
                  <p:nvPr/>
                </p:nvCxnSpPr>
                <p:spPr>
                  <a:xfrm>
                    <a:off x="2973695" y="684247"/>
                    <a:ext cx="320189" cy="0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Arrow Connector 22"/>
                  <p:cNvCxnSpPr/>
                  <p:nvPr/>
                </p:nvCxnSpPr>
                <p:spPr>
                  <a:xfrm>
                    <a:off x="2131249" y="689872"/>
                    <a:ext cx="380400" cy="0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3293884" y="576243"/>
                    <a:ext cx="1900226" cy="2097904"/>
                    <a:chOff x="3293884" y="576243"/>
                    <a:chExt cx="1900226" cy="2097904"/>
                  </a:xfrm>
                </p:grpSpPr>
                <p:sp>
                  <p:nvSpPr>
                    <p:cNvPr id="25" name="Rectangle 24"/>
                    <p:cNvSpPr/>
                    <p:nvPr/>
                  </p:nvSpPr>
                  <p:spPr>
                    <a:xfrm>
                      <a:off x="4732064" y="576243"/>
                      <a:ext cx="462046" cy="41141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f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26" name="Rectangle 25"/>
                    <p:cNvSpPr/>
                    <p:nvPr/>
                  </p:nvSpPr>
                  <p:spPr>
                    <a:xfrm>
                      <a:off x="3293884" y="581868"/>
                      <a:ext cx="462046" cy="41141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e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cxnSp>
                  <p:nvCxnSpPr>
                    <p:cNvPr id="27" name="Straight Arrow Connector 26"/>
                    <p:cNvCxnSpPr/>
                    <p:nvPr/>
                  </p:nvCxnSpPr>
                  <p:spPr>
                    <a:xfrm flipV="1">
                      <a:off x="3755930" y="781949"/>
                      <a:ext cx="976134" cy="5625"/>
                    </a:xfrm>
                    <a:prstGeom prst="straightConnector1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8" name="Rectangle 27"/>
                    <p:cNvSpPr/>
                    <p:nvPr/>
                  </p:nvSpPr>
                  <p:spPr>
                    <a:xfrm>
                      <a:off x="4732064" y="1510497"/>
                      <a:ext cx="462046" cy="41141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g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cxnSp>
                  <p:nvCxnSpPr>
                    <p:cNvPr id="29" name="Straight Arrow Connector 28"/>
                    <p:cNvCxnSpPr/>
                    <p:nvPr/>
                  </p:nvCxnSpPr>
                  <p:spPr>
                    <a:xfrm>
                      <a:off x="4963087" y="987654"/>
                      <a:ext cx="0" cy="522843"/>
                    </a:xfrm>
                    <a:prstGeom prst="straightConnector1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0" name="Rectangle 29"/>
                    <p:cNvSpPr/>
                    <p:nvPr/>
                  </p:nvSpPr>
                  <p:spPr>
                    <a:xfrm>
                      <a:off x="4038995" y="2262736"/>
                      <a:ext cx="462046" cy="41141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h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31" name="Rectangle 30"/>
                    <p:cNvSpPr/>
                    <p:nvPr/>
                  </p:nvSpPr>
                  <p:spPr>
                    <a:xfrm>
                      <a:off x="3293884" y="1510497"/>
                      <a:ext cx="462046" cy="41141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i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cxnSp>
                  <p:nvCxnSpPr>
                    <p:cNvPr id="32" name="Straight Arrow Connector 31"/>
                    <p:cNvCxnSpPr/>
                    <p:nvPr/>
                  </p:nvCxnSpPr>
                  <p:spPr>
                    <a:xfrm flipH="1" flipV="1">
                      <a:off x="3524907" y="1921908"/>
                      <a:ext cx="514088" cy="546534"/>
                    </a:xfrm>
                    <a:prstGeom prst="straightConnector1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Straight Arrow Connector 32"/>
                    <p:cNvCxnSpPr/>
                    <p:nvPr/>
                  </p:nvCxnSpPr>
                  <p:spPr>
                    <a:xfrm flipV="1">
                      <a:off x="3524907" y="993279"/>
                      <a:ext cx="0" cy="517218"/>
                    </a:xfrm>
                    <a:prstGeom prst="straightConnector1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Arrow Connector 33"/>
                    <p:cNvCxnSpPr/>
                    <p:nvPr/>
                  </p:nvCxnSpPr>
                  <p:spPr>
                    <a:xfrm flipH="1">
                      <a:off x="4501041" y="1921908"/>
                      <a:ext cx="462046" cy="546534"/>
                    </a:xfrm>
                    <a:prstGeom prst="straightConnector1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2" name="Straight Arrow Connector 11"/>
                <p:cNvCxnSpPr/>
                <p:nvPr/>
              </p:nvCxnSpPr>
              <p:spPr>
                <a:xfrm flipH="1">
                  <a:off x="5194110" y="645456"/>
                  <a:ext cx="40530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 Box 220"/>
                <p:cNvSpPr txBox="1"/>
                <p:nvPr/>
              </p:nvSpPr>
              <p:spPr>
                <a:xfrm>
                  <a:off x="5676539" y="614863"/>
                  <a:ext cx="501324" cy="2742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slow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4" name="Straight Arrow Connector 13"/>
                <p:cNvCxnSpPr/>
                <p:nvPr/>
              </p:nvCxnSpPr>
              <p:spPr>
                <a:xfrm flipH="1">
                  <a:off x="5194110" y="982231"/>
                  <a:ext cx="393878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5" name="Text Box 222"/>
                <p:cNvSpPr txBox="1"/>
                <p:nvPr/>
              </p:nvSpPr>
              <p:spPr>
                <a:xfrm>
                  <a:off x="5676539" y="873066"/>
                  <a:ext cx="592012" cy="2742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fast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9" name="Left Brace 8"/>
              <p:cNvSpPr/>
              <p:nvPr/>
            </p:nvSpPr>
            <p:spPr>
              <a:xfrm rot="5400000">
                <a:off x="1382261" y="-1072689"/>
                <a:ext cx="209176" cy="2973697"/>
              </a:xfrm>
              <a:prstGeom prst="leftBrace">
                <a:avLst>
                  <a:gd name="adj1" fmla="val 8333"/>
                  <a:gd name="adj2" fmla="val 50754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Times New Roman"/>
                    <a:cs typeface="Times New Roman"/>
                  </a:rPr>
                  <a:t> 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0" name="Text Box 224"/>
              <p:cNvSpPr txBox="1"/>
              <p:nvPr/>
            </p:nvSpPr>
            <p:spPr>
              <a:xfrm>
                <a:off x="1244927" y="-261185"/>
                <a:ext cx="365654" cy="581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 </a:t>
                </a: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m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6" name="Curved Connector 5"/>
            <p:cNvCxnSpPr/>
            <p:nvPr/>
          </p:nvCxnSpPr>
          <p:spPr>
            <a:xfrm flipH="1">
              <a:off x="3293602" y="781869"/>
              <a:ext cx="1900063" cy="5624"/>
            </a:xfrm>
            <a:prstGeom prst="curvedConnector5">
              <a:avLst>
                <a:gd name="adj1" fmla="val -12031"/>
                <a:gd name="adj2" fmla="val 37063371"/>
                <a:gd name="adj3" fmla="val 112031"/>
              </a:avLst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 Box 224"/>
            <p:cNvSpPr txBox="1"/>
            <p:nvPr/>
          </p:nvSpPr>
          <p:spPr>
            <a:xfrm>
              <a:off x="4038526" y="2791659"/>
              <a:ext cx="365623" cy="581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</a:t>
              </a: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m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6856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61993" y="2115128"/>
            <a:ext cx="5970543" cy="1606301"/>
            <a:chOff x="0" y="0"/>
            <a:chExt cx="5202708" cy="1039604"/>
          </a:xfrm>
        </p:grpSpPr>
        <p:sp>
          <p:nvSpPr>
            <p:cNvPr id="5" name="Rectangle 4"/>
            <p:cNvSpPr/>
            <p:nvPr/>
          </p:nvSpPr>
          <p:spPr>
            <a:xfrm>
              <a:off x="1166163" y="0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27074" y="0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840126" y="183829"/>
              <a:ext cx="3260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919278" y="0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 dirty="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579215" y="183829"/>
              <a:ext cx="34006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672393" y="0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085445" y="183829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2332330" y="188856"/>
              <a:ext cx="34006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3371681" y="5027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e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578208" y="367657"/>
              <a:ext cx="0" cy="2827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0" y="127220"/>
              <a:ext cx="352473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525388" y="868762"/>
              <a:ext cx="39389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3371682" y="669469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h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90367" y="667871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i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789656" y="669469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j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0" name="Straight Arrow Connector 19"/>
            <p:cNvCxnSpPr>
              <a:stCxn id="17" idx="3"/>
              <a:endCxn id="18" idx="1"/>
            </p:cNvCxnSpPr>
            <p:nvPr/>
          </p:nvCxnSpPr>
          <p:spPr>
            <a:xfrm flipV="1">
              <a:off x="3784734" y="851700"/>
              <a:ext cx="305633" cy="15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503419" y="851700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1973105" y="666920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f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2386157" y="850749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2672393" y="671947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g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3085445" y="854896"/>
              <a:ext cx="305633" cy="15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2726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2121648" y="1423873"/>
            <a:ext cx="5165328" cy="2910702"/>
            <a:chOff x="0" y="0"/>
            <a:chExt cx="3229603" cy="1606398"/>
          </a:xfrm>
        </p:grpSpPr>
        <p:sp>
          <p:nvSpPr>
            <p:cNvPr id="21" name="Rectangle 20"/>
            <p:cNvSpPr/>
            <p:nvPr/>
          </p:nvSpPr>
          <p:spPr>
            <a:xfrm>
              <a:off x="0" y="298606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413052" y="482435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699288" y="303633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e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905815" y="666263"/>
              <a:ext cx="699288" cy="3018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89536" y="0"/>
              <a:ext cx="0" cy="2986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176236" y="1338211"/>
              <a:ext cx="0" cy="2681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398577" y="968075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h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117262" y="966477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i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816551" y="968075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j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V="1">
              <a:off x="1811629" y="1150306"/>
              <a:ext cx="305633" cy="15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2530314" y="1150306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0" y="965526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f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413052" y="1149355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699288" y="970553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g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1112340" y="1153502"/>
              <a:ext cx="305633" cy="15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3931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4821" y="1577805"/>
            <a:ext cx="6837955" cy="2654148"/>
            <a:chOff x="0" y="0"/>
            <a:chExt cx="5474922" cy="1606398"/>
          </a:xfrm>
        </p:grpSpPr>
        <p:sp>
          <p:nvSpPr>
            <p:cNvPr id="5" name="Rectangle 4"/>
            <p:cNvSpPr/>
            <p:nvPr/>
          </p:nvSpPr>
          <p:spPr>
            <a:xfrm>
              <a:off x="739089" y="298606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298606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13052" y="482435"/>
              <a:ext cx="3260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546031" y="298606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152141" y="482435"/>
              <a:ext cx="34006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245319" y="298606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658371" y="482435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905256" y="487462"/>
              <a:ext cx="34006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2944607" y="303633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e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151134" y="666263"/>
              <a:ext cx="699288" cy="3018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2334855" y="0"/>
              <a:ext cx="0" cy="2986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2421555" y="1338211"/>
              <a:ext cx="0" cy="2681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3643896" y="968075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h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362581" y="966477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i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061870" y="968075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j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4056948" y="1150306"/>
              <a:ext cx="305633" cy="15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775633" y="1150306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2245319" y="965526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f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2658371" y="1149355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2944607" y="970553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g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3357659" y="1153502"/>
              <a:ext cx="305633" cy="15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2717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328770" y="1222353"/>
            <a:ext cx="6270031" cy="3846266"/>
            <a:chOff x="0" y="0"/>
            <a:chExt cx="4775499" cy="2989744"/>
          </a:xfrm>
        </p:grpSpPr>
        <p:grpSp>
          <p:nvGrpSpPr>
            <p:cNvPr id="5" name="Group 4"/>
            <p:cNvGrpSpPr/>
            <p:nvPr/>
          </p:nvGrpSpPr>
          <p:grpSpPr>
            <a:xfrm>
              <a:off x="2" y="957140"/>
              <a:ext cx="4775496" cy="1039488"/>
              <a:chOff x="2" y="957145"/>
              <a:chExt cx="4775634" cy="1039604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739091" y="957145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" y="957145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413054" y="1140974"/>
                <a:ext cx="32603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1492206" y="957145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>
                <a:off x="1152143" y="1140974"/>
                <a:ext cx="34006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245321" y="957145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>
                <a:off x="2658373" y="1140974"/>
                <a:ext cx="28623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1905258" y="1146001"/>
                <a:ext cx="34006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Rectangle 23"/>
              <p:cNvSpPr/>
              <p:nvPr/>
            </p:nvSpPr>
            <p:spPr>
              <a:xfrm>
                <a:off x="2944609" y="962172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e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5" name="Straight Arrow Connector 24"/>
              <p:cNvCxnSpPr/>
              <p:nvPr/>
            </p:nvCxnSpPr>
            <p:spPr>
              <a:xfrm>
                <a:off x="3151136" y="1324802"/>
                <a:ext cx="0" cy="28272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Rectangle 25"/>
              <p:cNvSpPr/>
              <p:nvPr/>
            </p:nvSpPr>
            <p:spPr>
              <a:xfrm>
                <a:off x="2944610" y="1626614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h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663295" y="1625016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i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362584" y="1626614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j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 flipV="1">
                <a:off x="3357662" y="1808845"/>
                <a:ext cx="305633" cy="15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4076347" y="1808845"/>
                <a:ext cx="28623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Rectangle 30"/>
              <p:cNvSpPr/>
              <p:nvPr/>
            </p:nvSpPr>
            <p:spPr>
              <a:xfrm>
                <a:off x="1546033" y="1624065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f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2" name="Straight Arrow Connector 31"/>
              <p:cNvCxnSpPr/>
              <p:nvPr/>
            </p:nvCxnSpPr>
            <p:spPr>
              <a:xfrm>
                <a:off x="1959085" y="1807894"/>
                <a:ext cx="28623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Rectangle 32"/>
              <p:cNvSpPr/>
              <p:nvPr/>
            </p:nvSpPr>
            <p:spPr>
              <a:xfrm>
                <a:off x="2245321" y="1629092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g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 flipV="1">
                <a:off x="2658373" y="1812041"/>
                <a:ext cx="305633" cy="15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Left Brace 5"/>
            <p:cNvSpPr/>
            <p:nvPr/>
          </p:nvSpPr>
          <p:spPr>
            <a:xfrm rot="16200000">
              <a:off x="3755435" y="1185730"/>
              <a:ext cx="209155" cy="1830972"/>
            </a:xfrm>
            <a:prstGeom prst="leftBrace">
              <a:avLst>
                <a:gd name="adj1" fmla="val 8333"/>
                <a:gd name="adj2" fmla="val 50195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 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7" name="Text Box 224"/>
            <p:cNvSpPr txBox="1"/>
            <p:nvPr/>
          </p:nvSpPr>
          <p:spPr>
            <a:xfrm>
              <a:off x="3710268" y="2212437"/>
              <a:ext cx="36576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S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8" name="Left Brace 7"/>
            <p:cNvSpPr/>
            <p:nvPr/>
          </p:nvSpPr>
          <p:spPr>
            <a:xfrm rot="16200000">
              <a:off x="3056166" y="982509"/>
              <a:ext cx="209155" cy="3229507"/>
            </a:xfrm>
            <a:prstGeom prst="leftBrace">
              <a:avLst>
                <a:gd name="adj1" fmla="val 8333"/>
                <a:gd name="adj2" fmla="val 50195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 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9" name="Text Box 224"/>
            <p:cNvSpPr txBox="1"/>
            <p:nvPr/>
          </p:nvSpPr>
          <p:spPr>
            <a:xfrm>
              <a:off x="2991649" y="2749714"/>
              <a:ext cx="36576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L1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0" name="Left Brace 9"/>
            <p:cNvSpPr/>
            <p:nvPr/>
          </p:nvSpPr>
          <p:spPr>
            <a:xfrm rot="16200000">
              <a:off x="1997566" y="1584393"/>
              <a:ext cx="209155" cy="1112308"/>
            </a:xfrm>
            <a:prstGeom prst="leftBrace">
              <a:avLst>
                <a:gd name="adj1" fmla="val 8333"/>
                <a:gd name="adj2" fmla="val 50195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 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1" name="Text Box 224"/>
            <p:cNvSpPr txBox="1"/>
            <p:nvPr/>
          </p:nvSpPr>
          <p:spPr>
            <a:xfrm>
              <a:off x="1958905" y="2258625"/>
              <a:ext cx="36576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P1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2" name="Left Brace 11"/>
            <p:cNvSpPr/>
            <p:nvPr/>
          </p:nvSpPr>
          <p:spPr>
            <a:xfrm rot="5400000">
              <a:off x="1574205" y="-821187"/>
              <a:ext cx="209155" cy="3357563"/>
            </a:xfrm>
            <a:prstGeom prst="leftBrace">
              <a:avLst>
                <a:gd name="adj1" fmla="val 8333"/>
                <a:gd name="adj2" fmla="val 50195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 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3" name="Text Box 224"/>
            <p:cNvSpPr txBox="1"/>
            <p:nvPr/>
          </p:nvSpPr>
          <p:spPr>
            <a:xfrm>
              <a:off x="1492070" y="499422"/>
              <a:ext cx="36576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P2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4" name="Left Brace 13"/>
            <p:cNvSpPr/>
            <p:nvPr/>
          </p:nvSpPr>
          <p:spPr>
            <a:xfrm rot="5400000">
              <a:off x="2283170" y="-2036949"/>
              <a:ext cx="209155" cy="4775496"/>
            </a:xfrm>
            <a:prstGeom prst="leftBrace">
              <a:avLst>
                <a:gd name="adj1" fmla="val 8333"/>
                <a:gd name="adj2" fmla="val 50195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 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5" name="Text Box 224"/>
            <p:cNvSpPr txBox="1"/>
            <p:nvPr/>
          </p:nvSpPr>
          <p:spPr>
            <a:xfrm>
              <a:off x="2245115" y="0"/>
              <a:ext cx="36576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L2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3970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72611" y="933451"/>
            <a:ext cx="6201584" cy="5165015"/>
            <a:chOff x="0" y="0"/>
            <a:chExt cx="4927089" cy="3194618"/>
          </a:xfrm>
        </p:grpSpPr>
        <p:grpSp>
          <p:nvGrpSpPr>
            <p:cNvPr id="5" name="Group 4"/>
            <p:cNvGrpSpPr/>
            <p:nvPr/>
          </p:nvGrpSpPr>
          <p:grpSpPr>
            <a:xfrm>
              <a:off x="40111" y="0"/>
              <a:ext cx="3972292" cy="644284"/>
              <a:chOff x="40111" y="0"/>
              <a:chExt cx="2954276" cy="58765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40111" y="4820"/>
                <a:ext cx="835391" cy="582833"/>
                <a:chOff x="40111" y="4820"/>
                <a:chExt cx="835391" cy="582833"/>
              </a:xfrm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40111" y="4820"/>
                  <a:ext cx="485864" cy="36761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a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42" name="Straight Arrow Connector 41"/>
                <p:cNvCxnSpPr/>
                <p:nvPr/>
              </p:nvCxnSpPr>
              <p:spPr>
                <a:xfrm>
                  <a:off x="549473" y="173925"/>
                  <a:ext cx="326029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3" name="Rectangle 42"/>
                <p:cNvSpPr/>
                <p:nvPr/>
              </p:nvSpPr>
              <p:spPr>
                <a:xfrm>
                  <a:off x="40111" y="372437"/>
                  <a:ext cx="485864" cy="2152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child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875502" y="4820"/>
                <a:ext cx="835391" cy="582833"/>
                <a:chOff x="875502" y="4820"/>
                <a:chExt cx="835391" cy="582833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875502" y="4820"/>
                  <a:ext cx="485864" cy="36761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b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39" name="Straight Arrow Connector 38"/>
                <p:cNvCxnSpPr/>
                <p:nvPr/>
              </p:nvCxnSpPr>
              <p:spPr>
                <a:xfrm>
                  <a:off x="1384864" y="173925"/>
                  <a:ext cx="326029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0" name="Rectangle 39"/>
                <p:cNvSpPr/>
                <p:nvPr/>
              </p:nvSpPr>
              <p:spPr>
                <a:xfrm>
                  <a:off x="875502" y="372437"/>
                  <a:ext cx="485864" cy="2152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child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1673132" y="3801"/>
                <a:ext cx="835391" cy="582833"/>
                <a:chOff x="1673132" y="3801"/>
                <a:chExt cx="835391" cy="582833"/>
              </a:xfrm>
            </p:grpSpPr>
            <p:sp>
              <p:nvSpPr>
                <p:cNvPr id="35" name="Rectangle 34"/>
                <p:cNvSpPr/>
                <p:nvPr/>
              </p:nvSpPr>
              <p:spPr>
                <a:xfrm>
                  <a:off x="1673132" y="3801"/>
                  <a:ext cx="485864" cy="36761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36" name="Straight Arrow Connector 35"/>
                <p:cNvCxnSpPr/>
                <p:nvPr/>
              </p:nvCxnSpPr>
              <p:spPr>
                <a:xfrm>
                  <a:off x="2182494" y="172906"/>
                  <a:ext cx="326029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7" name="Rectangle 36"/>
                <p:cNvSpPr/>
                <p:nvPr/>
              </p:nvSpPr>
              <p:spPr>
                <a:xfrm>
                  <a:off x="1673132" y="371418"/>
                  <a:ext cx="485864" cy="2152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child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2508523" y="0"/>
                <a:ext cx="485864" cy="582833"/>
                <a:chOff x="2508523" y="0"/>
                <a:chExt cx="485864" cy="582833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2508523" y="0"/>
                  <a:ext cx="485864" cy="36761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2508523" y="367617"/>
                  <a:ext cx="485864" cy="2152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child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cxnSp>
          <p:nvCxnSpPr>
            <p:cNvPr id="6" name="Straight Arrow Connector 5"/>
            <p:cNvCxnSpPr/>
            <p:nvPr/>
          </p:nvCxnSpPr>
          <p:spPr>
            <a:xfrm>
              <a:off x="326644" y="653365"/>
              <a:ext cx="0" cy="3855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0" y="1038873"/>
              <a:ext cx="653288" cy="4030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e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1441917"/>
              <a:ext cx="653288" cy="2359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078056" y="1573639"/>
              <a:ext cx="2849033" cy="644284"/>
              <a:chOff x="2078056" y="1573641"/>
              <a:chExt cx="2118885" cy="587653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2078056" y="1578461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g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>
                <a:off x="2587418" y="1747566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Rectangle 22"/>
              <p:cNvSpPr/>
              <p:nvPr/>
            </p:nvSpPr>
            <p:spPr>
              <a:xfrm>
                <a:off x="2078056" y="1946078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875686" y="1577442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h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5" name="Straight Arrow Connector 24"/>
              <p:cNvCxnSpPr/>
              <p:nvPr/>
            </p:nvCxnSpPr>
            <p:spPr>
              <a:xfrm>
                <a:off x="3385048" y="1746547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Rectangle 25"/>
              <p:cNvSpPr/>
              <p:nvPr/>
            </p:nvSpPr>
            <p:spPr>
              <a:xfrm>
                <a:off x="2875686" y="1945059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711077" y="1573641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j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3711077" y="1941258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10" name="Straight Arrow Connector 9"/>
            <p:cNvCxnSpPr>
              <a:endCxn id="21" idx="0"/>
            </p:cNvCxnSpPr>
            <p:nvPr/>
          </p:nvCxnSpPr>
          <p:spPr>
            <a:xfrm>
              <a:off x="2400482" y="653365"/>
              <a:ext cx="4218" cy="9255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2073600" y="2554502"/>
              <a:ext cx="1725774" cy="640116"/>
              <a:chOff x="2073600" y="2554502"/>
              <a:chExt cx="1283494" cy="58385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2073600" y="2555521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j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2582962" y="2724626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073600" y="2923138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871230" y="2554502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k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871230" y="2922119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12" name="Straight Arrow Connector 11"/>
            <p:cNvCxnSpPr>
              <a:stCxn id="23" idx="2"/>
              <a:endCxn id="16" idx="0"/>
            </p:cNvCxnSpPr>
            <p:nvPr/>
          </p:nvCxnSpPr>
          <p:spPr>
            <a:xfrm flipH="1">
              <a:off x="2400244" y="2217925"/>
              <a:ext cx="4456" cy="3376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0" y="2030478"/>
              <a:ext cx="653288" cy="4030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f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0" y="2433522"/>
              <a:ext cx="653288" cy="2359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320648" y="1644970"/>
              <a:ext cx="0" cy="3855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19805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62189" y="736557"/>
            <a:ext cx="6863612" cy="5092589"/>
            <a:chOff x="0" y="0"/>
            <a:chExt cx="5204073" cy="2774510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10568"/>
              <a:ext cx="1123259" cy="639000"/>
              <a:chOff x="0" y="10568"/>
              <a:chExt cx="835391" cy="582833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0" y="10568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>
                <a:off x="509362" y="179673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Rectangle 44"/>
              <p:cNvSpPr/>
              <p:nvPr/>
            </p:nvSpPr>
            <p:spPr>
              <a:xfrm>
                <a:off x="0" y="378185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3369777" y="5284"/>
              <a:ext cx="1123259" cy="639000"/>
              <a:chOff x="3369777" y="5284"/>
              <a:chExt cx="835391" cy="582833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3369777" y="5284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41" name="Straight Arrow Connector 40"/>
              <p:cNvCxnSpPr/>
              <p:nvPr/>
            </p:nvCxnSpPr>
            <p:spPr>
              <a:xfrm>
                <a:off x="3879139" y="174389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Rectangle 41"/>
              <p:cNvSpPr/>
              <p:nvPr/>
            </p:nvSpPr>
            <p:spPr>
              <a:xfrm>
                <a:off x="3369777" y="372901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493035" y="34601"/>
              <a:ext cx="653288" cy="639000"/>
              <a:chOff x="4493035" y="34601"/>
              <a:chExt cx="485864" cy="582833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4493035" y="34601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4493035" y="402218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1933" y="2135510"/>
              <a:ext cx="653288" cy="639000"/>
              <a:chOff x="21933" y="2135510"/>
              <a:chExt cx="485864" cy="582833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21933" y="2135510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1933" y="2503127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9" name="Straight Arrow Connector 8"/>
            <p:cNvCxnSpPr/>
            <p:nvPr/>
          </p:nvCxnSpPr>
          <p:spPr>
            <a:xfrm>
              <a:off x="5039751" y="701255"/>
              <a:ext cx="0" cy="3518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1123259" y="0"/>
              <a:ext cx="1123259" cy="639000"/>
              <a:chOff x="1123259" y="0"/>
              <a:chExt cx="835391" cy="582833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1123259" y="0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e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>
                <a:off x="1632621" y="169105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Rectangle 34"/>
              <p:cNvSpPr/>
              <p:nvPr/>
            </p:nvSpPr>
            <p:spPr>
              <a:xfrm>
                <a:off x="1123259" y="367617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246518" y="0"/>
              <a:ext cx="1123259" cy="639000"/>
              <a:chOff x="2246518" y="0"/>
              <a:chExt cx="835391" cy="582833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2246518" y="0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f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2755880" y="169105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Rectangle 31"/>
              <p:cNvSpPr/>
              <p:nvPr/>
            </p:nvSpPr>
            <p:spPr>
              <a:xfrm>
                <a:off x="2246518" y="367617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26154" y="1078337"/>
              <a:ext cx="5177919" cy="645526"/>
              <a:chOff x="26154" y="1078337"/>
              <a:chExt cx="5177919" cy="645526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4550785" y="1078337"/>
                <a:ext cx="653288" cy="40304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g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550785" y="1481381"/>
                <a:ext cx="653288" cy="2359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6154" y="1082504"/>
                <a:ext cx="653288" cy="40304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h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6154" y="1485548"/>
                <a:ext cx="653288" cy="2359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 flipH="1">
                <a:off x="679442" y="1172897"/>
                <a:ext cx="41919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1149413" y="1078337"/>
                <a:ext cx="653288" cy="40304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j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149413" y="1481381"/>
                <a:ext cx="653288" cy="2359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3395931" y="1084863"/>
                <a:ext cx="1072486" cy="639000"/>
                <a:chOff x="3395931" y="1084863"/>
                <a:chExt cx="797630" cy="582833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3395931" y="1084863"/>
                  <a:ext cx="485864" cy="36761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j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3395931" y="1452480"/>
                  <a:ext cx="485864" cy="2152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child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9" name="Straight Arrow Connector 28"/>
                <p:cNvCxnSpPr/>
                <p:nvPr/>
              </p:nvCxnSpPr>
              <p:spPr>
                <a:xfrm flipH="1">
                  <a:off x="3881795" y="1167310"/>
                  <a:ext cx="31176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2272672" y="1084863"/>
                <a:ext cx="1072486" cy="639000"/>
                <a:chOff x="2272672" y="1084863"/>
                <a:chExt cx="797630" cy="582833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2272672" y="1084863"/>
                  <a:ext cx="485864" cy="36761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k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2272672" y="1452480"/>
                  <a:ext cx="485864" cy="2152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child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6" name="Straight Arrow Connector 25"/>
                <p:cNvCxnSpPr/>
                <p:nvPr/>
              </p:nvCxnSpPr>
              <p:spPr>
                <a:xfrm flipH="1">
                  <a:off x="2758536" y="1167310"/>
                  <a:ext cx="31176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3" name="Straight Arrow Connector 22"/>
              <p:cNvCxnSpPr/>
              <p:nvPr/>
            </p:nvCxnSpPr>
            <p:spPr>
              <a:xfrm flipH="1">
                <a:off x="1793112" y="1234632"/>
                <a:ext cx="41919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/>
            <p:cNvCxnSpPr/>
            <p:nvPr/>
          </p:nvCxnSpPr>
          <p:spPr>
            <a:xfrm>
              <a:off x="513931" y="1723862"/>
              <a:ext cx="0" cy="3518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2399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98043" y="1449528"/>
            <a:ext cx="6786637" cy="3335198"/>
            <a:chOff x="31594" y="0"/>
            <a:chExt cx="5247672" cy="2217528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31594" y="173118"/>
              <a:ext cx="43836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419186" y="4167"/>
              <a:ext cx="1123229" cy="638884"/>
              <a:chOff x="419186" y="4167"/>
              <a:chExt cx="835391" cy="582833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419186" y="4167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>
                <a:off x="928548" y="173272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Rectangle 26"/>
              <p:cNvSpPr/>
              <p:nvPr/>
            </p:nvSpPr>
            <p:spPr>
              <a:xfrm>
                <a:off x="419186" y="371784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542416" y="0"/>
              <a:ext cx="653272" cy="638884"/>
              <a:chOff x="1542416" y="0"/>
              <a:chExt cx="485864" cy="582833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1542416" y="0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542416" y="367617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261390" y="1578643"/>
              <a:ext cx="653272" cy="4029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g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946256" y="1764011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61390" y="1981614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502764" y="1554792"/>
              <a:ext cx="653272" cy="4029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h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4187630" y="1740160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3502764" y="1957763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5994" y="1550625"/>
              <a:ext cx="653272" cy="4029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j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5994" y="1953597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583808" y="653249"/>
              <a:ext cx="4218" cy="9253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1380164" y="1546407"/>
              <a:ext cx="653272" cy="4029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j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2065030" y="1731775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380164" y="1949378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452622" y="1545290"/>
              <a:ext cx="653272" cy="4029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k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452622" y="1948261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3105894" y="1789183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48853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35363" y="2833644"/>
            <a:ext cx="6546855" cy="1013620"/>
            <a:chOff x="31594" y="0"/>
            <a:chExt cx="7583520" cy="688355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31594" y="214065"/>
              <a:ext cx="43836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419186" y="49471"/>
              <a:ext cx="1123229" cy="638884"/>
              <a:chOff x="419186" y="49471"/>
              <a:chExt cx="835391" cy="582833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419186" y="49471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>
                <a:off x="928548" y="218576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7" name="Rectangle 26"/>
              <p:cNvSpPr/>
              <p:nvPr/>
            </p:nvSpPr>
            <p:spPr>
              <a:xfrm>
                <a:off x="419186" y="417088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961842" y="9502"/>
              <a:ext cx="653272" cy="638884"/>
              <a:chOff x="6961842" y="9502"/>
              <a:chExt cx="485864" cy="582833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6961842" y="9502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961842" y="377119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1542416" y="33353"/>
              <a:ext cx="653272" cy="4029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g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2227282" y="218721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542416" y="436324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783790" y="9502"/>
              <a:ext cx="653272" cy="4029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h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5468656" y="194870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4783790" y="412473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07020" y="5335"/>
              <a:ext cx="653272" cy="4029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j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907020" y="408307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661190" y="1117"/>
              <a:ext cx="653272" cy="4029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j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3346056" y="186485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2661190" y="404088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733648" y="0"/>
              <a:ext cx="653272" cy="4029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k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733648" y="402971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4386920" y="243893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6560292" y="292247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7412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00499" y="3001387"/>
            <a:ext cx="6668842" cy="619537"/>
            <a:chOff x="0" y="0"/>
            <a:chExt cx="5706993" cy="372622"/>
          </a:xfrm>
        </p:grpSpPr>
        <p:sp>
          <p:nvSpPr>
            <p:cNvPr id="5" name="Rectangle 4"/>
            <p:cNvSpPr/>
            <p:nvPr/>
          </p:nvSpPr>
          <p:spPr>
            <a:xfrm>
              <a:off x="739031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1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0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13019" y="183798"/>
              <a:ext cx="32601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492087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2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152051" y="183798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245143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3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1905106" y="188825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3729999" y="5027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5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990968" y="5027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4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403987" y="188825"/>
              <a:ext cx="32601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4483055" y="5027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6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4143019" y="188825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896074" y="193852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658162" y="183798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 Box 27"/>
            <p:cNvSpPr txBox="1"/>
            <p:nvPr/>
          </p:nvSpPr>
          <p:spPr>
            <a:xfrm>
              <a:off x="5236110" y="68587"/>
              <a:ext cx="470883" cy="280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Null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0142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078328" y="2013946"/>
            <a:ext cx="4608222" cy="2215154"/>
            <a:chOff x="0" y="0"/>
            <a:chExt cx="4229100" cy="1600200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3429000" y="1028700"/>
              <a:ext cx="342900" cy="1143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 Box 43"/>
            <p:cNvSpPr txBox="1"/>
            <p:nvPr/>
          </p:nvSpPr>
          <p:spPr>
            <a:xfrm>
              <a:off x="3771900" y="1028700"/>
              <a:ext cx="457200" cy="342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ea typeface="ＭＳ 明朝"/>
                  <a:cs typeface="Times New Roman"/>
                </a:rPr>
                <a:t>null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0" y="0"/>
              <a:ext cx="3429000" cy="1600200"/>
              <a:chOff x="0" y="0"/>
              <a:chExt cx="3429000" cy="1600200"/>
            </a:xfrm>
          </p:grpSpPr>
          <p:cxnSp>
            <p:nvCxnSpPr>
              <p:cNvPr id="18" name="Straight Arrow Connector 17"/>
              <p:cNvCxnSpPr/>
              <p:nvPr/>
            </p:nvCxnSpPr>
            <p:spPr>
              <a:xfrm>
                <a:off x="571500" y="228600"/>
                <a:ext cx="68580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9" name="Group 18"/>
              <p:cNvGrpSpPr/>
              <p:nvPr/>
            </p:nvGrpSpPr>
            <p:grpSpPr>
              <a:xfrm>
                <a:off x="0" y="0"/>
                <a:ext cx="3429000" cy="1600200"/>
                <a:chOff x="0" y="0"/>
                <a:chExt cx="3429000" cy="16002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0" y="0"/>
                  <a:ext cx="5715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ＭＳ 明朝"/>
                      <a:cs typeface="Times New Roman"/>
                    </a:rPr>
                    <a:t>0</a:t>
                  </a:r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1257300" y="685800"/>
                  <a:ext cx="5715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ＭＳ 明朝"/>
                      <a:cs typeface="Times New Roman"/>
                    </a:rPr>
                    <a:t>1</a:t>
                  </a: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228600" y="1143000"/>
                  <a:ext cx="5715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ＭＳ 明朝"/>
                      <a:cs typeface="Times New Roman"/>
                    </a:rPr>
                    <a:t>2</a:t>
                  </a: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2857500" y="800100"/>
                  <a:ext cx="5715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ＭＳ 明朝"/>
                      <a:cs typeface="Times New Roman"/>
                    </a:rPr>
                    <a:t>3</a:t>
                  </a:r>
                </a:p>
              </p:txBody>
            </p:sp>
            <p:cxnSp>
              <p:nvCxnSpPr>
                <p:cNvPr id="27" name="Straight Arrow Connector 26"/>
                <p:cNvCxnSpPr>
                  <a:stCxn id="25" idx="3"/>
                </p:cNvCxnSpPr>
                <p:nvPr/>
              </p:nvCxnSpPr>
              <p:spPr>
                <a:xfrm flipV="1">
                  <a:off x="800100" y="1028700"/>
                  <a:ext cx="2057400" cy="3429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Straight Arrow Connector 19"/>
              <p:cNvCxnSpPr/>
              <p:nvPr/>
            </p:nvCxnSpPr>
            <p:spPr>
              <a:xfrm flipH="1" flipV="1">
                <a:off x="647700" y="76200"/>
                <a:ext cx="800100" cy="5715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H="1">
                <a:off x="762000" y="876300"/>
                <a:ext cx="457200" cy="228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flipV="1">
                <a:off x="762000" y="990600"/>
                <a:ext cx="457200" cy="228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/>
            <p:nvPr/>
          </p:nvCxnSpPr>
          <p:spPr>
            <a:xfrm flipH="1">
              <a:off x="762000" y="1219200"/>
              <a:ext cx="2057400" cy="3429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96168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137523" y="1937951"/>
            <a:ext cx="5182989" cy="2602453"/>
            <a:chOff x="0" y="0"/>
            <a:chExt cx="3452200" cy="1293156"/>
          </a:xfrm>
        </p:grpSpPr>
        <p:sp>
          <p:nvSpPr>
            <p:cNvPr id="5" name="Rectangle 4"/>
            <p:cNvSpPr/>
            <p:nvPr/>
          </p:nvSpPr>
          <p:spPr>
            <a:xfrm>
              <a:off x="739031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2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0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13019" y="183798"/>
              <a:ext cx="32601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492087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4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152051" y="183798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245143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6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1905106" y="188825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739031" y="925561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3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0" y="925561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1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13019" y="1109359"/>
              <a:ext cx="32601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1492087" y="925561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5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152051" y="1109359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1905106" y="1114386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658162" y="183798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 Box 27"/>
            <p:cNvSpPr txBox="1"/>
            <p:nvPr/>
          </p:nvSpPr>
          <p:spPr>
            <a:xfrm>
              <a:off x="2245142" y="989130"/>
              <a:ext cx="454002" cy="269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Null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0" name="Text Box 27"/>
            <p:cNvSpPr txBox="1"/>
            <p:nvPr/>
          </p:nvSpPr>
          <p:spPr>
            <a:xfrm>
              <a:off x="2998198" y="53895"/>
              <a:ext cx="454002" cy="269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Null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51048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93046" y="218072"/>
            <a:ext cx="7915605" cy="6259908"/>
            <a:chOff x="0" y="0"/>
            <a:chExt cx="4839643" cy="4130376"/>
          </a:xfrm>
        </p:grpSpPr>
        <p:grpSp>
          <p:nvGrpSpPr>
            <p:cNvPr id="5" name="Group 4"/>
            <p:cNvGrpSpPr/>
            <p:nvPr/>
          </p:nvGrpSpPr>
          <p:grpSpPr>
            <a:xfrm>
              <a:off x="4006" y="0"/>
              <a:ext cx="4792910" cy="323325"/>
              <a:chOff x="4006" y="0"/>
              <a:chExt cx="5783645" cy="414859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743037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4006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6" name="Straight Arrow Connector 75"/>
              <p:cNvCxnSpPr/>
              <p:nvPr/>
            </p:nvCxnSpPr>
            <p:spPr>
              <a:xfrm>
                <a:off x="417025" y="183798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7" name="Rectangle 76"/>
              <p:cNvSpPr/>
              <p:nvPr/>
            </p:nvSpPr>
            <p:spPr>
              <a:xfrm>
                <a:off x="1496093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8" name="Straight Arrow Connector 77"/>
              <p:cNvCxnSpPr/>
              <p:nvPr/>
            </p:nvCxnSpPr>
            <p:spPr>
              <a:xfrm>
                <a:off x="1156057" y="18379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9" name="Rectangle 78"/>
              <p:cNvSpPr/>
              <p:nvPr/>
            </p:nvSpPr>
            <p:spPr>
              <a:xfrm>
                <a:off x="2249149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0" name="Straight Arrow Connector 79"/>
              <p:cNvCxnSpPr/>
              <p:nvPr/>
            </p:nvCxnSpPr>
            <p:spPr>
              <a:xfrm>
                <a:off x="1909112" y="188825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1" name="Rectangle 80"/>
              <p:cNvSpPr/>
              <p:nvPr/>
            </p:nvSpPr>
            <p:spPr>
              <a:xfrm>
                <a:off x="3734005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2994974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3" name="Straight Arrow Connector 82"/>
              <p:cNvCxnSpPr/>
              <p:nvPr/>
            </p:nvCxnSpPr>
            <p:spPr>
              <a:xfrm>
                <a:off x="3407993" y="188825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4" name="Rectangle 83"/>
              <p:cNvSpPr/>
              <p:nvPr/>
            </p:nvSpPr>
            <p:spPr>
              <a:xfrm>
                <a:off x="4487061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5" name="Straight Arrow Connector 84"/>
              <p:cNvCxnSpPr/>
              <p:nvPr/>
            </p:nvCxnSpPr>
            <p:spPr>
              <a:xfrm>
                <a:off x="4147025" y="188825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>
                <a:off x="4900080" y="193852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>
                <a:off x="2662168" y="18379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8" name="Text Box 27"/>
              <p:cNvSpPr txBox="1"/>
              <p:nvPr/>
            </p:nvSpPr>
            <p:spPr>
              <a:xfrm>
                <a:off x="5239776" y="68582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0" y="685405"/>
              <a:ext cx="4792910" cy="323269"/>
              <a:chOff x="0" y="685406"/>
              <a:chExt cx="5783645" cy="414787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739031" y="68540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0" y="68540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1" name="Straight Arrow Connector 60"/>
              <p:cNvCxnSpPr/>
              <p:nvPr/>
            </p:nvCxnSpPr>
            <p:spPr>
              <a:xfrm>
                <a:off x="413019" y="869204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2" name="Rectangle 61"/>
              <p:cNvSpPr/>
              <p:nvPr/>
            </p:nvSpPr>
            <p:spPr>
              <a:xfrm>
                <a:off x="1492087" y="68540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3" name="Straight Arrow Connector 62"/>
              <p:cNvCxnSpPr/>
              <p:nvPr/>
            </p:nvCxnSpPr>
            <p:spPr>
              <a:xfrm>
                <a:off x="1152051" y="86920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Rectangle 63"/>
              <p:cNvSpPr/>
              <p:nvPr/>
            </p:nvSpPr>
            <p:spPr>
              <a:xfrm>
                <a:off x="2245143" y="68540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5" name="Straight Arrow Connector 64"/>
              <p:cNvCxnSpPr/>
              <p:nvPr/>
            </p:nvCxnSpPr>
            <p:spPr>
              <a:xfrm>
                <a:off x="1905106" y="87423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6" name="Rectangle 65"/>
              <p:cNvSpPr/>
              <p:nvPr/>
            </p:nvSpPr>
            <p:spPr>
              <a:xfrm>
                <a:off x="3729999" y="69043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2990968" y="69043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8" name="Straight Arrow Connector 67"/>
              <p:cNvCxnSpPr/>
              <p:nvPr/>
            </p:nvCxnSpPr>
            <p:spPr>
              <a:xfrm>
                <a:off x="3403987" y="874231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" name="Rectangle 68"/>
              <p:cNvSpPr/>
              <p:nvPr/>
            </p:nvSpPr>
            <p:spPr>
              <a:xfrm>
                <a:off x="4483055" y="69043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0" name="Straight Arrow Connector 69"/>
              <p:cNvCxnSpPr/>
              <p:nvPr/>
            </p:nvCxnSpPr>
            <p:spPr>
              <a:xfrm>
                <a:off x="4143019" y="87423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4896074" y="87925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2658162" y="86920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" name="Text Box 27"/>
              <p:cNvSpPr txBox="1"/>
              <p:nvPr/>
            </p:nvSpPr>
            <p:spPr>
              <a:xfrm>
                <a:off x="5235770" y="753916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7" name="Straight Arrow Connector 6"/>
            <p:cNvCxnSpPr/>
            <p:nvPr/>
          </p:nvCxnSpPr>
          <p:spPr>
            <a:xfrm flipV="1">
              <a:off x="171135" y="971895"/>
              <a:ext cx="0" cy="2113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4006" y="1584914"/>
              <a:ext cx="4792910" cy="323195"/>
              <a:chOff x="4006" y="1584916"/>
              <a:chExt cx="5783645" cy="414693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743037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4006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1496093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>
                <a:off x="1156057" y="176871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9" name="Rectangle 48"/>
              <p:cNvSpPr/>
              <p:nvPr/>
            </p:nvSpPr>
            <p:spPr>
              <a:xfrm>
                <a:off x="2249149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>
                <a:off x="1909112" y="177374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Rectangle 50"/>
              <p:cNvSpPr/>
              <p:nvPr/>
            </p:nvSpPr>
            <p:spPr>
              <a:xfrm>
                <a:off x="3734005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994974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53" name="Straight Arrow Connector 52"/>
              <p:cNvCxnSpPr/>
              <p:nvPr/>
            </p:nvCxnSpPr>
            <p:spPr>
              <a:xfrm>
                <a:off x="3407993" y="1773741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Rectangle 53"/>
              <p:cNvSpPr/>
              <p:nvPr/>
            </p:nvSpPr>
            <p:spPr>
              <a:xfrm>
                <a:off x="4487061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55" name="Straight Arrow Connector 54"/>
              <p:cNvCxnSpPr/>
              <p:nvPr/>
            </p:nvCxnSpPr>
            <p:spPr>
              <a:xfrm>
                <a:off x="4147025" y="177374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>
                <a:off x="4900080" y="177876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>
                <a:off x="2662168" y="176871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Text Box 27"/>
              <p:cNvSpPr txBox="1"/>
              <p:nvPr/>
            </p:nvSpPr>
            <p:spPr>
              <a:xfrm>
                <a:off x="5239776" y="1653332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9" name="Straight Arrow Connector 8"/>
            <p:cNvCxnSpPr/>
            <p:nvPr/>
          </p:nvCxnSpPr>
          <p:spPr>
            <a:xfrm flipV="1">
              <a:off x="175141" y="1871405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5400000" flipH="1" flipV="1">
              <a:off x="793707" y="966668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4006" y="3481763"/>
              <a:ext cx="4792910" cy="323040"/>
              <a:chOff x="4006" y="3481766"/>
              <a:chExt cx="5783645" cy="414494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743037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4006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496093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249149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>
                <a:off x="1909112" y="367059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Rectangle 36"/>
              <p:cNvSpPr/>
              <p:nvPr/>
            </p:nvSpPr>
            <p:spPr>
              <a:xfrm>
                <a:off x="3734005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994974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9" name="Straight Arrow Connector 38"/>
              <p:cNvCxnSpPr/>
              <p:nvPr/>
            </p:nvCxnSpPr>
            <p:spPr>
              <a:xfrm>
                <a:off x="3407993" y="3670591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Rectangle 39"/>
              <p:cNvSpPr/>
              <p:nvPr/>
            </p:nvSpPr>
            <p:spPr>
              <a:xfrm>
                <a:off x="4487061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41" name="Straight Arrow Connector 40"/>
              <p:cNvCxnSpPr/>
              <p:nvPr/>
            </p:nvCxnSpPr>
            <p:spPr>
              <a:xfrm>
                <a:off x="4147025" y="367059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>
                <a:off x="4900080" y="367561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>
                <a:off x="2662168" y="366556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Text Box 27"/>
              <p:cNvSpPr txBox="1"/>
              <p:nvPr/>
            </p:nvSpPr>
            <p:spPr>
              <a:xfrm>
                <a:off x="5239776" y="3549983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12" name="Curved Connector 11"/>
            <p:cNvCxnSpPr/>
            <p:nvPr/>
          </p:nvCxnSpPr>
          <p:spPr>
            <a:xfrm rot="5400000" flipH="1" flipV="1">
              <a:off x="793707" y="2863519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/>
            <p:nvPr/>
          </p:nvCxnSpPr>
          <p:spPr>
            <a:xfrm rot="16200000" flipH="1">
              <a:off x="1411636" y="3144196"/>
              <a:ext cx="12700" cy="1248118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1417095" y="3774606"/>
              <a:ext cx="0" cy="3557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46560" y="2582892"/>
              <a:ext cx="4793083" cy="323114"/>
              <a:chOff x="46560" y="2582895"/>
              <a:chExt cx="5783854" cy="414589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785591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6560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538647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>
                <a:off x="1198611" y="276669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Rectangle 21"/>
              <p:cNvSpPr/>
              <p:nvPr/>
            </p:nvSpPr>
            <p:spPr>
              <a:xfrm>
                <a:off x="2291703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>
                <a:off x="1951666" y="2771720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Rectangle 23"/>
              <p:cNvSpPr/>
              <p:nvPr/>
            </p:nvSpPr>
            <p:spPr>
              <a:xfrm>
                <a:off x="3776559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037528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>
                <a:off x="3450547" y="2771720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Rectangle 26"/>
              <p:cNvSpPr/>
              <p:nvPr/>
            </p:nvSpPr>
            <p:spPr>
              <a:xfrm>
                <a:off x="4529615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8" name="Straight Arrow Connector 27"/>
              <p:cNvCxnSpPr/>
              <p:nvPr/>
            </p:nvCxnSpPr>
            <p:spPr>
              <a:xfrm>
                <a:off x="4189579" y="2771720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4942634" y="2776747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2704722" y="276669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Text Box 27"/>
              <p:cNvSpPr txBox="1"/>
              <p:nvPr/>
            </p:nvSpPr>
            <p:spPr>
              <a:xfrm>
                <a:off x="5282539" y="2651207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 flipV="1">
              <a:off x="1495297" y="2854770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/>
            <p:nvPr/>
          </p:nvCxnSpPr>
          <p:spPr>
            <a:xfrm rot="5400000" flipH="1" flipV="1">
              <a:off x="836261" y="1964647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21900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10533" y="243725"/>
            <a:ext cx="8210677" cy="6362531"/>
            <a:chOff x="0" y="0"/>
            <a:chExt cx="4797961" cy="5078371"/>
          </a:xfrm>
        </p:grpSpPr>
        <p:grpSp>
          <p:nvGrpSpPr>
            <p:cNvPr id="5" name="Group 4"/>
            <p:cNvGrpSpPr/>
            <p:nvPr/>
          </p:nvGrpSpPr>
          <p:grpSpPr>
            <a:xfrm>
              <a:off x="4894" y="0"/>
              <a:ext cx="4792701" cy="323326"/>
              <a:chOff x="4894" y="0"/>
              <a:chExt cx="5783393" cy="414860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743925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4894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98" name="Straight Arrow Connector 97"/>
              <p:cNvCxnSpPr/>
              <p:nvPr/>
            </p:nvCxnSpPr>
            <p:spPr>
              <a:xfrm>
                <a:off x="417913" y="183798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9" name="Rectangle 98"/>
              <p:cNvSpPr/>
              <p:nvPr/>
            </p:nvSpPr>
            <p:spPr>
              <a:xfrm>
                <a:off x="1496981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0" name="Straight Arrow Connector 99"/>
              <p:cNvCxnSpPr/>
              <p:nvPr/>
            </p:nvCxnSpPr>
            <p:spPr>
              <a:xfrm>
                <a:off x="1156945" y="18379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1" name="Rectangle 100"/>
              <p:cNvSpPr/>
              <p:nvPr/>
            </p:nvSpPr>
            <p:spPr>
              <a:xfrm>
                <a:off x="2250037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2" name="Straight Arrow Connector 101"/>
              <p:cNvCxnSpPr/>
              <p:nvPr/>
            </p:nvCxnSpPr>
            <p:spPr>
              <a:xfrm>
                <a:off x="1910000" y="188825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3" name="Rectangle 102"/>
              <p:cNvSpPr/>
              <p:nvPr/>
            </p:nvSpPr>
            <p:spPr>
              <a:xfrm>
                <a:off x="3734893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2995862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5" name="Straight Arrow Connector 104"/>
              <p:cNvCxnSpPr/>
              <p:nvPr/>
            </p:nvCxnSpPr>
            <p:spPr>
              <a:xfrm>
                <a:off x="3408881" y="188825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6" name="Rectangle 105"/>
              <p:cNvSpPr/>
              <p:nvPr/>
            </p:nvSpPr>
            <p:spPr>
              <a:xfrm>
                <a:off x="4487949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7" name="Straight Arrow Connector 106"/>
              <p:cNvCxnSpPr/>
              <p:nvPr/>
            </p:nvCxnSpPr>
            <p:spPr>
              <a:xfrm>
                <a:off x="4147913" y="188825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/>
              <p:nvPr/>
            </p:nvCxnSpPr>
            <p:spPr>
              <a:xfrm>
                <a:off x="4900968" y="193852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/>
              <p:nvPr/>
            </p:nvCxnSpPr>
            <p:spPr>
              <a:xfrm>
                <a:off x="2663056" y="18379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0" name="Text Box 27"/>
              <p:cNvSpPr txBox="1"/>
              <p:nvPr/>
            </p:nvSpPr>
            <p:spPr>
              <a:xfrm>
                <a:off x="5240412" y="68583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888" y="685406"/>
              <a:ext cx="4792702" cy="323289"/>
              <a:chOff x="888" y="685406"/>
              <a:chExt cx="5783394" cy="414813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739919" y="68540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888" y="68540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3" name="Straight Arrow Connector 82"/>
              <p:cNvCxnSpPr/>
              <p:nvPr/>
            </p:nvCxnSpPr>
            <p:spPr>
              <a:xfrm>
                <a:off x="413907" y="869204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4" name="Rectangle 83"/>
              <p:cNvSpPr/>
              <p:nvPr/>
            </p:nvSpPr>
            <p:spPr>
              <a:xfrm>
                <a:off x="1492975" y="68540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5" name="Straight Arrow Connector 84"/>
              <p:cNvCxnSpPr/>
              <p:nvPr/>
            </p:nvCxnSpPr>
            <p:spPr>
              <a:xfrm>
                <a:off x="1152939" y="86920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6" name="Rectangle 85"/>
              <p:cNvSpPr/>
              <p:nvPr/>
            </p:nvSpPr>
            <p:spPr>
              <a:xfrm>
                <a:off x="2246031" y="68540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7" name="Straight Arrow Connector 86"/>
              <p:cNvCxnSpPr/>
              <p:nvPr/>
            </p:nvCxnSpPr>
            <p:spPr>
              <a:xfrm>
                <a:off x="1905994" y="87423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8" name="Rectangle 87"/>
              <p:cNvSpPr/>
              <p:nvPr/>
            </p:nvSpPr>
            <p:spPr>
              <a:xfrm>
                <a:off x="3730887" y="69043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2991856" y="69043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90" name="Straight Arrow Connector 89"/>
              <p:cNvCxnSpPr/>
              <p:nvPr/>
            </p:nvCxnSpPr>
            <p:spPr>
              <a:xfrm>
                <a:off x="3404875" y="874231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1" name="Rectangle 90"/>
              <p:cNvSpPr/>
              <p:nvPr/>
            </p:nvSpPr>
            <p:spPr>
              <a:xfrm>
                <a:off x="4483943" y="69043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92" name="Straight Arrow Connector 91"/>
              <p:cNvCxnSpPr/>
              <p:nvPr/>
            </p:nvCxnSpPr>
            <p:spPr>
              <a:xfrm>
                <a:off x="4143907" y="87423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>
                <a:off x="4896962" y="87925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/>
              <p:nvPr/>
            </p:nvCxnSpPr>
            <p:spPr>
              <a:xfrm>
                <a:off x="2659050" y="86920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5" name="Text Box 27"/>
              <p:cNvSpPr txBox="1"/>
              <p:nvPr/>
            </p:nvSpPr>
            <p:spPr>
              <a:xfrm>
                <a:off x="5236407" y="753942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7" name="Straight Arrow Connector 6"/>
            <p:cNvCxnSpPr/>
            <p:nvPr/>
          </p:nvCxnSpPr>
          <p:spPr>
            <a:xfrm flipV="1">
              <a:off x="172023" y="971895"/>
              <a:ext cx="0" cy="2113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4894" y="1584916"/>
              <a:ext cx="4793067" cy="323240"/>
              <a:chOff x="4894" y="1584916"/>
              <a:chExt cx="5783835" cy="414750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743925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4894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496981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0" name="Straight Arrow Connector 69"/>
              <p:cNvCxnSpPr/>
              <p:nvPr/>
            </p:nvCxnSpPr>
            <p:spPr>
              <a:xfrm>
                <a:off x="1156945" y="176871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1" name="Rectangle 70"/>
              <p:cNvSpPr/>
              <p:nvPr/>
            </p:nvSpPr>
            <p:spPr>
              <a:xfrm>
                <a:off x="2250037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2" name="Straight Arrow Connector 71"/>
              <p:cNvCxnSpPr/>
              <p:nvPr/>
            </p:nvCxnSpPr>
            <p:spPr>
              <a:xfrm>
                <a:off x="1910000" y="177374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" name="Rectangle 72"/>
              <p:cNvSpPr/>
              <p:nvPr/>
            </p:nvSpPr>
            <p:spPr>
              <a:xfrm>
                <a:off x="3734893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2995862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5" name="Straight Arrow Connector 74"/>
              <p:cNvCxnSpPr/>
              <p:nvPr/>
            </p:nvCxnSpPr>
            <p:spPr>
              <a:xfrm>
                <a:off x="3408881" y="1773741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Rectangle 75"/>
              <p:cNvSpPr/>
              <p:nvPr/>
            </p:nvSpPr>
            <p:spPr>
              <a:xfrm>
                <a:off x="4487949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7" name="Straight Arrow Connector 76"/>
              <p:cNvCxnSpPr/>
              <p:nvPr/>
            </p:nvCxnSpPr>
            <p:spPr>
              <a:xfrm>
                <a:off x="4147913" y="177374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>
                <a:off x="4900968" y="177876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>
                <a:off x="2663056" y="176871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0" name="Text Box 27"/>
              <p:cNvSpPr txBox="1"/>
              <p:nvPr/>
            </p:nvSpPr>
            <p:spPr>
              <a:xfrm>
                <a:off x="5240854" y="1653389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9" name="Straight Arrow Connector 8"/>
            <p:cNvCxnSpPr/>
            <p:nvPr/>
          </p:nvCxnSpPr>
          <p:spPr>
            <a:xfrm flipV="1">
              <a:off x="176029" y="1871405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5400000" flipH="1" flipV="1">
              <a:off x="794595" y="966668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888" y="3481766"/>
              <a:ext cx="4792859" cy="323137"/>
              <a:chOff x="888" y="3481766"/>
              <a:chExt cx="5783584" cy="414618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739919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888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492975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2246031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58" name="Straight Arrow Connector 57"/>
              <p:cNvCxnSpPr/>
              <p:nvPr/>
            </p:nvCxnSpPr>
            <p:spPr>
              <a:xfrm>
                <a:off x="1905994" y="367059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" name="Rectangle 58"/>
              <p:cNvSpPr/>
              <p:nvPr/>
            </p:nvSpPr>
            <p:spPr>
              <a:xfrm>
                <a:off x="3730887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2991856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1" name="Straight Arrow Connector 60"/>
              <p:cNvCxnSpPr/>
              <p:nvPr/>
            </p:nvCxnSpPr>
            <p:spPr>
              <a:xfrm>
                <a:off x="3404875" y="3670591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2" name="Rectangle 61"/>
              <p:cNvSpPr/>
              <p:nvPr/>
            </p:nvSpPr>
            <p:spPr>
              <a:xfrm>
                <a:off x="4483943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3" name="Straight Arrow Connector 62"/>
              <p:cNvCxnSpPr/>
              <p:nvPr/>
            </p:nvCxnSpPr>
            <p:spPr>
              <a:xfrm>
                <a:off x="4143907" y="367059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>
                <a:off x="4896962" y="367561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/>
              <p:nvPr/>
            </p:nvCxnSpPr>
            <p:spPr>
              <a:xfrm>
                <a:off x="2659050" y="366556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6" name="Text Box 27"/>
              <p:cNvSpPr txBox="1"/>
              <p:nvPr/>
            </p:nvSpPr>
            <p:spPr>
              <a:xfrm>
                <a:off x="5236597" y="3550107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12" name="Curved Connector 11"/>
            <p:cNvCxnSpPr/>
            <p:nvPr/>
          </p:nvCxnSpPr>
          <p:spPr>
            <a:xfrm rot="5400000" flipH="1" flipV="1">
              <a:off x="790589" y="2863519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/>
            <p:nvPr/>
          </p:nvCxnSpPr>
          <p:spPr>
            <a:xfrm rot="16200000" flipH="1">
              <a:off x="1408518" y="3144196"/>
              <a:ext cx="12700" cy="1248118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1413977" y="3774606"/>
              <a:ext cx="0" cy="3557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4894" y="2582893"/>
              <a:ext cx="4792701" cy="323185"/>
              <a:chOff x="4894" y="2582895"/>
              <a:chExt cx="5783393" cy="41468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743925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4894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496981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43" name="Straight Arrow Connector 42"/>
              <p:cNvCxnSpPr/>
              <p:nvPr/>
            </p:nvCxnSpPr>
            <p:spPr>
              <a:xfrm>
                <a:off x="1156945" y="276669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Rectangle 43"/>
              <p:cNvSpPr/>
              <p:nvPr/>
            </p:nvSpPr>
            <p:spPr>
              <a:xfrm>
                <a:off x="2250037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45" name="Straight Arrow Connector 44"/>
              <p:cNvCxnSpPr/>
              <p:nvPr/>
            </p:nvCxnSpPr>
            <p:spPr>
              <a:xfrm>
                <a:off x="1910000" y="2771720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Rectangle 45"/>
              <p:cNvSpPr/>
              <p:nvPr/>
            </p:nvSpPr>
            <p:spPr>
              <a:xfrm>
                <a:off x="3734893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995862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>
                <a:off x="3408881" y="2771720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9" name="Rectangle 48"/>
              <p:cNvSpPr/>
              <p:nvPr/>
            </p:nvSpPr>
            <p:spPr>
              <a:xfrm>
                <a:off x="4487949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>
                <a:off x="4147913" y="2771720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4900968" y="2776747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2663056" y="276669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" name="Text Box 27"/>
              <p:cNvSpPr txBox="1"/>
              <p:nvPr/>
            </p:nvSpPr>
            <p:spPr>
              <a:xfrm>
                <a:off x="5240412" y="2651298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 flipV="1">
              <a:off x="1453631" y="2854770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/>
            <p:nvPr/>
          </p:nvCxnSpPr>
          <p:spPr>
            <a:xfrm rot="5400000" flipH="1" flipV="1">
              <a:off x="794595" y="1964647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801951" y="971895"/>
              <a:ext cx="0" cy="2113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801951" y="1875323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772907" y="2873302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790130" y="3774606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0" y="4435640"/>
              <a:ext cx="4792702" cy="323085"/>
              <a:chOff x="0" y="4435638"/>
              <a:chExt cx="5783394" cy="414551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739031" y="443563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0" y="443563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492087" y="443563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2245143" y="443563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1905106" y="462446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Rectangle 31"/>
              <p:cNvSpPr/>
              <p:nvPr/>
            </p:nvSpPr>
            <p:spPr>
              <a:xfrm>
                <a:off x="3729999" y="444066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990968" y="444066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>
                <a:off x="3403987" y="4624463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Rectangle 34"/>
              <p:cNvSpPr/>
              <p:nvPr/>
            </p:nvSpPr>
            <p:spPr>
              <a:xfrm>
                <a:off x="4483055" y="444066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>
                <a:off x="4143019" y="462446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4896074" y="4629490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>
                <a:off x="2658162" y="4619436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Text Box 27"/>
              <p:cNvSpPr txBox="1"/>
              <p:nvPr/>
            </p:nvSpPr>
            <p:spPr>
              <a:xfrm>
                <a:off x="5235519" y="4503912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23" name="Curved Connector 22"/>
            <p:cNvCxnSpPr/>
            <p:nvPr/>
          </p:nvCxnSpPr>
          <p:spPr>
            <a:xfrm rot="5400000" flipH="1" flipV="1">
              <a:off x="789701" y="3817391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/>
            <p:nvPr/>
          </p:nvCxnSpPr>
          <p:spPr>
            <a:xfrm rot="16200000" flipH="1">
              <a:off x="1407630" y="4098068"/>
              <a:ext cx="12700" cy="1248118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1459137" y="4722601"/>
              <a:ext cx="0" cy="3557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2135560" y="4722127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77510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77988" y="2661934"/>
            <a:ext cx="5901426" cy="962646"/>
            <a:chOff x="0" y="0"/>
            <a:chExt cx="3387228" cy="391694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6350"/>
              <a:ext cx="2658294" cy="367617"/>
              <a:chOff x="0" y="6350"/>
              <a:chExt cx="2658294" cy="367617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739068" y="6350"/>
                <a:ext cx="413040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0" y="6350"/>
                <a:ext cx="413040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413040" y="190159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Rectangle 13"/>
              <p:cNvSpPr/>
              <p:nvPr/>
            </p:nvSpPr>
            <p:spPr>
              <a:xfrm>
                <a:off x="1492161" y="6350"/>
                <a:ext cx="413040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1152108" y="190159"/>
                <a:ext cx="34005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Rectangle 15"/>
              <p:cNvSpPr/>
              <p:nvPr/>
            </p:nvSpPr>
            <p:spPr>
              <a:xfrm>
                <a:off x="2245254" y="6350"/>
                <a:ext cx="413040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1905201" y="195186"/>
                <a:ext cx="34005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" name="Curved Connector 5"/>
            <p:cNvCxnSpPr>
              <a:stCxn id="12" idx="0"/>
              <a:endCxn id="16" idx="0"/>
            </p:cNvCxnSpPr>
            <p:nvPr/>
          </p:nvCxnSpPr>
          <p:spPr>
            <a:xfrm rot="5400000" flipH="1" flipV="1">
              <a:off x="1329147" y="-1116277"/>
              <a:ext cx="12700" cy="2245254"/>
            </a:xfrm>
            <a:prstGeom prst="curvedConnector3">
              <a:avLst>
                <a:gd name="adj1" fmla="val 5325063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urved Connector 6"/>
            <p:cNvCxnSpPr>
              <a:stCxn id="11" idx="2"/>
            </p:cNvCxnSpPr>
            <p:nvPr/>
          </p:nvCxnSpPr>
          <p:spPr>
            <a:xfrm rot="16200000" flipH="1">
              <a:off x="2045802" y="-726247"/>
              <a:ext cx="5026" cy="2205454"/>
            </a:xfrm>
            <a:prstGeom prst="curvedConnector3">
              <a:avLst>
                <a:gd name="adj1" fmla="val 13373896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>
              <a:stCxn id="14" idx="0"/>
              <a:endCxn id="11" idx="0"/>
            </p:cNvCxnSpPr>
            <p:nvPr/>
          </p:nvCxnSpPr>
          <p:spPr>
            <a:xfrm rot="16200000" flipV="1">
              <a:off x="1322135" y="-370197"/>
              <a:ext cx="12700" cy="753093"/>
            </a:xfrm>
            <a:prstGeom prst="curvedConnector3">
              <a:avLst>
                <a:gd name="adj1" fmla="val 2663283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 Box 6"/>
            <p:cNvSpPr txBox="1"/>
            <p:nvPr/>
          </p:nvSpPr>
          <p:spPr>
            <a:xfrm>
              <a:off x="2933203" y="12683"/>
              <a:ext cx="454025" cy="269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Null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0" name="Curved Connector 9"/>
            <p:cNvCxnSpPr/>
            <p:nvPr/>
          </p:nvCxnSpPr>
          <p:spPr>
            <a:xfrm rot="16200000" flipV="1">
              <a:off x="2075228" y="8797"/>
              <a:ext cx="12700" cy="753093"/>
            </a:xfrm>
            <a:prstGeom prst="curvedConnector3">
              <a:avLst>
                <a:gd name="adj1" fmla="val -208478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90938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62188" y="2847746"/>
            <a:ext cx="7004733" cy="634595"/>
            <a:chOff x="0" y="0"/>
            <a:chExt cx="6499449" cy="378973"/>
          </a:xfrm>
        </p:grpSpPr>
        <p:cxnSp>
          <p:nvCxnSpPr>
            <p:cNvPr id="5" name="Curved Connector 4"/>
            <p:cNvCxnSpPr/>
            <p:nvPr/>
          </p:nvCxnSpPr>
          <p:spPr>
            <a:xfrm rot="16200000" flipH="1">
              <a:off x="2445523" y="-2239014"/>
              <a:ext cx="5027" cy="4483055"/>
            </a:xfrm>
            <a:prstGeom prst="curvedConnector3">
              <a:avLst>
                <a:gd name="adj1" fmla="val -21086354"/>
              </a:avLst>
            </a:prstGeom>
            <a:ln>
              <a:solidFill>
                <a:srgbClr val="EEECE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739031" y="0"/>
              <a:ext cx="413019" cy="3675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0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413019" y="183798"/>
              <a:ext cx="32601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1492087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152051" y="183798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2245143" y="0"/>
              <a:ext cx="413019" cy="3675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905106" y="188825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3729999" y="5027"/>
              <a:ext cx="413019" cy="3675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990968" y="5027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3403987" y="188825"/>
              <a:ext cx="32601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4483055" y="5027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4143019" y="188825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5236111" y="5027"/>
              <a:ext cx="413019" cy="3675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4896074" y="193852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2658162" y="183798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 Box 27"/>
            <p:cNvSpPr txBox="1"/>
            <p:nvPr/>
          </p:nvSpPr>
          <p:spPr>
            <a:xfrm>
              <a:off x="5967999" y="53875"/>
              <a:ext cx="531450" cy="316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Null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2" name="Curved Connector 21"/>
            <p:cNvCxnSpPr/>
            <p:nvPr/>
          </p:nvCxnSpPr>
          <p:spPr>
            <a:xfrm rot="5400000" flipH="1" flipV="1">
              <a:off x="3924877" y="-1902527"/>
              <a:ext cx="43841" cy="4496403"/>
            </a:xfrm>
            <a:prstGeom prst="curvedConnector3">
              <a:avLst>
                <a:gd name="adj1" fmla="val -2042736"/>
              </a:avLst>
            </a:prstGeom>
            <a:ln>
              <a:solidFill>
                <a:schemeClr val="bg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/>
            <p:cNvCxnSpPr/>
            <p:nvPr/>
          </p:nvCxnSpPr>
          <p:spPr>
            <a:xfrm rot="16200000" flipV="1">
              <a:off x="2445525" y="-746927"/>
              <a:ext cx="5027" cy="1498881"/>
            </a:xfrm>
            <a:prstGeom prst="curvedConnector3">
              <a:avLst>
                <a:gd name="adj1" fmla="val 10099841"/>
              </a:avLst>
            </a:prstGeom>
            <a:ln>
              <a:solidFill>
                <a:srgbClr val="EEECE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/>
            <p:nvPr/>
          </p:nvCxnSpPr>
          <p:spPr>
            <a:xfrm rot="5400000">
              <a:off x="3943522" y="-373421"/>
              <a:ext cx="12700" cy="1492087"/>
            </a:xfrm>
            <a:prstGeom prst="curvedConnector3">
              <a:avLst>
                <a:gd name="adj1" fmla="val 4030157"/>
              </a:avLst>
            </a:prstGeom>
            <a:ln>
              <a:solidFill>
                <a:srgbClr val="EEECE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36131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82580" y="2834918"/>
            <a:ext cx="7389609" cy="755672"/>
            <a:chOff x="0" y="0"/>
            <a:chExt cx="6499449" cy="378974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1"/>
              <a:ext cx="6499449" cy="378973"/>
              <a:chOff x="0" y="1"/>
              <a:chExt cx="6499449" cy="378973"/>
            </a:xfrm>
          </p:grpSpPr>
          <p:cxnSp>
            <p:nvCxnSpPr>
              <p:cNvPr id="7" name="Curved Connector 6"/>
              <p:cNvCxnSpPr/>
              <p:nvPr/>
            </p:nvCxnSpPr>
            <p:spPr>
              <a:xfrm rot="16200000" flipH="1">
                <a:off x="2445523" y="-2239013"/>
                <a:ext cx="5027" cy="4483055"/>
              </a:xfrm>
              <a:prstGeom prst="curvedConnector3">
                <a:avLst>
                  <a:gd name="adj1" fmla="val -21086354"/>
                </a:avLst>
              </a:prstGeom>
              <a:ln>
                <a:solidFill>
                  <a:srgbClr val="EEECE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ectangle 7"/>
              <p:cNvSpPr/>
              <p:nvPr/>
            </p:nvSpPr>
            <p:spPr>
              <a:xfrm>
                <a:off x="739031" y="1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0" y="1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>
                <a:off x="413019" y="183799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Rectangle 10"/>
              <p:cNvSpPr/>
              <p:nvPr/>
            </p:nvSpPr>
            <p:spPr>
              <a:xfrm>
                <a:off x="1492087" y="1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>
                <a:off x="1152051" y="183799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2245143" y="1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1905106" y="188826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3729999" y="502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990968" y="502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3403987" y="188826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4483055" y="502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>
                <a:off x="4143019" y="188826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Rectangle 19"/>
              <p:cNvSpPr/>
              <p:nvPr/>
            </p:nvSpPr>
            <p:spPr>
              <a:xfrm>
                <a:off x="5236111" y="502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>
                <a:off x="4896074" y="19385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2658162" y="183799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Text Box 27"/>
              <p:cNvSpPr txBox="1"/>
              <p:nvPr/>
            </p:nvSpPr>
            <p:spPr>
              <a:xfrm>
                <a:off x="5967999" y="53877"/>
                <a:ext cx="531450" cy="3163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4" name="Curved Connector 23"/>
              <p:cNvCxnSpPr/>
              <p:nvPr/>
            </p:nvCxnSpPr>
            <p:spPr>
              <a:xfrm rot="5400000" flipH="1" flipV="1">
                <a:off x="3924877" y="-1902526"/>
                <a:ext cx="43841" cy="4496403"/>
              </a:xfrm>
              <a:prstGeom prst="curvedConnector3">
                <a:avLst>
                  <a:gd name="adj1" fmla="val -2042736"/>
                </a:avLst>
              </a:prstGeom>
              <a:ln>
                <a:solidFill>
                  <a:schemeClr val="bg2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urved Connector 24"/>
              <p:cNvCxnSpPr/>
              <p:nvPr/>
            </p:nvCxnSpPr>
            <p:spPr>
              <a:xfrm rot="16200000" flipV="1">
                <a:off x="2445525" y="-746926"/>
                <a:ext cx="5027" cy="1498881"/>
              </a:xfrm>
              <a:prstGeom prst="curvedConnector3">
                <a:avLst>
                  <a:gd name="adj1" fmla="val 10099841"/>
                </a:avLst>
              </a:prstGeom>
              <a:ln>
                <a:solidFill>
                  <a:srgbClr val="EEECE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urved Connector 25"/>
              <p:cNvCxnSpPr/>
              <p:nvPr/>
            </p:nvCxnSpPr>
            <p:spPr>
              <a:xfrm rot="5400000">
                <a:off x="3943522" y="-373420"/>
                <a:ext cx="12700" cy="1492087"/>
              </a:xfrm>
              <a:prstGeom prst="curvedConnector3">
                <a:avLst>
                  <a:gd name="adj1" fmla="val 4030157"/>
                </a:avLst>
              </a:prstGeom>
              <a:ln>
                <a:solidFill>
                  <a:srgbClr val="EEECE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Curved Connector 5"/>
            <p:cNvCxnSpPr/>
            <p:nvPr/>
          </p:nvCxnSpPr>
          <p:spPr>
            <a:xfrm rot="16200000" flipH="1">
              <a:off x="3191567" y="-2246026"/>
              <a:ext cx="5027" cy="4497080"/>
            </a:xfrm>
            <a:prstGeom prst="curvedConnector3">
              <a:avLst>
                <a:gd name="adj1" fmla="val -19087149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87526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641459" y="2976022"/>
            <a:ext cx="7877118" cy="614585"/>
            <a:chOff x="0" y="0"/>
            <a:chExt cx="6499449" cy="378974"/>
          </a:xfrm>
        </p:grpSpPr>
        <p:grpSp>
          <p:nvGrpSpPr>
            <p:cNvPr id="32" name="Group 31"/>
            <p:cNvGrpSpPr/>
            <p:nvPr/>
          </p:nvGrpSpPr>
          <p:grpSpPr>
            <a:xfrm>
              <a:off x="0" y="0"/>
              <a:ext cx="6499449" cy="378974"/>
              <a:chOff x="0" y="0"/>
              <a:chExt cx="6499449" cy="378974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0" y="1"/>
                <a:ext cx="6499449" cy="378973"/>
                <a:chOff x="0" y="1"/>
                <a:chExt cx="6499449" cy="378973"/>
              </a:xfrm>
            </p:grpSpPr>
            <p:cxnSp>
              <p:nvCxnSpPr>
                <p:cNvPr id="38" name="Curved Connector 37"/>
                <p:cNvCxnSpPr/>
                <p:nvPr/>
              </p:nvCxnSpPr>
              <p:spPr>
                <a:xfrm rot="16200000" flipH="1">
                  <a:off x="2445523" y="-2239013"/>
                  <a:ext cx="5027" cy="4483055"/>
                </a:xfrm>
                <a:prstGeom prst="curvedConnector3">
                  <a:avLst>
                    <a:gd name="adj1" fmla="val -21086354"/>
                  </a:avLst>
                </a:prstGeom>
                <a:ln>
                  <a:solidFill>
                    <a:srgbClr val="EEECE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Rectangle 38"/>
                <p:cNvSpPr/>
                <p:nvPr/>
              </p:nvSpPr>
              <p:spPr>
                <a:xfrm>
                  <a:off x="739031" y="1"/>
                  <a:ext cx="413019" cy="367595"/>
                </a:xfrm>
                <a:prstGeom prst="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a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0" y="1"/>
                  <a:ext cx="413019" cy="36759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a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413019" y="183799"/>
                  <a:ext cx="326013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ectangle 41"/>
                <p:cNvSpPr/>
                <p:nvPr/>
              </p:nvSpPr>
              <p:spPr>
                <a:xfrm>
                  <a:off x="1492087" y="1"/>
                  <a:ext cx="413019" cy="36759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b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43" name="Straight Arrow Connector 42"/>
                <p:cNvCxnSpPr/>
                <p:nvPr/>
              </p:nvCxnSpPr>
              <p:spPr>
                <a:xfrm>
                  <a:off x="1152051" y="183799"/>
                  <a:ext cx="34003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4" name="Rectangle 43"/>
                <p:cNvSpPr/>
                <p:nvPr/>
              </p:nvSpPr>
              <p:spPr>
                <a:xfrm>
                  <a:off x="2245143" y="1"/>
                  <a:ext cx="413019" cy="367595"/>
                </a:xfrm>
                <a:prstGeom prst="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b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45" name="Straight Arrow Connector 44"/>
                <p:cNvCxnSpPr/>
                <p:nvPr/>
              </p:nvCxnSpPr>
              <p:spPr>
                <a:xfrm>
                  <a:off x="1905106" y="188826"/>
                  <a:ext cx="34003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6" name="Rectangle 45"/>
                <p:cNvSpPr/>
                <p:nvPr/>
              </p:nvSpPr>
              <p:spPr>
                <a:xfrm>
                  <a:off x="3729999" y="5028"/>
                  <a:ext cx="413019" cy="367595"/>
                </a:xfrm>
                <a:prstGeom prst="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2990968" y="5028"/>
                  <a:ext cx="413019" cy="36759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48" name="Straight Arrow Connector 47"/>
                <p:cNvCxnSpPr/>
                <p:nvPr/>
              </p:nvCxnSpPr>
              <p:spPr>
                <a:xfrm>
                  <a:off x="3403987" y="188826"/>
                  <a:ext cx="326013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9" name="Rectangle 48"/>
                <p:cNvSpPr/>
                <p:nvPr/>
              </p:nvSpPr>
              <p:spPr>
                <a:xfrm>
                  <a:off x="4483055" y="5028"/>
                  <a:ext cx="413019" cy="36759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50" name="Straight Arrow Connector 49"/>
                <p:cNvCxnSpPr/>
                <p:nvPr/>
              </p:nvCxnSpPr>
              <p:spPr>
                <a:xfrm>
                  <a:off x="4143019" y="188826"/>
                  <a:ext cx="34003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1" name="Rectangle 50"/>
                <p:cNvSpPr/>
                <p:nvPr/>
              </p:nvSpPr>
              <p:spPr>
                <a:xfrm>
                  <a:off x="5236111" y="5028"/>
                  <a:ext cx="413019" cy="367595"/>
                </a:xfrm>
                <a:prstGeom prst="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52" name="Straight Arrow Connector 51"/>
                <p:cNvCxnSpPr/>
                <p:nvPr/>
              </p:nvCxnSpPr>
              <p:spPr>
                <a:xfrm>
                  <a:off x="4896074" y="193853"/>
                  <a:ext cx="34003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2658162" y="183799"/>
                  <a:ext cx="34003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4" name="Text Box 27"/>
                <p:cNvSpPr txBox="1"/>
                <p:nvPr/>
              </p:nvSpPr>
              <p:spPr>
                <a:xfrm>
                  <a:off x="5967999" y="53877"/>
                  <a:ext cx="531450" cy="31631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Null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55" name="Curved Connector 54"/>
                <p:cNvCxnSpPr/>
                <p:nvPr/>
              </p:nvCxnSpPr>
              <p:spPr>
                <a:xfrm rot="5400000" flipH="1" flipV="1">
                  <a:off x="3924877" y="-1902526"/>
                  <a:ext cx="43841" cy="4496403"/>
                </a:xfrm>
                <a:prstGeom prst="curvedConnector3">
                  <a:avLst>
                    <a:gd name="adj1" fmla="val -2042736"/>
                  </a:avLst>
                </a:prstGeom>
                <a:ln>
                  <a:solidFill>
                    <a:schemeClr val="bg2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urved Connector 55"/>
                <p:cNvCxnSpPr/>
                <p:nvPr/>
              </p:nvCxnSpPr>
              <p:spPr>
                <a:xfrm rot="16200000" flipV="1">
                  <a:off x="2445525" y="-746926"/>
                  <a:ext cx="5027" cy="1498881"/>
                </a:xfrm>
                <a:prstGeom prst="curvedConnector3">
                  <a:avLst>
                    <a:gd name="adj1" fmla="val 10099841"/>
                  </a:avLst>
                </a:prstGeom>
                <a:ln>
                  <a:solidFill>
                    <a:srgbClr val="EEECE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urved Connector 56"/>
                <p:cNvCxnSpPr/>
                <p:nvPr/>
              </p:nvCxnSpPr>
              <p:spPr>
                <a:xfrm rot="5400000">
                  <a:off x="3943522" y="-373420"/>
                  <a:ext cx="12700" cy="1492087"/>
                </a:xfrm>
                <a:prstGeom prst="curvedConnector3">
                  <a:avLst>
                    <a:gd name="adj1" fmla="val 4030157"/>
                  </a:avLst>
                </a:prstGeom>
                <a:ln>
                  <a:solidFill>
                    <a:srgbClr val="EEECE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" name="Curved Connector 36"/>
              <p:cNvCxnSpPr/>
              <p:nvPr/>
            </p:nvCxnSpPr>
            <p:spPr>
              <a:xfrm rot="16200000" flipH="1">
                <a:off x="3191567" y="-2246026"/>
                <a:ext cx="5027" cy="4497080"/>
              </a:xfrm>
              <a:prstGeom prst="curvedConnector3">
                <a:avLst>
                  <a:gd name="adj1" fmla="val -19087149"/>
                </a:avLst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33" name="Curved Connector 32"/>
            <p:cNvCxnSpPr/>
            <p:nvPr/>
          </p:nvCxnSpPr>
          <p:spPr>
            <a:xfrm rot="16200000" flipV="1">
              <a:off x="3191568" y="-739913"/>
              <a:ext cx="5027" cy="1484856"/>
            </a:xfrm>
            <a:prstGeom prst="curvedConnector3">
              <a:avLst>
                <a:gd name="adj1" fmla="val 9009310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Curved Connector 33"/>
            <p:cNvCxnSpPr/>
            <p:nvPr/>
          </p:nvCxnSpPr>
          <p:spPr>
            <a:xfrm rot="5400000">
              <a:off x="4689565" y="-380433"/>
              <a:ext cx="12700" cy="1506112"/>
            </a:xfrm>
            <a:prstGeom prst="curvedConnector3">
              <a:avLst>
                <a:gd name="adj1" fmla="val 3598504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Curved Connector 34"/>
            <p:cNvCxnSpPr/>
            <p:nvPr/>
          </p:nvCxnSpPr>
          <p:spPr>
            <a:xfrm rot="5400000" flipH="1" flipV="1">
              <a:off x="4301405" y="-1525998"/>
              <a:ext cx="43841" cy="3743347"/>
            </a:xfrm>
            <a:prstGeom prst="curvedConnector3">
              <a:avLst>
                <a:gd name="adj1" fmla="val -2688771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87825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15801" y="282209"/>
            <a:ext cx="7966922" cy="6105977"/>
            <a:chOff x="0" y="0"/>
            <a:chExt cx="4734288" cy="5029200"/>
          </a:xfrm>
        </p:grpSpPr>
        <p:grpSp>
          <p:nvGrpSpPr>
            <p:cNvPr id="5" name="Group 4"/>
            <p:cNvGrpSpPr/>
            <p:nvPr/>
          </p:nvGrpSpPr>
          <p:grpSpPr>
            <a:xfrm>
              <a:off x="4894" y="0"/>
              <a:ext cx="4339181" cy="290407"/>
              <a:chOff x="4894" y="0"/>
              <a:chExt cx="5236110" cy="372622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743925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4894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98" name="Straight Arrow Connector 97"/>
              <p:cNvCxnSpPr/>
              <p:nvPr/>
            </p:nvCxnSpPr>
            <p:spPr>
              <a:xfrm>
                <a:off x="417913" y="183798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9" name="Rectangle 98"/>
              <p:cNvSpPr/>
              <p:nvPr/>
            </p:nvSpPr>
            <p:spPr>
              <a:xfrm>
                <a:off x="1496981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0" name="Straight Arrow Connector 99"/>
              <p:cNvCxnSpPr/>
              <p:nvPr/>
            </p:nvCxnSpPr>
            <p:spPr>
              <a:xfrm>
                <a:off x="1156945" y="18379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1" name="Rectangle 100"/>
              <p:cNvSpPr/>
              <p:nvPr/>
            </p:nvSpPr>
            <p:spPr>
              <a:xfrm>
                <a:off x="2250037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2" name="Straight Arrow Connector 101"/>
              <p:cNvCxnSpPr/>
              <p:nvPr/>
            </p:nvCxnSpPr>
            <p:spPr>
              <a:xfrm>
                <a:off x="1910000" y="188825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3" name="Rectangle 102"/>
              <p:cNvSpPr/>
              <p:nvPr/>
            </p:nvSpPr>
            <p:spPr>
              <a:xfrm>
                <a:off x="3734893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2995862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5" name="Straight Arrow Connector 104"/>
              <p:cNvCxnSpPr/>
              <p:nvPr/>
            </p:nvCxnSpPr>
            <p:spPr>
              <a:xfrm>
                <a:off x="3408881" y="188825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6" name="Rectangle 105"/>
              <p:cNvSpPr/>
              <p:nvPr/>
            </p:nvSpPr>
            <p:spPr>
              <a:xfrm>
                <a:off x="4487949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7" name="Straight Arrow Connector 106"/>
              <p:cNvCxnSpPr/>
              <p:nvPr/>
            </p:nvCxnSpPr>
            <p:spPr>
              <a:xfrm>
                <a:off x="4147913" y="188825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/>
              <p:nvPr/>
            </p:nvCxnSpPr>
            <p:spPr>
              <a:xfrm>
                <a:off x="4900968" y="193852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/>
              <p:nvPr/>
            </p:nvCxnSpPr>
            <p:spPr>
              <a:xfrm>
                <a:off x="2663056" y="18379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/>
            <p:cNvSpPr/>
            <p:nvPr/>
          </p:nvSpPr>
          <p:spPr>
            <a:xfrm>
              <a:off x="613324" y="685406"/>
              <a:ext cx="342270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888" y="685406"/>
              <a:ext cx="342270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343158" y="828651"/>
              <a:ext cx="27016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1237383" y="685406"/>
              <a:ext cx="342270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955595" y="828651"/>
              <a:ext cx="2817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1861442" y="685406"/>
              <a:ext cx="342270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579652" y="832569"/>
              <a:ext cx="2817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3091944" y="689324"/>
              <a:ext cx="342270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479508" y="689324"/>
              <a:ext cx="342270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2821778" y="832569"/>
              <a:ext cx="27016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3716003" y="689324"/>
              <a:ext cx="342270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3434215" y="832569"/>
              <a:ext cx="2817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058273" y="836487"/>
              <a:ext cx="2817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2203711" y="828651"/>
              <a:ext cx="2817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172023" y="971895"/>
              <a:ext cx="0" cy="2113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/>
            <p:cNvGrpSpPr/>
            <p:nvPr/>
          </p:nvGrpSpPr>
          <p:grpSpPr>
            <a:xfrm>
              <a:off x="4894" y="1584916"/>
              <a:ext cx="4339181" cy="290407"/>
              <a:chOff x="4894" y="1584916"/>
              <a:chExt cx="5236110" cy="372622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743925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4894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1496981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6" name="Straight Arrow Connector 85"/>
              <p:cNvCxnSpPr/>
              <p:nvPr/>
            </p:nvCxnSpPr>
            <p:spPr>
              <a:xfrm>
                <a:off x="1156945" y="176871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7" name="Rectangle 86"/>
              <p:cNvSpPr/>
              <p:nvPr/>
            </p:nvSpPr>
            <p:spPr>
              <a:xfrm>
                <a:off x="2250037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8" name="Straight Arrow Connector 87"/>
              <p:cNvCxnSpPr/>
              <p:nvPr/>
            </p:nvCxnSpPr>
            <p:spPr>
              <a:xfrm>
                <a:off x="1910000" y="177374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Rectangle 88"/>
              <p:cNvSpPr/>
              <p:nvPr/>
            </p:nvSpPr>
            <p:spPr>
              <a:xfrm>
                <a:off x="3734893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2995862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91" name="Straight Arrow Connector 90"/>
              <p:cNvCxnSpPr/>
              <p:nvPr/>
            </p:nvCxnSpPr>
            <p:spPr>
              <a:xfrm>
                <a:off x="3408881" y="1773741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2" name="Rectangle 91"/>
              <p:cNvSpPr/>
              <p:nvPr/>
            </p:nvSpPr>
            <p:spPr>
              <a:xfrm>
                <a:off x="4487949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93" name="Straight Arrow Connector 92"/>
              <p:cNvCxnSpPr/>
              <p:nvPr/>
            </p:nvCxnSpPr>
            <p:spPr>
              <a:xfrm>
                <a:off x="4147913" y="177374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/>
              <p:nvPr/>
            </p:nvCxnSpPr>
            <p:spPr>
              <a:xfrm>
                <a:off x="4900968" y="177876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/>
              <p:nvPr/>
            </p:nvCxnSpPr>
            <p:spPr>
              <a:xfrm>
                <a:off x="2663056" y="176871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Arrow Connector 21"/>
            <p:cNvCxnSpPr/>
            <p:nvPr/>
          </p:nvCxnSpPr>
          <p:spPr>
            <a:xfrm flipV="1">
              <a:off x="176029" y="1871405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urved Connector 22"/>
            <p:cNvCxnSpPr/>
            <p:nvPr/>
          </p:nvCxnSpPr>
          <p:spPr>
            <a:xfrm rot="5400000" flipH="1" flipV="1">
              <a:off x="794595" y="966668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/>
          </p:nvGrpSpPr>
          <p:grpSpPr>
            <a:xfrm>
              <a:off x="888" y="3481766"/>
              <a:ext cx="4339181" cy="290407"/>
              <a:chOff x="888" y="3481766"/>
              <a:chExt cx="5236110" cy="372622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739919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888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492975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2246031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5" name="Straight Arrow Connector 74"/>
              <p:cNvCxnSpPr/>
              <p:nvPr/>
            </p:nvCxnSpPr>
            <p:spPr>
              <a:xfrm>
                <a:off x="1905994" y="367059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Rectangle 75"/>
              <p:cNvSpPr/>
              <p:nvPr/>
            </p:nvSpPr>
            <p:spPr>
              <a:xfrm>
                <a:off x="3730887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2991856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8" name="Straight Arrow Connector 77"/>
              <p:cNvCxnSpPr/>
              <p:nvPr/>
            </p:nvCxnSpPr>
            <p:spPr>
              <a:xfrm>
                <a:off x="3404875" y="3670591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9" name="Rectangle 78"/>
              <p:cNvSpPr/>
              <p:nvPr/>
            </p:nvSpPr>
            <p:spPr>
              <a:xfrm>
                <a:off x="4483943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0" name="Straight Arrow Connector 79"/>
              <p:cNvCxnSpPr/>
              <p:nvPr/>
            </p:nvCxnSpPr>
            <p:spPr>
              <a:xfrm>
                <a:off x="4143907" y="367059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/>
              <p:nvPr/>
            </p:nvCxnSpPr>
            <p:spPr>
              <a:xfrm>
                <a:off x="4896962" y="367561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>
                <a:off x="2659050" y="366556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Curved Connector 24"/>
            <p:cNvCxnSpPr/>
            <p:nvPr/>
          </p:nvCxnSpPr>
          <p:spPr>
            <a:xfrm rot="5400000" flipH="1" flipV="1">
              <a:off x="790589" y="2863519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/>
            <p:nvPr/>
          </p:nvCxnSpPr>
          <p:spPr>
            <a:xfrm rot="16200000" flipH="1">
              <a:off x="1408518" y="3144196"/>
              <a:ext cx="12700" cy="1248118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1413977" y="3774606"/>
              <a:ext cx="0" cy="3557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4894" y="2582895"/>
              <a:ext cx="4339181" cy="290407"/>
              <a:chOff x="4894" y="2582895"/>
              <a:chExt cx="5236110" cy="372622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743925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4894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1496981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1" name="Straight Arrow Connector 60"/>
              <p:cNvCxnSpPr/>
              <p:nvPr/>
            </p:nvCxnSpPr>
            <p:spPr>
              <a:xfrm>
                <a:off x="1156945" y="276669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2" name="Rectangle 61"/>
              <p:cNvSpPr/>
              <p:nvPr/>
            </p:nvSpPr>
            <p:spPr>
              <a:xfrm>
                <a:off x="2250037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3" name="Straight Arrow Connector 62"/>
              <p:cNvCxnSpPr/>
              <p:nvPr/>
            </p:nvCxnSpPr>
            <p:spPr>
              <a:xfrm>
                <a:off x="1910000" y="2771720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Rectangle 63"/>
              <p:cNvSpPr/>
              <p:nvPr/>
            </p:nvSpPr>
            <p:spPr>
              <a:xfrm>
                <a:off x="3734893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2995862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6" name="Straight Arrow Connector 65"/>
              <p:cNvCxnSpPr/>
              <p:nvPr/>
            </p:nvCxnSpPr>
            <p:spPr>
              <a:xfrm>
                <a:off x="3408881" y="2771720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7" name="Rectangle 66"/>
              <p:cNvSpPr/>
              <p:nvPr/>
            </p:nvSpPr>
            <p:spPr>
              <a:xfrm>
                <a:off x="4487949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8" name="Straight Arrow Connector 67"/>
              <p:cNvCxnSpPr/>
              <p:nvPr/>
            </p:nvCxnSpPr>
            <p:spPr>
              <a:xfrm>
                <a:off x="4147913" y="2771720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4900968" y="2776747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2663056" y="276669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Arrow Connector 28"/>
            <p:cNvCxnSpPr/>
            <p:nvPr/>
          </p:nvCxnSpPr>
          <p:spPr>
            <a:xfrm flipV="1">
              <a:off x="1453631" y="2854770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urved Connector 29"/>
            <p:cNvCxnSpPr/>
            <p:nvPr/>
          </p:nvCxnSpPr>
          <p:spPr>
            <a:xfrm rot="5400000" flipH="1" flipV="1">
              <a:off x="794595" y="1964647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801951" y="971895"/>
              <a:ext cx="0" cy="2113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801951" y="1875323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772907" y="2873302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790130" y="3774606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0" y="4435638"/>
              <a:ext cx="4339181" cy="290407"/>
              <a:chOff x="0" y="4435638"/>
              <a:chExt cx="5236110" cy="372622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739031" y="443563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0" y="443563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1492087" y="443563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245143" y="443563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>
                <a:off x="1905106" y="462446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Rectangle 50"/>
              <p:cNvSpPr/>
              <p:nvPr/>
            </p:nvSpPr>
            <p:spPr>
              <a:xfrm>
                <a:off x="3729999" y="444066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990968" y="444066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53" name="Straight Arrow Connector 52"/>
              <p:cNvCxnSpPr/>
              <p:nvPr/>
            </p:nvCxnSpPr>
            <p:spPr>
              <a:xfrm>
                <a:off x="3403987" y="4624463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Rectangle 53"/>
              <p:cNvSpPr/>
              <p:nvPr/>
            </p:nvSpPr>
            <p:spPr>
              <a:xfrm>
                <a:off x="4483055" y="444066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55" name="Straight Arrow Connector 54"/>
              <p:cNvCxnSpPr/>
              <p:nvPr/>
            </p:nvCxnSpPr>
            <p:spPr>
              <a:xfrm>
                <a:off x="4143019" y="462446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>
                <a:off x="4896074" y="4629490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>
                <a:off x="2658162" y="4619436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Curved Connector 35"/>
            <p:cNvCxnSpPr/>
            <p:nvPr/>
          </p:nvCxnSpPr>
          <p:spPr>
            <a:xfrm rot="5400000" flipH="1" flipV="1">
              <a:off x="789701" y="3817391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urved Connector 36"/>
            <p:cNvCxnSpPr/>
            <p:nvPr/>
          </p:nvCxnSpPr>
          <p:spPr>
            <a:xfrm rot="16200000" flipH="1">
              <a:off x="1407630" y="4098068"/>
              <a:ext cx="12700" cy="1248118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1483764" y="4686769"/>
              <a:ext cx="140" cy="34243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2055465" y="4686828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4339172" y="698479"/>
              <a:ext cx="342269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344067" y="1592752"/>
              <a:ext cx="342269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350374" y="2586813"/>
              <a:ext cx="342269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320437" y="3475416"/>
              <a:ext cx="342269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392019" y="4443474"/>
              <a:ext cx="342269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392019" y="7836"/>
              <a:ext cx="342269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50526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4137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1531784" y="572512"/>
            <a:ext cx="2714154" cy="3188024"/>
            <a:chOff x="1531784" y="572512"/>
            <a:chExt cx="2714154" cy="3188024"/>
          </a:xfrm>
        </p:grpSpPr>
        <p:grpSp>
          <p:nvGrpSpPr>
            <p:cNvPr id="2" name="Group 1"/>
            <p:cNvGrpSpPr/>
            <p:nvPr/>
          </p:nvGrpSpPr>
          <p:grpSpPr>
            <a:xfrm>
              <a:off x="1531784" y="572512"/>
              <a:ext cx="2714154" cy="637141"/>
              <a:chOff x="1998453" y="1150003"/>
              <a:chExt cx="2057487" cy="637141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3370111" y="1150003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684282" y="1150003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998453" y="1150003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1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24" name="Text Box 16"/>
            <p:cNvSpPr txBox="1"/>
            <p:nvPr/>
          </p:nvSpPr>
          <p:spPr>
            <a:xfrm>
              <a:off x="1887622" y="2275977"/>
              <a:ext cx="442083" cy="4179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Cambria"/>
                  <a:ea typeface="Times New Roman"/>
                  <a:cs typeface="Times New Roman"/>
                </a:rPr>
                <a:t> </a:t>
              </a:r>
              <a:endParaRPr lang="en-US" sz="1200">
                <a:effectLst/>
                <a:latin typeface="Cambria"/>
                <a:ea typeface="ＭＳ 明朝"/>
                <a:cs typeface="Times New Roman"/>
              </a:endParaRPr>
            </a:p>
          </p:txBody>
        </p:sp>
        <p:sp>
          <p:nvSpPr>
            <p:cNvPr id="42" name="Text Box 16"/>
            <p:cNvSpPr txBox="1"/>
            <p:nvPr/>
          </p:nvSpPr>
          <p:spPr>
            <a:xfrm>
              <a:off x="2006205" y="2212740"/>
              <a:ext cx="442083" cy="4179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Cambria"/>
                  <a:ea typeface="Times New Roman"/>
                  <a:cs typeface="Times New Roman"/>
                </a:rPr>
                <a:t> </a:t>
              </a:r>
              <a:endParaRPr lang="en-US" sz="1200">
                <a:effectLst/>
                <a:latin typeface="Cambria"/>
                <a:ea typeface="ＭＳ 明朝"/>
                <a:cs typeface="Times New Roman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1643876" y="1209653"/>
              <a:ext cx="685829" cy="2550883"/>
              <a:chOff x="2329705" y="1481745"/>
              <a:chExt cx="685829" cy="2550883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329705" y="1481745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2329705" y="2118886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b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2329705" y="2756027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c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2329705" y="3395487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d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2482105" y="1209653"/>
              <a:ext cx="685829" cy="2550883"/>
              <a:chOff x="2329705" y="1481745"/>
              <a:chExt cx="685829" cy="2550883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2329705" y="1481745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e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329705" y="2118886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f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329705" y="2756027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g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2329705" y="3395487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h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3468402" y="1208493"/>
              <a:ext cx="685829" cy="1911423"/>
              <a:chOff x="2329705" y="1481745"/>
              <a:chExt cx="685829" cy="1911423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2329705" y="1481745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err="1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i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2329705" y="2118886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j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2329705" y="2756027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k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1221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87622" y="1150003"/>
            <a:ext cx="5309550" cy="3983698"/>
            <a:chOff x="165375" y="0"/>
            <a:chExt cx="3576841" cy="2572177"/>
          </a:xfrm>
        </p:grpSpPr>
        <p:grpSp>
          <p:nvGrpSpPr>
            <p:cNvPr id="5" name="Group 4"/>
            <p:cNvGrpSpPr/>
            <p:nvPr/>
          </p:nvGrpSpPr>
          <p:grpSpPr>
            <a:xfrm>
              <a:off x="165375" y="0"/>
              <a:ext cx="3576841" cy="996889"/>
              <a:chOff x="165375" y="0"/>
              <a:chExt cx="3577205" cy="997115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2457951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2920015" y="205740"/>
                <a:ext cx="36050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Rectangle 15"/>
              <p:cNvSpPr/>
              <p:nvPr/>
            </p:nvSpPr>
            <p:spPr>
              <a:xfrm>
                <a:off x="1718649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979347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40045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280516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e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>
                <a:off x="2180713" y="205740"/>
                <a:ext cx="27723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1441411" y="205740"/>
                <a:ext cx="27723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702109" y="205740"/>
                <a:ext cx="27723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V="1">
                <a:off x="3512934" y="411480"/>
                <a:ext cx="0" cy="32536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Text Box 16"/>
              <p:cNvSpPr txBox="1"/>
              <p:nvPr/>
            </p:nvSpPr>
            <p:spPr>
              <a:xfrm>
                <a:off x="165375" y="727179"/>
                <a:ext cx="297845" cy="269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latin typeface="Cambria"/>
                    <a:ea typeface="Times New Roman"/>
                    <a:cs typeface="Times New Roman"/>
                  </a:rPr>
                  <a:t> </a:t>
                </a:r>
                <a:endParaRPr lang="en-US" sz="1200">
                  <a:effectLst/>
                  <a:latin typeface="Cambria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1652556" y="1286852"/>
              <a:ext cx="620963" cy="1285325"/>
              <a:chOff x="1652556" y="1286852"/>
              <a:chExt cx="1155974" cy="1820365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652556" y="2743144"/>
                <a:ext cx="1155974" cy="36407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652556" y="2379071"/>
                <a:ext cx="1155974" cy="36407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652556" y="2014998"/>
                <a:ext cx="1155974" cy="36407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652556" y="1650925"/>
                <a:ext cx="1155974" cy="36407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652556" y="1286852"/>
                <a:ext cx="1155974" cy="36407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e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7" name="Straight Arrow Connector 6"/>
            <p:cNvCxnSpPr/>
            <p:nvPr/>
          </p:nvCxnSpPr>
          <p:spPr>
            <a:xfrm>
              <a:off x="1178704" y="1441537"/>
              <a:ext cx="47385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 Box 5"/>
            <p:cNvSpPr txBox="1"/>
            <p:nvPr/>
          </p:nvSpPr>
          <p:spPr>
            <a:xfrm>
              <a:off x="332958" y="1320451"/>
              <a:ext cx="1553210" cy="269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 dirty="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Top of the stack 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210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233667"/>
              </p:ext>
            </p:extLst>
          </p:nvPr>
        </p:nvGraphicFramePr>
        <p:xfrm>
          <a:off x="1524000" y="1396998"/>
          <a:ext cx="3979719" cy="2027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994"/>
                <a:gridCol w="1004807"/>
                <a:gridCol w="1033111"/>
                <a:gridCol w="1004807"/>
              </a:tblGrid>
              <a:tr h="506998">
                <a:tc>
                  <a:txBody>
                    <a:bodyPr/>
                    <a:lstStyle/>
                    <a:p>
                      <a:r>
                        <a:rPr lang="en-US" dirty="0" smtClean="0"/>
                        <a:t>A[0][0]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A[0][3]</a:t>
                      </a:r>
                      <a:endParaRPr lang="en-US" dirty="0"/>
                    </a:p>
                  </a:txBody>
                  <a:tcPr/>
                </a:tc>
              </a:tr>
              <a:tr h="506998">
                <a:tc>
                  <a:txBody>
                    <a:bodyPr/>
                    <a:lstStyle/>
                    <a:p>
                      <a:r>
                        <a:rPr lang="en-US" dirty="0" smtClean="0"/>
                        <a:t>A[1][0]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A[1][1]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A[1][2]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A[1][3]</a:t>
                      </a:r>
                    </a:p>
                  </a:txBody>
                  <a:tcPr/>
                </a:tc>
              </a:tr>
              <a:tr h="50699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A[2][0]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A[2][1]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A[2][2]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A[2][3]</a:t>
                      </a:r>
                    </a:p>
                  </a:txBody>
                  <a:tcPr/>
                </a:tc>
              </a:tr>
              <a:tr h="50699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A[3][0]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A[3][1]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A[3][2]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A[3][3]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31922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758153"/>
              </p:ext>
            </p:extLst>
          </p:nvPr>
        </p:nvGraphicFramePr>
        <p:xfrm>
          <a:off x="1524000" y="1396998"/>
          <a:ext cx="2760946" cy="1720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9602"/>
                <a:gridCol w="932538"/>
                <a:gridCol w="958806"/>
              </a:tblGrid>
              <a:tr h="57337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573376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57337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1667794" y="1795876"/>
            <a:ext cx="229642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964217" y="1898497"/>
            <a:ext cx="0" cy="102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1937207" y="2910352"/>
            <a:ext cx="176887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869959" y="2257672"/>
            <a:ext cx="0" cy="6526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017707" y="2360294"/>
            <a:ext cx="7277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3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roup 276"/>
          <p:cNvGrpSpPr/>
          <p:nvPr/>
        </p:nvGrpSpPr>
        <p:grpSpPr>
          <a:xfrm>
            <a:off x="1539502" y="1398217"/>
            <a:ext cx="2771100" cy="1935448"/>
            <a:chOff x="1539502" y="1398217"/>
            <a:chExt cx="2771100" cy="1935448"/>
          </a:xfrm>
        </p:grpSpPr>
        <p:sp>
          <p:nvSpPr>
            <p:cNvPr id="4" name="Rectangle 3"/>
            <p:cNvSpPr/>
            <p:nvPr/>
          </p:nvSpPr>
          <p:spPr>
            <a:xfrm>
              <a:off x="15395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7704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01352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23227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63202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69412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250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1559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869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61782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8487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07967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5395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704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001352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2322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4632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6941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250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155977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386902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617827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848752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0796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5395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7704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2001352" y="188566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2322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24632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6941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29250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31559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33869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36178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3848752" y="188566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40796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5395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7704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001352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2322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463202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694127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925052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155977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3869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6178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8487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40796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15395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7704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2001352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22322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2463202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26941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29250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155977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33869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36178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38487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4079677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5395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7704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00135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22322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246320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6941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29250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3155977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338690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3617827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384875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40796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15395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17704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2001352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22322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2463202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26941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29250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31559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33869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36178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38487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4079677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5395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7704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2001352" y="308993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2232277" y="308993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2463202" y="308993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26941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29250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315597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33869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36178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38487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407967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6" name="Group 375"/>
          <p:cNvGrpSpPr/>
          <p:nvPr/>
        </p:nvGrpSpPr>
        <p:grpSpPr>
          <a:xfrm>
            <a:off x="4706760" y="3859600"/>
            <a:ext cx="2771100" cy="1935448"/>
            <a:chOff x="4706760" y="3859600"/>
            <a:chExt cx="2771100" cy="1935448"/>
          </a:xfrm>
        </p:grpSpPr>
        <p:sp>
          <p:nvSpPr>
            <p:cNvPr id="279" name="Rectangle 278"/>
            <p:cNvSpPr/>
            <p:nvPr/>
          </p:nvSpPr>
          <p:spPr>
            <a:xfrm>
              <a:off x="4706760" y="3859600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4937685" y="3859600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5168610" y="385960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5399535" y="385960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5630460" y="385960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5861385" y="385960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6092310" y="3859600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6323235" y="3859600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6554160" y="3859600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6785085" y="385960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7016010" y="3859600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7246935" y="385960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4706760" y="410332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4937685" y="410332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5168610" y="4103326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5399535" y="4103326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5630460" y="4103326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5861385" y="4103326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6092310" y="4103326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6323235" y="4103326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6554160" y="4103326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6785085" y="4103326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7016010" y="4103326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7246935" y="4103326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4706760" y="434705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4937685" y="434705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5168610" y="4347052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5399535" y="4347052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5630460" y="4347052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5861385" y="4347052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6092310" y="4347052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6323235" y="4347052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6554160" y="4347052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6785085" y="4347052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7016010" y="4347052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7246935" y="4347052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4706760" y="4590778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4937685" y="4590778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5168610" y="4590778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5399535" y="4590778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5630460" y="4590778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5861385" y="4590778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6092310" y="4590778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Rectangle 321"/>
            <p:cNvSpPr/>
            <p:nvPr/>
          </p:nvSpPr>
          <p:spPr>
            <a:xfrm>
              <a:off x="6323235" y="4590778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6554160" y="4590778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ectangle 323"/>
            <p:cNvSpPr/>
            <p:nvPr/>
          </p:nvSpPr>
          <p:spPr>
            <a:xfrm>
              <a:off x="6785085" y="4590778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7016010" y="4590778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7246935" y="4590778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4706760" y="4820144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4937685" y="4820144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5168610" y="4820144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5399535" y="4820144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5630460" y="4820144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5861385" y="4820144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6092310" y="4820144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6323235" y="4820144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6554160" y="4820144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6785085" y="4820144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7016010" y="4820144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7246935" y="4820144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4706760" y="5063870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4937685" y="5063870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5168610" y="506387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5399535" y="5063870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5630460" y="506387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5861385" y="5063870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6092310" y="5063870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6323235" y="506387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6554160" y="506387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6785085" y="506387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7016010" y="506387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Rectangle 349"/>
            <p:cNvSpPr/>
            <p:nvPr/>
          </p:nvSpPr>
          <p:spPr>
            <a:xfrm>
              <a:off x="7246935" y="5063870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ectangle 350"/>
            <p:cNvSpPr/>
            <p:nvPr/>
          </p:nvSpPr>
          <p:spPr>
            <a:xfrm>
              <a:off x="4706760" y="530759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Rectangle 351"/>
            <p:cNvSpPr/>
            <p:nvPr/>
          </p:nvSpPr>
          <p:spPr>
            <a:xfrm>
              <a:off x="4937685" y="530759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angle 352"/>
            <p:cNvSpPr/>
            <p:nvPr/>
          </p:nvSpPr>
          <p:spPr>
            <a:xfrm>
              <a:off x="5168610" y="5307596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angle 353"/>
            <p:cNvSpPr/>
            <p:nvPr/>
          </p:nvSpPr>
          <p:spPr>
            <a:xfrm>
              <a:off x="5399535" y="5307596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Rectangle 354"/>
            <p:cNvSpPr/>
            <p:nvPr/>
          </p:nvSpPr>
          <p:spPr>
            <a:xfrm>
              <a:off x="5630460" y="5307596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5861385" y="530759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6092310" y="530759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Rectangle 357"/>
            <p:cNvSpPr/>
            <p:nvPr/>
          </p:nvSpPr>
          <p:spPr>
            <a:xfrm>
              <a:off x="6323235" y="530759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Rectangle 358"/>
            <p:cNvSpPr/>
            <p:nvPr/>
          </p:nvSpPr>
          <p:spPr>
            <a:xfrm>
              <a:off x="6554160" y="530759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ectangle 359"/>
            <p:cNvSpPr/>
            <p:nvPr/>
          </p:nvSpPr>
          <p:spPr>
            <a:xfrm>
              <a:off x="6785085" y="530759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Rectangle 360"/>
            <p:cNvSpPr/>
            <p:nvPr/>
          </p:nvSpPr>
          <p:spPr>
            <a:xfrm>
              <a:off x="7016010" y="530759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/>
            <p:cNvSpPr/>
            <p:nvPr/>
          </p:nvSpPr>
          <p:spPr>
            <a:xfrm>
              <a:off x="7246935" y="5307596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Rectangle 362"/>
            <p:cNvSpPr/>
            <p:nvPr/>
          </p:nvSpPr>
          <p:spPr>
            <a:xfrm>
              <a:off x="4706760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Rectangle 363"/>
            <p:cNvSpPr/>
            <p:nvPr/>
          </p:nvSpPr>
          <p:spPr>
            <a:xfrm>
              <a:off x="4937685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Rectangle 364"/>
            <p:cNvSpPr/>
            <p:nvPr/>
          </p:nvSpPr>
          <p:spPr>
            <a:xfrm>
              <a:off x="5168610" y="5551322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Rectangle 365"/>
            <p:cNvSpPr/>
            <p:nvPr/>
          </p:nvSpPr>
          <p:spPr>
            <a:xfrm>
              <a:off x="5399535" y="5551322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Rectangle 366"/>
            <p:cNvSpPr/>
            <p:nvPr/>
          </p:nvSpPr>
          <p:spPr>
            <a:xfrm>
              <a:off x="5630460" y="5551322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Rectangle 367"/>
            <p:cNvSpPr/>
            <p:nvPr/>
          </p:nvSpPr>
          <p:spPr>
            <a:xfrm>
              <a:off x="5861385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6092310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Rectangle 369"/>
            <p:cNvSpPr/>
            <p:nvPr/>
          </p:nvSpPr>
          <p:spPr>
            <a:xfrm>
              <a:off x="6323235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angle 370"/>
            <p:cNvSpPr/>
            <p:nvPr/>
          </p:nvSpPr>
          <p:spPr>
            <a:xfrm>
              <a:off x="6554160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Rectangle 371"/>
            <p:cNvSpPr/>
            <p:nvPr/>
          </p:nvSpPr>
          <p:spPr>
            <a:xfrm>
              <a:off x="6785085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Rectangle 372"/>
            <p:cNvSpPr/>
            <p:nvPr/>
          </p:nvSpPr>
          <p:spPr>
            <a:xfrm>
              <a:off x="7016010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Rectangle 373"/>
            <p:cNvSpPr/>
            <p:nvPr/>
          </p:nvSpPr>
          <p:spPr>
            <a:xfrm>
              <a:off x="7246935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7" name="Group 376"/>
          <p:cNvGrpSpPr/>
          <p:nvPr/>
        </p:nvGrpSpPr>
        <p:grpSpPr>
          <a:xfrm>
            <a:off x="1308577" y="3623054"/>
            <a:ext cx="2771100" cy="1935448"/>
            <a:chOff x="1539502" y="1398217"/>
            <a:chExt cx="2771100" cy="1935448"/>
          </a:xfrm>
        </p:grpSpPr>
        <p:sp>
          <p:nvSpPr>
            <p:cNvPr id="378" name="Rectangle 377"/>
            <p:cNvSpPr/>
            <p:nvPr/>
          </p:nvSpPr>
          <p:spPr>
            <a:xfrm>
              <a:off x="15395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Rectangle 378"/>
            <p:cNvSpPr/>
            <p:nvPr/>
          </p:nvSpPr>
          <p:spPr>
            <a:xfrm>
              <a:off x="17704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Rectangle 379"/>
            <p:cNvSpPr/>
            <p:nvPr/>
          </p:nvSpPr>
          <p:spPr>
            <a:xfrm>
              <a:off x="2001352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Rectangle 380"/>
            <p:cNvSpPr/>
            <p:nvPr/>
          </p:nvSpPr>
          <p:spPr>
            <a:xfrm>
              <a:off x="223227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Rectangle 381"/>
            <p:cNvSpPr/>
            <p:nvPr/>
          </p:nvSpPr>
          <p:spPr>
            <a:xfrm>
              <a:off x="2463202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Rectangle 382"/>
            <p:cNvSpPr/>
            <p:nvPr/>
          </p:nvSpPr>
          <p:spPr>
            <a:xfrm>
              <a:off x="269412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Rectangle 383"/>
            <p:cNvSpPr/>
            <p:nvPr/>
          </p:nvSpPr>
          <p:spPr>
            <a:xfrm>
              <a:off x="29250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Rectangle 384"/>
            <p:cNvSpPr/>
            <p:nvPr/>
          </p:nvSpPr>
          <p:spPr>
            <a:xfrm>
              <a:off x="31559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Rectangle 385"/>
            <p:cNvSpPr/>
            <p:nvPr/>
          </p:nvSpPr>
          <p:spPr>
            <a:xfrm>
              <a:off x="33869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Rectangle 386"/>
            <p:cNvSpPr/>
            <p:nvPr/>
          </p:nvSpPr>
          <p:spPr>
            <a:xfrm>
              <a:off x="361782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Rectangle 387"/>
            <p:cNvSpPr/>
            <p:nvPr/>
          </p:nvSpPr>
          <p:spPr>
            <a:xfrm>
              <a:off x="38487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Rectangle 388"/>
            <p:cNvSpPr/>
            <p:nvPr/>
          </p:nvSpPr>
          <p:spPr>
            <a:xfrm>
              <a:off x="407967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15395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Rectangle 390"/>
            <p:cNvSpPr/>
            <p:nvPr/>
          </p:nvSpPr>
          <p:spPr>
            <a:xfrm>
              <a:off x="17704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angle 391"/>
            <p:cNvSpPr/>
            <p:nvPr/>
          </p:nvSpPr>
          <p:spPr>
            <a:xfrm>
              <a:off x="2001352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Rectangle 392"/>
            <p:cNvSpPr/>
            <p:nvPr/>
          </p:nvSpPr>
          <p:spPr>
            <a:xfrm>
              <a:off x="22322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Rectangle 393"/>
            <p:cNvSpPr/>
            <p:nvPr/>
          </p:nvSpPr>
          <p:spPr>
            <a:xfrm>
              <a:off x="24632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angle 394"/>
            <p:cNvSpPr/>
            <p:nvPr/>
          </p:nvSpPr>
          <p:spPr>
            <a:xfrm>
              <a:off x="26941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Rectangle 395"/>
            <p:cNvSpPr/>
            <p:nvPr/>
          </p:nvSpPr>
          <p:spPr>
            <a:xfrm>
              <a:off x="29250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Rectangle 396"/>
            <p:cNvSpPr/>
            <p:nvPr/>
          </p:nvSpPr>
          <p:spPr>
            <a:xfrm>
              <a:off x="3155977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Rectangle 397"/>
            <p:cNvSpPr/>
            <p:nvPr/>
          </p:nvSpPr>
          <p:spPr>
            <a:xfrm>
              <a:off x="3386902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Rectangle 398"/>
            <p:cNvSpPr/>
            <p:nvPr/>
          </p:nvSpPr>
          <p:spPr>
            <a:xfrm>
              <a:off x="3617827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Rectangle 399"/>
            <p:cNvSpPr/>
            <p:nvPr/>
          </p:nvSpPr>
          <p:spPr>
            <a:xfrm>
              <a:off x="3848752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Rectangle 400"/>
            <p:cNvSpPr/>
            <p:nvPr/>
          </p:nvSpPr>
          <p:spPr>
            <a:xfrm>
              <a:off x="40796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angle 401"/>
            <p:cNvSpPr/>
            <p:nvPr/>
          </p:nvSpPr>
          <p:spPr>
            <a:xfrm>
              <a:off x="15395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Rectangle 402"/>
            <p:cNvSpPr/>
            <p:nvPr/>
          </p:nvSpPr>
          <p:spPr>
            <a:xfrm>
              <a:off x="17704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Rectangle 403"/>
            <p:cNvSpPr/>
            <p:nvPr/>
          </p:nvSpPr>
          <p:spPr>
            <a:xfrm>
              <a:off x="2001352" y="188566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Rectangle 404"/>
            <p:cNvSpPr/>
            <p:nvPr/>
          </p:nvSpPr>
          <p:spPr>
            <a:xfrm>
              <a:off x="22322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Rectangle 405"/>
            <p:cNvSpPr/>
            <p:nvPr/>
          </p:nvSpPr>
          <p:spPr>
            <a:xfrm>
              <a:off x="24632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Rectangle 406"/>
            <p:cNvSpPr/>
            <p:nvPr/>
          </p:nvSpPr>
          <p:spPr>
            <a:xfrm>
              <a:off x="26941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angle 407"/>
            <p:cNvSpPr/>
            <p:nvPr/>
          </p:nvSpPr>
          <p:spPr>
            <a:xfrm>
              <a:off x="2925052" y="1885669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Rectangle 408"/>
            <p:cNvSpPr/>
            <p:nvPr/>
          </p:nvSpPr>
          <p:spPr>
            <a:xfrm>
              <a:off x="31559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Rectangle 409"/>
            <p:cNvSpPr/>
            <p:nvPr/>
          </p:nvSpPr>
          <p:spPr>
            <a:xfrm>
              <a:off x="33869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Rectangle 410"/>
            <p:cNvSpPr/>
            <p:nvPr/>
          </p:nvSpPr>
          <p:spPr>
            <a:xfrm>
              <a:off x="36178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Rectangle 411"/>
            <p:cNvSpPr/>
            <p:nvPr/>
          </p:nvSpPr>
          <p:spPr>
            <a:xfrm>
              <a:off x="3848752" y="188566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Rectangle 412"/>
            <p:cNvSpPr/>
            <p:nvPr/>
          </p:nvSpPr>
          <p:spPr>
            <a:xfrm>
              <a:off x="40796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Rectangle 413"/>
            <p:cNvSpPr/>
            <p:nvPr/>
          </p:nvSpPr>
          <p:spPr>
            <a:xfrm>
              <a:off x="15395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Rectangle 414"/>
            <p:cNvSpPr/>
            <p:nvPr/>
          </p:nvSpPr>
          <p:spPr>
            <a:xfrm>
              <a:off x="17704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2001352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angle 416"/>
            <p:cNvSpPr/>
            <p:nvPr/>
          </p:nvSpPr>
          <p:spPr>
            <a:xfrm>
              <a:off x="22322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Rectangle 417"/>
            <p:cNvSpPr/>
            <p:nvPr/>
          </p:nvSpPr>
          <p:spPr>
            <a:xfrm>
              <a:off x="2463202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Rectangle 418"/>
            <p:cNvSpPr/>
            <p:nvPr/>
          </p:nvSpPr>
          <p:spPr>
            <a:xfrm>
              <a:off x="2694127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Rectangle 419"/>
            <p:cNvSpPr/>
            <p:nvPr/>
          </p:nvSpPr>
          <p:spPr>
            <a:xfrm>
              <a:off x="2925052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Rectangle 420"/>
            <p:cNvSpPr/>
            <p:nvPr/>
          </p:nvSpPr>
          <p:spPr>
            <a:xfrm>
              <a:off x="3155977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Rectangle 421"/>
            <p:cNvSpPr/>
            <p:nvPr/>
          </p:nvSpPr>
          <p:spPr>
            <a:xfrm>
              <a:off x="33869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Rectangle 422"/>
            <p:cNvSpPr/>
            <p:nvPr/>
          </p:nvSpPr>
          <p:spPr>
            <a:xfrm>
              <a:off x="36178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Rectangle 423"/>
            <p:cNvSpPr/>
            <p:nvPr/>
          </p:nvSpPr>
          <p:spPr>
            <a:xfrm>
              <a:off x="38487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Rectangle 424"/>
            <p:cNvSpPr/>
            <p:nvPr/>
          </p:nvSpPr>
          <p:spPr>
            <a:xfrm>
              <a:off x="40796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Rectangle 425"/>
            <p:cNvSpPr/>
            <p:nvPr/>
          </p:nvSpPr>
          <p:spPr>
            <a:xfrm>
              <a:off x="15395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Rectangle 426"/>
            <p:cNvSpPr/>
            <p:nvPr/>
          </p:nvSpPr>
          <p:spPr>
            <a:xfrm>
              <a:off x="17704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Rectangle 427"/>
            <p:cNvSpPr/>
            <p:nvPr/>
          </p:nvSpPr>
          <p:spPr>
            <a:xfrm>
              <a:off x="2001352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Rectangle 428"/>
            <p:cNvSpPr/>
            <p:nvPr/>
          </p:nvSpPr>
          <p:spPr>
            <a:xfrm>
              <a:off x="22322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Rectangle 429"/>
            <p:cNvSpPr/>
            <p:nvPr/>
          </p:nvSpPr>
          <p:spPr>
            <a:xfrm>
              <a:off x="2463202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Rectangle 430"/>
            <p:cNvSpPr/>
            <p:nvPr/>
          </p:nvSpPr>
          <p:spPr>
            <a:xfrm>
              <a:off x="26941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Rectangle 431"/>
            <p:cNvSpPr/>
            <p:nvPr/>
          </p:nvSpPr>
          <p:spPr>
            <a:xfrm>
              <a:off x="29250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Rectangle 432"/>
            <p:cNvSpPr/>
            <p:nvPr/>
          </p:nvSpPr>
          <p:spPr>
            <a:xfrm>
              <a:off x="3155977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Rectangle 433"/>
            <p:cNvSpPr/>
            <p:nvPr/>
          </p:nvSpPr>
          <p:spPr>
            <a:xfrm>
              <a:off x="33869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Rectangle 434"/>
            <p:cNvSpPr/>
            <p:nvPr/>
          </p:nvSpPr>
          <p:spPr>
            <a:xfrm>
              <a:off x="36178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Rectangle 435"/>
            <p:cNvSpPr/>
            <p:nvPr/>
          </p:nvSpPr>
          <p:spPr>
            <a:xfrm>
              <a:off x="38487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Rectangle 436"/>
            <p:cNvSpPr/>
            <p:nvPr/>
          </p:nvSpPr>
          <p:spPr>
            <a:xfrm>
              <a:off x="4079677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Rectangle 437"/>
            <p:cNvSpPr/>
            <p:nvPr/>
          </p:nvSpPr>
          <p:spPr>
            <a:xfrm>
              <a:off x="15395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Rectangle 438"/>
            <p:cNvSpPr/>
            <p:nvPr/>
          </p:nvSpPr>
          <p:spPr>
            <a:xfrm>
              <a:off x="17704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Rectangle 439"/>
            <p:cNvSpPr/>
            <p:nvPr/>
          </p:nvSpPr>
          <p:spPr>
            <a:xfrm>
              <a:off x="200135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Rectangle 440"/>
            <p:cNvSpPr/>
            <p:nvPr/>
          </p:nvSpPr>
          <p:spPr>
            <a:xfrm>
              <a:off x="22322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Rectangle 441"/>
            <p:cNvSpPr/>
            <p:nvPr/>
          </p:nvSpPr>
          <p:spPr>
            <a:xfrm>
              <a:off x="246320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Rectangle 442"/>
            <p:cNvSpPr/>
            <p:nvPr/>
          </p:nvSpPr>
          <p:spPr>
            <a:xfrm>
              <a:off x="26941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Rectangle 443"/>
            <p:cNvSpPr/>
            <p:nvPr/>
          </p:nvSpPr>
          <p:spPr>
            <a:xfrm>
              <a:off x="29250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Rectangle 444"/>
            <p:cNvSpPr/>
            <p:nvPr/>
          </p:nvSpPr>
          <p:spPr>
            <a:xfrm>
              <a:off x="3155977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Rectangle 445"/>
            <p:cNvSpPr/>
            <p:nvPr/>
          </p:nvSpPr>
          <p:spPr>
            <a:xfrm>
              <a:off x="338690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Rectangle 446"/>
            <p:cNvSpPr/>
            <p:nvPr/>
          </p:nvSpPr>
          <p:spPr>
            <a:xfrm>
              <a:off x="3617827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Rectangle 447"/>
            <p:cNvSpPr/>
            <p:nvPr/>
          </p:nvSpPr>
          <p:spPr>
            <a:xfrm>
              <a:off x="384875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Rectangle 448"/>
            <p:cNvSpPr/>
            <p:nvPr/>
          </p:nvSpPr>
          <p:spPr>
            <a:xfrm>
              <a:off x="40796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Rectangle 449"/>
            <p:cNvSpPr/>
            <p:nvPr/>
          </p:nvSpPr>
          <p:spPr>
            <a:xfrm>
              <a:off x="15395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Rectangle 450"/>
            <p:cNvSpPr/>
            <p:nvPr/>
          </p:nvSpPr>
          <p:spPr>
            <a:xfrm>
              <a:off x="17704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Rectangle 451"/>
            <p:cNvSpPr/>
            <p:nvPr/>
          </p:nvSpPr>
          <p:spPr>
            <a:xfrm>
              <a:off x="2001352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Rectangle 452"/>
            <p:cNvSpPr/>
            <p:nvPr/>
          </p:nvSpPr>
          <p:spPr>
            <a:xfrm>
              <a:off x="22322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Rectangle 453"/>
            <p:cNvSpPr/>
            <p:nvPr/>
          </p:nvSpPr>
          <p:spPr>
            <a:xfrm>
              <a:off x="2463202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Rectangle 454"/>
            <p:cNvSpPr/>
            <p:nvPr/>
          </p:nvSpPr>
          <p:spPr>
            <a:xfrm>
              <a:off x="26941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Rectangle 455"/>
            <p:cNvSpPr/>
            <p:nvPr/>
          </p:nvSpPr>
          <p:spPr>
            <a:xfrm>
              <a:off x="29250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Rectangle 456"/>
            <p:cNvSpPr/>
            <p:nvPr/>
          </p:nvSpPr>
          <p:spPr>
            <a:xfrm>
              <a:off x="31559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Rectangle 457"/>
            <p:cNvSpPr/>
            <p:nvPr/>
          </p:nvSpPr>
          <p:spPr>
            <a:xfrm>
              <a:off x="33869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Rectangle 458"/>
            <p:cNvSpPr/>
            <p:nvPr/>
          </p:nvSpPr>
          <p:spPr>
            <a:xfrm>
              <a:off x="36178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Rectangle 459"/>
            <p:cNvSpPr/>
            <p:nvPr/>
          </p:nvSpPr>
          <p:spPr>
            <a:xfrm>
              <a:off x="38487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Rectangle 460"/>
            <p:cNvSpPr/>
            <p:nvPr/>
          </p:nvSpPr>
          <p:spPr>
            <a:xfrm>
              <a:off x="4079677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Rectangle 461"/>
            <p:cNvSpPr/>
            <p:nvPr/>
          </p:nvSpPr>
          <p:spPr>
            <a:xfrm>
              <a:off x="15395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Rectangle 462"/>
            <p:cNvSpPr/>
            <p:nvPr/>
          </p:nvSpPr>
          <p:spPr>
            <a:xfrm>
              <a:off x="17704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Rectangle 463"/>
            <p:cNvSpPr/>
            <p:nvPr/>
          </p:nvSpPr>
          <p:spPr>
            <a:xfrm>
              <a:off x="2001352" y="308993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Rectangle 464"/>
            <p:cNvSpPr/>
            <p:nvPr/>
          </p:nvSpPr>
          <p:spPr>
            <a:xfrm>
              <a:off x="2232277" y="308993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Rectangle 465"/>
            <p:cNvSpPr/>
            <p:nvPr/>
          </p:nvSpPr>
          <p:spPr>
            <a:xfrm>
              <a:off x="2463202" y="308993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Rectangle 466"/>
            <p:cNvSpPr/>
            <p:nvPr/>
          </p:nvSpPr>
          <p:spPr>
            <a:xfrm>
              <a:off x="26941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Rectangle 467"/>
            <p:cNvSpPr/>
            <p:nvPr/>
          </p:nvSpPr>
          <p:spPr>
            <a:xfrm>
              <a:off x="29250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Rectangle 468"/>
            <p:cNvSpPr/>
            <p:nvPr/>
          </p:nvSpPr>
          <p:spPr>
            <a:xfrm>
              <a:off x="315597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Rectangle 469"/>
            <p:cNvSpPr/>
            <p:nvPr/>
          </p:nvSpPr>
          <p:spPr>
            <a:xfrm>
              <a:off x="33869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Rectangle 470"/>
            <p:cNvSpPr/>
            <p:nvPr/>
          </p:nvSpPr>
          <p:spPr>
            <a:xfrm>
              <a:off x="36178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Rectangle 471"/>
            <p:cNvSpPr/>
            <p:nvPr/>
          </p:nvSpPr>
          <p:spPr>
            <a:xfrm>
              <a:off x="38487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Rectangle 472"/>
            <p:cNvSpPr/>
            <p:nvPr/>
          </p:nvSpPr>
          <p:spPr>
            <a:xfrm>
              <a:off x="407967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67314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/>
        </p:nvGrpSpPr>
        <p:grpSpPr>
          <a:xfrm>
            <a:off x="500339" y="1412577"/>
            <a:ext cx="2078325" cy="1935448"/>
            <a:chOff x="1539502" y="1398217"/>
            <a:chExt cx="2078325" cy="1935448"/>
          </a:xfrm>
        </p:grpSpPr>
        <p:sp>
          <p:nvSpPr>
            <p:cNvPr id="5" name="Rectangle 4"/>
            <p:cNvSpPr/>
            <p:nvPr/>
          </p:nvSpPr>
          <p:spPr>
            <a:xfrm>
              <a:off x="15395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770427" y="1398217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001352" y="1398217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232277" y="1398217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463202" y="1398217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94127" y="1398217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9250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1559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3869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5395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7704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EECE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0013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EECE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2322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EECE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4632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EECE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6941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9250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1559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3869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5395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7704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0013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2322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4632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6941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9250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1559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3869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5395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7704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013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2322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4632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6941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9250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1559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3869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5395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7704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0013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2322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4632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6941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9250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1559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3869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5395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7704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0013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2322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4632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6941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9250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1559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3869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5395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7704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0013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2322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4632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6941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9250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59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3869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5395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7704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0013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23227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4632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6941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9250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15597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3869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3051796" y="1419757"/>
            <a:ext cx="2078325" cy="1935448"/>
            <a:chOff x="1539502" y="1398217"/>
            <a:chExt cx="2078325" cy="1935448"/>
          </a:xfrm>
        </p:grpSpPr>
        <p:sp>
          <p:nvSpPr>
            <p:cNvPr id="103" name="Rectangle 102"/>
            <p:cNvSpPr/>
            <p:nvPr/>
          </p:nvSpPr>
          <p:spPr>
            <a:xfrm>
              <a:off x="15395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7704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20013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22322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4632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6941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9250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31559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3869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5395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7704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0013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2322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4632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26941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925052" y="164194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155977" y="164194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386902" y="164194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5395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7704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20013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22322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24632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26941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9250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3155977" y="1885669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33869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5395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7704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20013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22322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24632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26941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29250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31559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33869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5395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7704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20013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22322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24632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6941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29250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31559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33869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5395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17704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20013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22322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24632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26941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29250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31559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33869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15395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17704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20013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22322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24632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26941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29250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31559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3869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15395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177042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2001352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223227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2463202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269412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29250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315597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33869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500339" y="3637414"/>
            <a:ext cx="2078325" cy="1935448"/>
            <a:chOff x="1539502" y="1398217"/>
            <a:chExt cx="2078325" cy="1935448"/>
          </a:xfrm>
        </p:grpSpPr>
        <p:sp>
          <p:nvSpPr>
            <p:cNvPr id="176" name="Rectangle 175"/>
            <p:cNvSpPr/>
            <p:nvPr/>
          </p:nvSpPr>
          <p:spPr>
            <a:xfrm>
              <a:off x="15395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7704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20013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22322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24632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26941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29250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31559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33869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15395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17704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20013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22322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24632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26941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29250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31559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33869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15395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17704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20013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22322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24632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26941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29250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31559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33869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1539502" y="2129395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1770427" y="2129395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2001352" y="2129395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22322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24632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26941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29250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31559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33869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1539502" y="2358761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17704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20013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22322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24632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26941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29250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31559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33869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15395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17704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20013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22322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24632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26941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29250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31559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33869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15395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17704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20013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22322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24632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26941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2925052" y="284621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3155977" y="284621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3386902" y="284621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15395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177042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2001352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223227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2463202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269412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29250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3155977" y="3089939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33869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</p:grpSp>
      <p:grpSp>
        <p:nvGrpSpPr>
          <p:cNvPr id="248" name="Group 247"/>
          <p:cNvGrpSpPr/>
          <p:nvPr/>
        </p:nvGrpSpPr>
        <p:grpSpPr>
          <a:xfrm>
            <a:off x="3051796" y="3644594"/>
            <a:ext cx="2078325" cy="1935448"/>
            <a:chOff x="1539502" y="1398217"/>
            <a:chExt cx="2078325" cy="1935448"/>
          </a:xfrm>
        </p:grpSpPr>
        <p:sp>
          <p:nvSpPr>
            <p:cNvPr id="249" name="Rectangle 248"/>
            <p:cNvSpPr/>
            <p:nvPr/>
          </p:nvSpPr>
          <p:spPr>
            <a:xfrm>
              <a:off x="15395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17704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20013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22322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24632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26941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29250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31559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33869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15395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17704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20013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22322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24632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26941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29250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31559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33869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15395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17704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20013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2232277" y="188566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2463202" y="188566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2694127" y="188566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29250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31559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33869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1539502" y="2129395"/>
              <a:ext cx="230925" cy="243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1770427" y="2129395"/>
              <a:ext cx="230925" cy="243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2001352" y="2129395"/>
              <a:ext cx="230925" cy="243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2232277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2463202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2694127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29250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31559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33869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1539502" y="2358761"/>
              <a:ext cx="230925" cy="243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17704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20013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22322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24632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26941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29250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31559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33869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15395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17704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20013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22322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24632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26941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29250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31559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33869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1539502" y="2846213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1770427" y="2846213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2001352" y="2846213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22322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24632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26941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2925052" y="284621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3155977" y="284621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3386902" y="284621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1539502" y="3089939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177042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2001352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223227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2463202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269412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29250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3155977" y="3089939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33869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</p:grpSp>
      <p:grpSp>
        <p:nvGrpSpPr>
          <p:cNvPr id="321" name="Group 320"/>
          <p:cNvGrpSpPr/>
          <p:nvPr/>
        </p:nvGrpSpPr>
        <p:grpSpPr>
          <a:xfrm>
            <a:off x="5551937" y="3651774"/>
            <a:ext cx="2078325" cy="1935448"/>
            <a:chOff x="1539502" y="1398217"/>
            <a:chExt cx="2078325" cy="1935448"/>
          </a:xfrm>
        </p:grpSpPr>
        <p:sp>
          <p:nvSpPr>
            <p:cNvPr id="322" name="Rectangle 321"/>
            <p:cNvSpPr/>
            <p:nvPr/>
          </p:nvSpPr>
          <p:spPr>
            <a:xfrm>
              <a:off x="15395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17704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4" name="Rectangle 323"/>
            <p:cNvSpPr/>
            <p:nvPr/>
          </p:nvSpPr>
          <p:spPr>
            <a:xfrm>
              <a:off x="20013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22322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24632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26941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29250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31559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33869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15395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17704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20013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22322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24632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26941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29250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31559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33869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15395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17704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20013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22322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24632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26941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29250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31559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33869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1539502" y="2129395"/>
              <a:ext cx="230925" cy="243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0" name="Rectangle 349"/>
            <p:cNvSpPr/>
            <p:nvPr/>
          </p:nvSpPr>
          <p:spPr>
            <a:xfrm>
              <a:off x="1770427" y="2129395"/>
              <a:ext cx="230925" cy="243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1" name="Rectangle 350"/>
            <p:cNvSpPr/>
            <p:nvPr/>
          </p:nvSpPr>
          <p:spPr>
            <a:xfrm>
              <a:off x="2001352" y="2129395"/>
              <a:ext cx="230925" cy="243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2" name="Rectangle 351"/>
            <p:cNvSpPr/>
            <p:nvPr/>
          </p:nvSpPr>
          <p:spPr>
            <a:xfrm>
              <a:off x="22322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3" name="Rectangle 352"/>
            <p:cNvSpPr/>
            <p:nvPr/>
          </p:nvSpPr>
          <p:spPr>
            <a:xfrm>
              <a:off x="24632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4" name="Rectangle 353"/>
            <p:cNvSpPr/>
            <p:nvPr/>
          </p:nvSpPr>
          <p:spPr>
            <a:xfrm>
              <a:off x="26941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5" name="Rectangle 354"/>
            <p:cNvSpPr/>
            <p:nvPr/>
          </p:nvSpPr>
          <p:spPr>
            <a:xfrm>
              <a:off x="29250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31559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33869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8" name="Rectangle 357"/>
            <p:cNvSpPr/>
            <p:nvPr/>
          </p:nvSpPr>
          <p:spPr>
            <a:xfrm>
              <a:off x="1539502" y="2358761"/>
              <a:ext cx="230925" cy="243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9" name="Rectangle 358"/>
            <p:cNvSpPr/>
            <p:nvPr/>
          </p:nvSpPr>
          <p:spPr>
            <a:xfrm>
              <a:off x="17704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0" name="Rectangle 359"/>
            <p:cNvSpPr/>
            <p:nvPr/>
          </p:nvSpPr>
          <p:spPr>
            <a:xfrm>
              <a:off x="20013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1" name="Rectangle 360"/>
            <p:cNvSpPr/>
            <p:nvPr/>
          </p:nvSpPr>
          <p:spPr>
            <a:xfrm>
              <a:off x="22322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2" name="Rectangle 361"/>
            <p:cNvSpPr/>
            <p:nvPr/>
          </p:nvSpPr>
          <p:spPr>
            <a:xfrm>
              <a:off x="24632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3" name="Rectangle 362"/>
            <p:cNvSpPr/>
            <p:nvPr/>
          </p:nvSpPr>
          <p:spPr>
            <a:xfrm>
              <a:off x="26941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4" name="Rectangle 363"/>
            <p:cNvSpPr/>
            <p:nvPr/>
          </p:nvSpPr>
          <p:spPr>
            <a:xfrm>
              <a:off x="29250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5" name="Rectangle 364"/>
            <p:cNvSpPr/>
            <p:nvPr/>
          </p:nvSpPr>
          <p:spPr>
            <a:xfrm>
              <a:off x="31559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6" name="Rectangle 365"/>
            <p:cNvSpPr/>
            <p:nvPr/>
          </p:nvSpPr>
          <p:spPr>
            <a:xfrm>
              <a:off x="33869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7" name="Rectangle 366"/>
            <p:cNvSpPr/>
            <p:nvPr/>
          </p:nvSpPr>
          <p:spPr>
            <a:xfrm>
              <a:off x="15395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8" name="Rectangle 367"/>
            <p:cNvSpPr/>
            <p:nvPr/>
          </p:nvSpPr>
          <p:spPr>
            <a:xfrm>
              <a:off x="17704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20013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0" name="Rectangle 369"/>
            <p:cNvSpPr/>
            <p:nvPr/>
          </p:nvSpPr>
          <p:spPr>
            <a:xfrm>
              <a:off x="22322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1" name="Rectangle 370"/>
            <p:cNvSpPr/>
            <p:nvPr/>
          </p:nvSpPr>
          <p:spPr>
            <a:xfrm>
              <a:off x="24632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2" name="Rectangle 371"/>
            <p:cNvSpPr/>
            <p:nvPr/>
          </p:nvSpPr>
          <p:spPr>
            <a:xfrm>
              <a:off x="26941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3" name="Rectangle 372"/>
            <p:cNvSpPr/>
            <p:nvPr/>
          </p:nvSpPr>
          <p:spPr>
            <a:xfrm>
              <a:off x="29250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4" name="Rectangle 373"/>
            <p:cNvSpPr/>
            <p:nvPr/>
          </p:nvSpPr>
          <p:spPr>
            <a:xfrm>
              <a:off x="31559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5" name="Rectangle 374"/>
            <p:cNvSpPr/>
            <p:nvPr/>
          </p:nvSpPr>
          <p:spPr>
            <a:xfrm>
              <a:off x="33869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6" name="Rectangle 375"/>
            <p:cNvSpPr/>
            <p:nvPr/>
          </p:nvSpPr>
          <p:spPr>
            <a:xfrm>
              <a:off x="15395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7" name="Rectangle 376"/>
            <p:cNvSpPr/>
            <p:nvPr/>
          </p:nvSpPr>
          <p:spPr>
            <a:xfrm>
              <a:off x="17704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8" name="Rectangle 377"/>
            <p:cNvSpPr/>
            <p:nvPr/>
          </p:nvSpPr>
          <p:spPr>
            <a:xfrm>
              <a:off x="20013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9" name="Rectangle 378"/>
            <p:cNvSpPr/>
            <p:nvPr/>
          </p:nvSpPr>
          <p:spPr>
            <a:xfrm>
              <a:off x="2232277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0" name="Rectangle 379"/>
            <p:cNvSpPr/>
            <p:nvPr/>
          </p:nvSpPr>
          <p:spPr>
            <a:xfrm>
              <a:off x="2463202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1" name="Rectangle 380"/>
            <p:cNvSpPr/>
            <p:nvPr/>
          </p:nvSpPr>
          <p:spPr>
            <a:xfrm>
              <a:off x="2694127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2" name="Rectangle 381"/>
            <p:cNvSpPr/>
            <p:nvPr/>
          </p:nvSpPr>
          <p:spPr>
            <a:xfrm>
              <a:off x="29250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3" name="Rectangle 382"/>
            <p:cNvSpPr/>
            <p:nvPr/>
          </p:nvSpPr>
          <p:spPr>
            <a:xfrm>
              <a:off x="31559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4" name="Rectangle 383"/>
            <p:cNvSpPr/>
            <p:nvPr/>
          </p:nvSpPr>
          <p:spPr>
            <a:xfrm>
              <a:off x="33869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5" name="Rectangle 384"/>
            <p:cNvSpPr/>
            <p:nvPr/>
          </p:nvSpPr>
          <p:spPr>
            <a:xfrm>
              <a:off x="1539502" y="3089939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6" name="Rectangle 385"/>
            <p:cNvSpPr/>
            <p:nvPr/>
          </p:nvSpPr>
          <p:spPr>
            <a:xfrm>
              <a:off x="177042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7" name="Rectangle 386"/>
            <p:cNvSpPr/>
            <p:nvPr/>
          </p:nvSpPr>
          <p:spPr>
            <a:xfrm>
              <a:off x="2001352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8" name="Rectangle 387"/>
            <p:cNvSpPr/>
            <p:nvPr/>
          </p:nvSpPr>
          <p:spPr>
            <a:xfrm>
              <a:off x="223227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9" name="Rectangle 388"/>
            <p:cNvSpPr/>
            <p:nvPr/>
          </p:nvSpPr>
          <p:spPr>
            <a:xfrm>
              <a:off x="2463202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269412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91" name="Rectangle 390"/>
            <p:cNvSpPr/>
            <p:nvPr/>
          </p:nvSpPr>
          <p:spPr>
            <a:xfrm>
              <a:off x="29250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92" name="Rectangle 391"/>
            <p:cNvSpPr/>
            <p:nvPr/>
          </p:nvSpPr>
          <p:spPr>
            <a:xfrm>
              <a:off x="3155977" y="3089939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93" name="Rectangle 392"/>
            <p:cNvSpPr/>
            <p:nvPr/>
          </p:nvSpPr>
          <p:spPr>
            <a:xfrm>
              <a:off x="33869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1109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945671"/>
              </p:ext>
            </p:extLst>
          </p:nvPr>
        </p:nvGraphicFramePr>
        <p:xfrm>
          <a:off x="1086258" y="1549398"/>
          <a:ext cx="2185184" cy="1720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257"/>
                <a:gridCol w="738068"/>
                <a:gridCol w="758859"/>
              </a:tblGrid>
              <a:tr h="57337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2ECC71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2ECC7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2ECC71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2ECC7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2ECC71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2ECC71"/>
                        </a:solidFill>
                      </a:endParaRPr>
                    </a:p>
                  </a:txBody>
                  <a:tcPr/>
                </a:tc>
              </a:tr>
              <a:tr h="573376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2ECC71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2ECC7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57337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2ECC7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6449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2745445" y="1162585"/>
            <a:ext cx="2933067" cy="637141"/>
            <a:chOff x="924242" y="2342732"/>
            <a:chExt cx="2933067" cy="637141"/>
          </a:xfrm>
        </p:grpSpPr>
        <p:grpSp>
          <p:nvGrpSpPr>
            <p:cNvPr id="5" name="Group 4"/>
            <p:cNvGrpSpPr/>
            <p:nvPr/>
          </p:nvGrpSpPr>
          <p:grpSpPr>
            <a:xfrm>
              <a:off x="924242" y="2342732"/>
              <a:ext cx="1821203" cy="637141"/>
              <a:chOff x="1998453" y="1150003"/>
              <a:chExt cx="2057487" cy="637141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370111" y="1150003"/>
                <a:ext cx="685829" cy="637141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B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684282" y="1150003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998453" y="1150003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2745446" y="2342732"/>
              <a:ext cx="1111863" cy="637141"/>
              <a:chOff x="1998453" y="1150003"/>
              <a:chExt cx="1371658" cy="637141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2684282" y="1150003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B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998453" y="1150003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2745446" y="2533615"/>
            <a:ext cx="2933067" cy="637141"/>
            <a:chOff x="924242" y="2342732"/>
            <a:chExt cx="2933067" cy="637141"/>
          </a:xfrm>
        </p:grpSpPr>
        <p:grpSp>
          <p:nvGrpSpPr>
            <p:cNvPr id="31" name="Group 30"/>
            <p:cNvGrpSpPr/>
            <p:nvPr/>
          </p:nvGrpSpPr>
          <p:grpSpPr>
            <a:xfrm>
              <a:off x="924242" y="2342732"/>
              <a:ext cx="1821203" cy="637141"/>
              <a:chOff x="1998453" y="1150003"/>
              <a:chExt cx="2057487" cy="637141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3370111" y="1150003"/>
                <a:ext cx="685829" cy="637141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B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684282" y="1150003"/>
                <a:ext cx="685829" cy="637141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998453" y="1150003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2745446" y="2342732"/>
              <a:ext cx="1111863" cy="637141"/>
              <a:chOff x="1998453" y="1150003"/>
              <a:chExt cx="1371658" cy="637141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2684282" y="1150003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B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998453" y="1150003"/>
                <a:ext cx="685829" cy="637141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2766468" y="4020094"/>
            <a:ext cx="2933067" cy="637141"/>
            <a:chOff x="924242" y="2342732"/>
            <a:chExt cx="2933067" cy="637141"/>
          </a:xfrm>
        </p:grpSpPr>
        <p:grpSp>
          <p:nvGrpSpPr>
            <p:cNvPr id="39" name="Group 38"/>
            <p:cNvGrpSpPr/>
            <p:nvPr/>
          </p:nvGrpSpPr>
          <p:grpSpPr>
            <a:xfrm>
              <a:off x="924242" y="2342732"/>
              <a:ext cx="1821203" cy="637141"/>
              <a:chOff x="1998453" y="1150003"/>
              <a:chExt cx="2057487" cy="637141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3370111" y="1150003"/>
                <a:ext cx="685829" cy="637141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B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2684282" y="1150003"/>
                <a:ext cx="685829" cy="637141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998453" y="1150003"/>
                <a:ext cx="685829" cy="637141"/>
              </a:xfrm>
              <a:prstGeom prst="rect">
                <a:avLst/>
              </a:prstGeom>
              <a:solidFill>
                <a:srgbClr val="E74C3C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2745446" y="2342732"/>
              <a:ext cx="1111863" cy="637141"/>
              <a:chOff x="1998453" y="1150003"/>
              <a:chExt cx="1371658" cy="637141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2684282" y="1150003"/>
                <a:ext cx="685829" cy="637141"/>
              </a:xfrm>
              <a:prstGeom prst="rect">
                <a:avLst/>
              </a:prstGeom>
              <a:solidFill>
                <a:srgbClr val="E74C3C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B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998453" y="1150003"/>
                <a:ext cx="685829" cy="637141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420470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745445" y="1162585"/>
            <a:ext cx="3489000" cy="637141"/>
            <a:chOff x="2745445" y="1162585"/>
            <a:chExt cx="3489000" cy="637141"/>
          </a:xfrm>
        </p:grpSpPr>
        <p:grpSp>
          <p:nvGrpSpPr>
            <p:cNvPr id="29" name="Group 28"/>
            <p:cNvGrpSpPr/>
            <p:nvPr/>
          </p:nvGrpSpPr>
          <p:grpSpPr>
            <a:xfrm>
              <a:off x="2745445" y="1162585"/>
              <a:ext cx="2933067" cy="637141"/>
              <a:chOff x="924242" y="2342732"/>
              <a:chExt cx="2933067" cy="637141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924242" y="2342732"/>
                <a:ext cx="1821203" cy="637141"/>
                <a:chOff x="1998453" y="1150003"/>
                <a:chExt cx="2057487" cy="637141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3370111" y="1150003"/>
                  <a:ext cx="685829" cy="637141"/>
                </a:xfrm>
                <a:prstGeom prst="rect">
                  <a:avLst/>
                </a:prstGeom>
                <a:solidFill>
                  <a:srgbClr val="BFBFBF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2745446" y="2342732"/>
                <a:ext cx="1111863" cy="637141"/>
                <a:chOff x="1998453" y="1150003"/>
                <a:chExt cx="1371658" cy="637141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sp>
          <p:nvSpPr>
            <p:cNvPr id="26" name="Rectangle 25"/>
            <p:cNvSpPr/>
            <p:nvPr/>
          </p:nvSpPr>
          <p:spPr>
            <a:xfrm>
              <a:off x="5678513" y="1162585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B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745445" y="2292207"/>
            <a:ext cx="3489000" cy="637141"/>
            <a:chOff x="2745445" y="1162585"/>
            <a:chExt cx="3489000" cy="637141"/>
          </a:xfrm>
        </p:grpSpPr>
        <p:grpSp>
          <p:nvGrpSpPr>
            <p:cNvPr id="47" name="Group 46"/>
            <p:cNvGrpSpPr/>
            <p:nvPr/>
          </p:nvGrpSpPr>
          <p:grpSpPr>
            <a:xfrm>
              <a:off x="2745445" y="1162585"/>
              <a:ext cx="2933067" cy="637141"/>
              <a:chOff x="924242" y="2342732"/>
              <a:chExt cx="2933067" cy="637141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924242" y="2342732"/>
                <a:ext cx="1821203" cy="637141"/>
                <a:chOff x="1998453" y="1150003"/>
                <a:chExt cx="2057487" cy="637141"/>
              </a:xfrm>
            </p:grpSpPr>
            <p:sp>
              <p:nvSpPr>
                <p:cNvPr id="53" name="Rectangle 52"/>
                <p:cNvSpPr/>
                <p:nvPr/>
              </p:nvSpPr>
              <p:spPr>
                <a:xfrm>
                  <a:off x="3370111" y="1150003"/>
                  <a:ext cx="685829" cy="637141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2745446" y="2342732"/>
                <a:ext cx="1111863" cy="637141"/>
                <a:chOff x="1998453" y="1150003"/>
                <a:chExt cx="1371658" cy="637141"/>
              </a:xfrm>
            </p:grpSpPr>
            <p:sp>
              <p:nvSpPr>
                <p:cNvPr id="51" name="Rectangle 50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sp>
          <p:nvSpPr>
            <p:cNvPr id="48" name="Rectangle 47"/>
            <p:cNvSpPr/>
            <p:nvPr/>
          </p:nvSpPr>
          <p:spPr>
            <a:xfrm>
              <a:off x="5678513" y="1162585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B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745445" y="3431553"/>
            <a:ext cx="3489000" cy="637141"/>
            <a:chOff x="2745445" y="1162585"/>
            <a:chExt cx="3489000" cy="637141"/>
          </a:xfrm>
        </p:grpSpPr>
        <p:grpSp>
          <p:nvGrpSpPr>
            <p:cNvPr id="57" name="Group 56"/>
            <p:cNvGrpSpPr/>
            <p:nvPr/>
          </p:nvGrpSpPr>
          <p:grpSpPr>
            <a:xfrm>
              <a:off x="2745445" y="1162585"/>
              <a:ext cx="2933067" cy="637141"/>
              <a:chOff x="924242" y="2342732"/>
              <a:chExt cx="2933067" cy="637141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924242" y="2342732"/>
                <a:ext cx="1821203" cy="637141"/>
                <a:chOff x="1998453" y="1150003"/>
                <a:chExt cx="2057487" cy="637141"/>
              </a:xfrm>
            </p:grpSpPr>
            <p:sp>
              <p:nvSpPr>
                <p:cNvPr id="63" name="Rectangle 62"/>
                <p:cNvSpPr/>
                <p:nvPr/>
              </p:nvSpPr>
              <p:spPr>
                <a:xfrm>
                  <a:off x="3370111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rgbClr val="E74C3C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60" name="Group 59"/>
              <p:cNvGrpSpPr/>
              <p:nvPr/>
            </p:nvGrpSpPr>
            <p:grpSpPr>
              <a:xfrm>
                <a:off x="2745446" y="2342732"/>
                <a:ext cx="1111863" cy="637141"/>
                <a:chOff x="1998453" y="1150003"/>
                <a:chExt cx="1371658" cy="637141"/>
              </a:xfrm>
            </p:grpSpPr>
            <p:sp>
              <p:nvSpPr>
                <p:cNvPr id="61" name="Rectangle 60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sp>
          <p:nvSpPr>
            <p:cNvPr id="58" name="Rectangle 57"/>
            <p:cNvSpPr/>
            <p:nvPr/>
          </p:nvSpPr>
          <p:spPr>
            <a:xfrm>
              <a:off x="5678513" y="1162585"/>
              <a:ext cx="555932" cy="637141"/>
            </a:xfrm>
            <a:prstGeom prst="rect">
              <a:avLst/>
            </a:prstGeom>
            <a:solidFill>
              <a:srgbClr val="E74C3C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B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05928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745445" y="1162585"/>
            <a:ext cx="3489000" cy="637141"/>
            <a:chOff x="2745445" y="1162585"/>
            <a:chExt cx="3489000" cy="637141"/>
          </a:xfrm>
        </p:grpSpPr>
        <p:grpSp>
          <p:nvGrpSpPr>
            <p:cNvPr id="29" name="Group 28"/>
            <p:cNvGrpSpPr/>
            <p:nvPr/>
          </p:nvGrpSpPr>
          <p:grpSpPr>
            <a:xfrm>
              <a:off x="2745445" y="1162585"/>
              <a:ext cx="2933067" cy="637141"/>
              <a:chOff x="924242" y="2342732"/>
              <a:chExt cx="2933067" cy="637141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924242" y="2342732"/>
                <a:ext cx="1821203" cy="637141"/>
                <a:chOff x="1998453" y="1150003"/>
                <a:chExt cx="2057487" cy="637141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3370111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2745446" y="2342732"/>
                <a:ext cx="1111863" cy="637141"/>
                <a:chOff x="1998453" y="1150003"/>
                <a:chExt cx="1371658" cy="637141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sp>
          <p:nvSpPr>
            <p:cNvPr id="26" name="Rectangle 25"/>
            <p:cNvSpPr/>
            <p:nvPr/>
          </p:nvSpPr>
          <p:spPr>
            <a:xfrm>
              <a:off x="5678513" y="1162585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B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753637" y="2212923"/>
            <a:ext cx="3489000" cy="637141"/>
            <a:chOff x="2745445" y="1162585"/>
            <a:chExt cx="3489000" cy="637141"/>
          </a:xfrm>
        </p:grpSpPr>
        <p:grpSp>
          <p:nvGrpSpPr>
            <p:cNvPr id="33" name="Group 32"/>
            <p:cNvGrpSpPr/>
            <p:nvPr/>
          </p:nvGrpSpPr>
          <p:grpSpPr>
            <a:xfrm>
              <a:off x="2745445" y="1162585"/>
              <a:ext cx="2933067" cy="637141"/>
              <a:chOff x="924242" y="2342732"/>
              <a:chExt cx="2933067" cy="637141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924242" y="2342732"/>
                <a:ext cx="1821203" cy="637141"/>
                <a:chOff x="1998453" y="1150003"/>
                <a:chExt cx="2057487" cy="637141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3370111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2745446" y="2342732"/>
                <a:ext cx="1111863" cy="637141"/>
                <a:chOff x="1998453" y="1150003"/>
                <a:chExt cx="1371658" cy="637141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sp>
          <p:nvSpPr>
            <p:cNvPr id="34" name="Rectangle 33"/>
            <p:cNvSpPr/>
            <p:nvPr/>
          </p:nvSpPr>
          <p:spPr>
            <a:xfrm>
              <a:off x="5678513" y="1162585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B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7163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29117" y="1192976"/>
            <a:ext cx="6035172" cy="3703192"/>
            <a:chOff x="0" y="0"/>
            <a:chExt cx="5668144" cy="3021032"/>
          </a:xfrm>
        </p:grpSpPr>
        <p:grpSp>
          <p:nvGrpSpPr>
            <p:cNvPr id="5" name="Group 4"/>
            <p:cNvGrpSpPr/>
            <p:nvPr/>
          </p:nvGrpSpPr>
          <p:grpSpPr>
            <a:xfrm>
              <a:off x="221109" y="0"/>
              <a:ext cx="5447035" cy="3021032"/>
              <a:chOff x="221109" y="0"/>
              <a:chExt cx="5447035" cy="3021032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1003888" y="0"/>
                <a:ext cx="3576975" cy="1237008"/>
                <a:chOff x="1003888" y="0"/>
                <a:chExt cx="3576975" cy="1237008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1003888" y="0"/>
                  <a:ext cx="3576973" cy="1004852"/>
                  <a:chOff x="1003890" y="0"/>
                  <a:chExt cx="3577337" cy="1005080"/>
                </a:xfrm>
              </p:grpSpPr>
              <p:sp>
                <p:nvSpPr>
                  <p:cNvPr id="25" name="Rectangle 24"/>
                  <p:cNvSpPr/>
                  <p:nvPr/>
                </p:nvSpPr>
                <p:spPr>
                  <a:xfrm>
                    <a:off x="3296598" y="0"/>
                    <a:ext cx="462064" cy="41148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d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6" name="Straight Arrow Connector 25"/>
                  <p:cNvCxnSpPr/>
                  <p:nvPr/>
                </p:nvCxnSpPr>
                <p:spPr>
                  <a:xfrm>
                    <a:off x="3758662" y="205740"/>
                    <a:ext cx="360501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Rectangle 26"/>
                  <p:cNvSpPr/>
                  <p:nvPr/>
                </p:nvSpPr>
                <p:spPr>
                  <a:xfrm>
                    <a:off x="2557296" y="0"/>
                    <a:ext cx="462064" cy="41148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c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8" name="Rectangle 27"/>
                  <p:cNvSpPr/>
                  <p:nvPr/>
                </p:nvSpPr>
                <p:spPr>
                  <a:xfrm>
                    <a:off x="1817994" y="0"/>
                    <a:ext cx="462064" cy="41148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b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9" name="Rectangle 28"/>
                  <p:cNvSpPr/>
                  <p:nvPr/>
                </p:nvSpPr>
                <p:spPr>
                  <a:xfrm>
                    <a:off x="1078692" y="0"/>
                    <a:ext cx="462064" cy="41148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a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0" name="Rectangle 29"/>
                  <p:cNvSpPr/>
                  <p:nvPr/>
                </p:nvSpPr>
                <p:spPr>
                  <a:xfrm>
                    <a:off x="4119163" y="0"/>
                    <a:ext cx="462064" cy="41148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e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31" name="Straight Arrow Connector 30"/>
                  <p:cNvCxnSpPr/>
                  <p:nvPr/>
                </p:nvCxnSpPr>
                <p:spPr>
                  <a:xfrm>
                    <a:off x="3019360" y="205740"/>
                    <a:ext cx="277238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Arrow Connector 31"/>
                  <p:cNvCxnSpPr/>
                  <p:nvPr/>
                </p:nvCxnSpPr>
                <p:spPr>
                  <a:xfrm>
                    <a:off x="2280058" y="205740"/>
                    <a:ext cx="277238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Arrow Connector 32"/>
                  <p:cNvCxnSpPr/>
                  <p:nvPr/>
                </p:nvCxnSpPr>
                <p:spPr>
                  <a:xfrm>
                    <a:off x="1540756" y="205740"/>
                    <a:ext cx="277238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/>
                  <p:cNvCxnSpPr/>
                  <p:nvPr/>
                </p:nvCxnSpPr>
                <p:spPr>
                  <a:xfrm flipV="1">
                    <a:off x="1306663" y="411480"/>
                    <a:ext cx="0" cy="325363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Text Box 16"/>
                  <p:cNvSpPr txBox="1"/>
                  <p:nvPr/>
                </p:nvSpPr>
                <p:spPr>
                  <a:xfrm>
                    <a:off x="1003890" y="727204"/>
                    <a:ext cx="307716" cy="2778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>
                        <a:effectLst/>
                        <a:latin typeface="Cambria"/>
                        <a:ea typeface="Times New Roman"/>
                        <a:cs typeface="Times New Roman"/>
                      </a:rPr>
                      <a:t> </a:t>
                    </a:r>
                    <a:endParaRPr lang="en-US" sz="1200">
                      <a:effectLst/>
                      <a:latin typeface="Cambria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23" name="Left Brace 22"/>
                <p:cNvSpPr/>
                <p:nvPr/>
              </p:nvSpPr>
              <p:spPr>
                <a:xfrm rot="16200000">
                  <a:off x="3016319" y="-644800"/>
                  <a:ext cx="366136" cy="2762952"/>
                </a:xfrm>
                <a:prstGeom prst="leftBrace">
                  <a:avLst>
                    <a:gd name="adj1" fmla="val 8333"/>
                    <a:gd name="adj2" fmla="val 51348"/>
                  </a:avLst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Times New Roman"/>
                      <a:cs typeface="Times New Roman"/>
                    </a:rPr>
                    <a:t> </a:t>
                  </a:r>
                  <a:endParaRPr lang="en-US" sz="1200">
                    <a:effectLst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4" name="Text Box 35"/>
                <p:cNvSpPr txBox="1"/>
                <p:nvPr/>
              </p:nvSpPr>
              <p:spPr>
                <a:xfrm>
                  <a:off x="2630037" y="959195"/>
                  <a:ext cx="1676847" cy="2778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Reverse this list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221109" y="1803093"/>
                <a:ext cx="4359753" cy="1004615"/>
                <a:chOff x="221109" y="1803093"/>
                <a:chExt cx="4360197" cy="1004842"/>
              </a:xfrm>
            </p:grpSpPr>
            <p:sp>
              <p:nvSpPr>
                <p:cNvPr id="12" name="Rectangle 11"/>
                <p:cNvSpPr/>
                <p:nvPr/>
              </p:nvSpPr>
              <p:spPr>
                <a:xfrm>
                  <a:off x="2513709" y="1803093"/>
                  <a:ext cx="462064" cy="41148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2975773" y="2008833"/>
                  <a:ext cx="360501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" name="Rectangle 13"/>
                <p:cNvSpPr/>
                <p:nvPr/>
              </p:nvSpPr>
              <p:spPr>
                <a:xfrm>
                  <a:off x="1774407" y="1803093"/>
                  <a:ext cx="462064" cy="41148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1035105" y="1803093"/>
                  <a:ext cx="462064" cy="41148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e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4119242" y="1803093"/>
                  <a:ext cx="462064" cy="41148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a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3336274" y="1803093"/>
                  <a:ext cx="462064" cy="41148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b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8" name="Straight Arrow Connector 17"/>
                <p:cNvCxnSpPr/>
                <p:nvPr/>
              </p:nvCxnSpPr>
              <p:spPr>
                <a:xfrm>
                  <a:off x="2236471" y="2008833"/>
                  <a:ext cx="277238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/>
                <p:nvPr/>
              </p:nvCxnSpPr>
              <p:spPr>
                <a:xfrm>
                  <a:off x="1497169" y="2008833"/>
                  <a:ext cx="277238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/>
                <p:nvPr/>
              </p:nvCxnSpPr>
              <p:spPr>
                <a:xfrm flipV="1">
                  <a:off x="4350275" y="2295951"/>
                  <a:ext cx="0" cy="32536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 Box 16"/>
                <p:cNvSpPr txBox="1"/>
                <p:nvPr/>
              </p:nvSpPr>
              <p:spPr>
                <a:xfrm>
                  <a:off x="221109" y="2530059"/>
                  <a:ext cx="307716" cy="2778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latin typeface="Cambria"/>
                      <a:ea typeface="Times New Roman"/>
                      <a:cs typeface="Times New Roman"/>
                    </a:rPr>
                    <a:t> </a:t>
                  </a:r>
                  <a:endParaRPr lang="en-US" sz="1200">
                    <a:effectLst/>
                    <a:latin typeface="Cambria"/>
                    <a:ea typeface="ＭＳ 明朝"/>
                    <a:cs typeface="Times New Roman"/>
                  </a:endParaRPr>
                </a:p>
              </p:txBody>
            </p:sp>
          </p:grpSp>
          <p:cxnSp>
            <p:nvCxnSpPr>
              <p:cNvPr id="10" name="Straight Arrow Connector 9"/>
              <p:cNvCxnSpPr/>
              <p:nvPr/>
            </p:nvCxnSpPr>
            <p:spPr>
              <a:xfrm>
                <a:off x="3797974" y="2008787"/>
                <a:ext cx="32087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 Box 49"/>
              <p:cNvSpPr txBox="1"/>
              <p:nvPr/>
            </p:nvSpPr>
            <p:spPr>
              <a:xfrm>
                <a:off x="3492704" y="2620327"/>
                <a:ext cx="2175440" cy="400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Move the first node to the end of the reverse list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6" name="Text Box 50"/>
            <p:cNvSpPr txBox="1"/>
            <p:nvPr/>
          </p:nvSpPr>
          <p:spPr>
            <a:xfrm>
              <a:off x="0" y="42050"/>
              <a:ext cx="520898" cy="369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1.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7" name="Text Box 51"/>
            <p:cNvSpPr txBox="1"/>
            <p:nvPr/>
          </p:nvSpPr>
          <p:spPr>
            <a:xfrm>
              <a:off x="0" y="1863913"/>
              <a:ext cx="520898" cy="369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2.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4078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39502" y="2129395"/>
            <a:ext cx="6004057" cy="1801255"/>
            <a:chOff x="0" y="0"/>
            <a:chExt cx="4260017" cy="1003527"/>
          </a:xfrm>
        </p:grpSpPr>
        <p:sp>
          <p:nvSpPr>
            <p:cNvPr id="5" name="Rectangle 4"/>
            <p:cNvSpPr/>
            <p:nvPr/>
          </p:nvSpPr>
          <p:spPr>
            <a:xfrm>
              <a:off x="2975388" y="0"/>
              <a:ext cx="462064" cy="4114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3437452" y="205740"/>
              <a:ext cx="36050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2236086" y="0"/>
              <a:ext cx="462064" cy="4114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496784" y="0"/>
              <a:ext cx="462064" cy="4114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57482" y="0"/>
              <a:ext cx="462064" cy="4114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797953" y="0"/>
              <a:ext cx="462064" cy="4114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e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698150" y="205740"/>
              <a:ext cx="2772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958848" y="205740"/>
              <a:ext cx="2772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1219546" y="205740"/>
              <a:ext cx="2772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233473" y="445282"/>
              <a:ext cx="0" cy="3253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 Box 14"/>
            <p:cNvSpPr txBox="1"/>
            <p:nvPr/>
          </p:nvSpPr>
          <p:spPr>
            <a:xfrm>
              <a:off x="0" y="763497"/>
              <a:ext cx="509905" cy="2400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FIRST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993594" y="399754"/>
              <a:ext cx="0" cy="3253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 Box 16"/>
            <p:cNvSpPr txBox="1"/>
            <p:nvPr/>
          </p:nvSpPr>
          <p:spPr>
            <a:xfrm>
              <a:off x="682819" y="727300"/>
              <a:ext cx="643890" cy="2400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SECOND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1721994" y="399754"/>
              <a:ext cx="0" cy="3253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 Box 18"/>
            <p:cNvSpPr txBox="1"/>
            <p:nvPr/>
          </p:nvSpPr>
          <p:spPr>
            <a:xfrm>
              <a:off x="1411240" y="724625"/>
              <a:ext cx="549910" cy="2400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THIRD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0" name="Text Box 19"/>
            <p:cNvSpPr txBox="1"/>
            <p:nvPr/>
          </p:nvSpPr>
          <p:spPr>
            <a:xfrm>
              <a:off x="0" y="199016"/>
              <a:ext cx="488315" cy="2400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NULL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7969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462528" y="2341398"/>
            <a:ext cx="5657668" cy="1589252"/>
            <a:chOff x="0" y="0"/>
            <a:chExt cx="4270535" cy="1003300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4270535" cy="1003300"/>
              <a:chOff x="0" y="0"/>
              <a:chExt cx="4270701" cy="1003527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986072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>
                <a:off x="3448136" y="205740"/>
                <a:ext cx="36050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2246770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507468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768166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808637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e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2708834" y="205740"/>
                <a:ext cx="27723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1969532" y="205740"/>
                <a:ext cx="27723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1230230" y="205740"/>
                <a:ext cx="27723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V="1">
                <a:off x="244157" y="445282"/>
                <a:ext cx="0" cy="32536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 Box 159"/>
              <p:cNvSpPr txBox="1"/>
              <p:nvPr/>
            </p:nvSpPr>
            <p:spPr>
              <a:xfrm>
                <a:off x="10684" y="763497"/>
                <a:ext cx="509905" cy="240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FIRST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 flipV="1">
                <a:off x="1004278" y="399754"/>
                <a:ext cx="0" cy="32536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Text Box 161"/>
              <p:cNvSpPr txBox="1"/>
              <p:nvPr/>
            </p:nvSpPr>
            <p:spPr>
              <a:xfrm>
                <a:off x="693503" y="727300"/>
                <a:ext cx="643890" cy="240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SECOND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 flipV="1">
                <a:off x="1732678" y="399754"/>
                <a:ext cx="0" cy="32536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Text Box 163"/>
              <p:cNvSpPr txBox="1"/>
              <p:nvPr/>
            </p:nvSpPr>
            <p:spPr>
              <a:xfrm>
                <a:off x="1421924" y="724625"/>
                <a:ext cx="549910" cy="240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THIRD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2" name="Text Box 164"/>
              <p:cNvSpPr txBox="1"/>
              <p:nvPr/>
            </p:nvSpPr>
            <p:spPr>
              <a:xfrm>
                <a:off x="0" y="105319"/>
                <a:ext cx="488315" cy="240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6" name="Straight Arrow Connector 5"/>
            <p:cNvCxnSpPr/>
            <p:nvPr/>
          </p:nvCxnSpPr>
          <p:spPr>
            <a:xfrm flipH="1">
              <a:off x="488296" y="217686"/>
              <a:ext cx="280642" cy="75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2784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77651" y="2362084"/>
            <a:ext cx="6277777" cy="1614497"/>
            <a:chOff x="0" y="0"/>
            <a:chExt cx="4270535" cy="1003300"/>
          </a:xfrm>
        </p:grpSpPr>
        <p:sp>
          <p:nvSpPr>
            <p:cNvPr id="5" name="Rectangle 4"/>
            <p:cNvSpPr/>
            <p:nvPr/>
          </p:nvSpPr>
          <p:spPr>
            <a:xfrm>
              <a:off x="2985956" y="0"/>
              <a:ext cx="462046" cy="4113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3448002" y="205693"/>
              <a:ext cx="3604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2246683" y="0"/>
              <a:ext cx="462046" cy="4113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507409" y="0"/>
              <a:ext cx="462046" cy="4113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68136" y="0"/>
              <a:ext cx="462046" cy="4113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08489" y="0"/>
              <a:ext cx="462046" cy="4113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e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708729" y="205693"/>
              <a:ext cx="27722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969455" y="205693"/>
              <a:ext cx="27722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1230182" y="205693"/>
              <a:ext cx="27722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985964" y="438035"/>
              <a:ext cx="0" cy="3252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Text Box 14"/>
            <p:cNvSpPr txBox="1"/>
            <p:nvPr/>
          </p:nvSpPr>
          <p:spPr>
            <a:xfrm>
              <a:off x="663561" y="763324"/>
              <a:ext cx="509885" cy="239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FIRST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616428" y="411387"/>
              <a:ext cx="0" cy="3252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Text Box 16"/>
            <p:cNvSpPr txBox="1"/>
            <p:nvPr/>
          </p:nvSpPr>
          <p:spPr>
            <a:xfrm>
              <a:off x="1294495" y="736676"/>
              <a:ext cx="643865" cy="239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SECOND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2417897" y="399172"/>
              <a:ext cx="0" cy="3252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Text Box 18"/>
            <p:cNvSpPr txBox="1"/>
            <p:nvPr/>
          </p:nvSpPr>
          <p:spPr>
            <a:xfrm>
              <a:off x="2142952" y="724461"/>
              <a:ext cx="549889" cy="239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THIRD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0" name="Text Box 19"/>
            <p:cNvSpPr txBox="1"/>
            <p:nvPr/>
          </p:nvSpPr>
          <p:spPr>
            <a:xfrm>
              <a:off x="0" y="105295"/>
              <a:ext cx="488296" cy="239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NULL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488296" y="217686"/>
              <a:ext cx="280642" cy="75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3223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57260" y="2506174"/>
            <a:ext cx="6696833" cy="1433681"/>
            <a:chOff x="0" y="0"/>
            <a:chExt cx="5265122" cy="1021724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5265122" cy="1021724"/>
              <a:chOff x="0" y="0"/>
              <a:chExt cx="5265122" cy="1021724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985956" y="0"/>
                <a:ext cx="462046" cy="4113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246683" y="0"/>
                <a:ext cx="462046" cy="4113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507409" y="0"/>
                <a:ext cx="462046" cy="4113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768136" y="0"/>
                <a:ext cx="462046" cy="4113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808489" y="0"/>
                <a:ext cx="462046" cy="4113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e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3652201" y="269902"/>
                <a:ext cx="1612921" cy="751822"/>
                <a:chOff x="3652201" y="269902"/>
                <a:chExt cx="1612921" cy="751822"/>
              </a:xfrm>
            </p:grpSpPr>
            <p:cxnSp>
              <p:nvCxnSpPr>
                <p:cNvPr id="19" name="Straight Arrow Connector 18"/>
                <p:cNvCxnSpPr/>
                <p:nvPr/>
              </p:nvCxnSpPr>
              <p:spPr>
                <a:xfrm flipV="1">
                  <a:off x="3941009" y="444894"/>
                  <a:ext cx="0" cy="32528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 Box 14"/>
                <p:cNvSpPr txBox="1"/>
                <p:nvPr/>
              </p:nvSpPr>
              <p:spPr>
                <a:xfrm>
                  <a:off x="3652201" y="781748"/>
                  <a:ext cx="509885" cy="2399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FIRST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1" name="Straight Arrow Connector 20"/>
                <p:cNvCxnSpPr/>
                <p:nvPr/>
              </p:nvCxnSpPr>
              <p:spPr>
                <a:xfrm flipV="1">
                  <a:off x="4535356" y="269902"/>
                  <a:ext cx="112366" cy="50028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 Box 16"/>
                <p:cNvSpPr txBox="1"/>
                <p:nvPr/>
              </p:nvSpPr>
              <p:spPr>
                <a:xfrm>
                  <a:off x="4162086" y="780914"/>
                  <a:ext cx="643865" cy="2399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SECOND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3" name="Straight Arrow Connector 22"/>
                <p:cNvCxnSpPr/>
                <p:nvPr/>
              </p:nvCxnSpPr>
              <p:spPr>
                <a:xfrm flipH="1" flipV="1">
                  <a:off x="4769090" y="269902"/>
                  <a:ext cx="221088" cy="50028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 Box 18"/>
                <p:cNvSpPr txBox="1"/>
                <p:nvPr/>
              </p:nvSpPr>
              <p:spPr>
                <a:xfrm>
                  <a:off x="4715233" y="770183"/>
                  <a:ext cx="549889" cy="2399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THIRD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13" name="Text Box 19"/>
              <p:cNvSpPr txBox="1"/>
              <p:nvPr/>
            </p:nvSpPr>
            <p:spPr>
              <a:xfrm>
                <a:off x="0" y="105295"/>
                <a:ext cx="488296" cy="2399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 flipH="1">
                <a:off x="488296" y="217686"/>
                <a:ext cx="280642" cy="759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flipH="1">
                <a:off x="1226767" y="205693"/>
                <a:ext cx="280642" cy="759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H="1">
                <a:off x="1969455" y="204085"/>
                <a:ext cx="280642" cy="759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H="1">
                <a:off x="2708729" y="225283"/>
                <a:ext cx="280642" cy="759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Text Box 19"/>
              <p:cNvSpPr txBox="1"/>
              <p:nvPr/>
            </p:nvSpPr>
            <p:spPr>
              <a:xfrm>
                <a:off x="4403574" y="29926"/>
                <a:ext cx="488296" cy="2399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6" name="Straight Arrow Connector 5"/>
            <p:cNvCxnSpPr/>
            <p:nvPr/>
          </p:nvCxnSpPr>
          <p:spPr>
            <a:xfrm flipH="1">
              <a:off x="3448002" y="205694"/>
              <a:ext cx="3604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0959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17447</TotalTime>
  <Words>732</Words>
  <Application>Microsoft Macintosh PowerPoint</Application>
  <PresentationFormat>On-screen Show (4:3)</PresentationFormat>
  <Paragraphs>620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Linked Lists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Arrays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Fathalian</dc:creator>
  <cp:lastModifiedBy>Ali Fathalian</cp:lastModifiedBy>
  <cp:revision>25</cp:revision>
  <dcterms:created xsi:type="dcterms:W3CDTF">2014-07-13T03:42:57Z</dcterms:created>
  <dcterms:modified xsi:type="dcterms:W3CDTF">2014-07-31T03:08:18Z</dcterms:modified>
</cp:coreProperties>
</file>