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2" r:id="rId59"/>
    <p:sldId id="311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11840" y="850486"/>
            <a:ext cx="5967789" cy="1430167"/>
            <a:chOff x="1509164" y="1926996"/>
            <a:chExt cx="5967789" cy="1430167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7045828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974431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urved Connector 20"/>
          <p:cNvCxnSpPr>
            <a:stCxn id="10" idx="2"/>
            <a:endCxn id="17" idx="2"/>
          </p:cNvCxnSpPr>
          <p:nvPr/>
        </p:nvCxnSpPr>
        <p:spPr>
          <a:xfrm rot="5400000" flipH="1">
            <a:off x="5652299" y="354772"/>
            <a:ext cx="5089" cy="2921481"/>
          </a:xfrm>
          <a:prstGeom prst="curvedConnector3">
            <a:avLst>
              <a:gd name="adj1" fmla="val -1040996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11840" y="3019368"/>
            <a:ext cx="5967789" cy="1430167"/>
            <a:chOff x="1509164" y="1926996"/>
            <a:chExt cx="5967789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45828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974431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21334</TotalTime>
  <Words>1440</Words>
  <Application>Microsoft Macintosh PowerPoint</Application>
  <PresentationFormat>On-screen Show (4:3)</PresentationFormat>
  <Paragraphs>1208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96</cp:revision>
  <dcterms:created xsi:type="dcterms:W3CDTF">2014-07-13T03:42:57Z</dcterms:created>
  <dcterms:modified xsi:type="dcterms:W3CDTF">2014-08-03T05:55:52Z</dcterms:modified>
</cp:coreProperties>
</file>