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18917</TotalTime>
  <Words>833</Words>
  <Application>Microsoft Macintosh PowerPoint</Application>
  <PresentationFormat>On-screen Show (4:3)</PresentationFormat>
  <Paragraphs>643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Ali Fathalian</cp:lastModifiedBy>
  <cp:revision>28</cp:revision>
  <dcterms:created xsi:type="dcterms:W3CDTF">2014-07-13T03:42:57Z</dcterms:created>
  <dcterms:modified xsi:type="dcterms:W3CDTF">2014-08-01T03:38:32Z</dcterms:modified>
</cp:coreProperties>
</file>