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8"/>
  </p:notesMasterIdLst>
  <p:sldIdLst>
    <p:sldId id="29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22" r:id="rId40"/>
    <p:sldId id="319" r:id="rId41"/>
    <p:sldId id="320" r:id="rId42"/>
    <p:sldId id="321" r:id="rId43"/>
    <p:sldId id="294" r:id="rId44"/>
    <p:sldId id="295" r:id="rId45"/>
    <p:sldId id="297" r:id="rId46"/>
    <p:sldId id="298" r:id="rId47"/>
    <p:sldId id="299" r:id="rId48"/>
    <p:sldId id="300" r:id="rId49"/>
    <p:sldId id="327" r:id="rId50"/>
    <p:sldId id="328" r:id="rId51"/>
    <p:sldId id="333" r:id="rId52"/>
    <p:sldId id="329" r:id="rId53"/>
    <p:sldId id="339" r:id="rId54"/>
    <p:sldId id="330" r:id="rId55"/>
    <p:sldId id="331" r:id="rId56"/>
    <p:sldId id="332" r:id="rId57"/>
    <p:sldId id="334" r:id="rId58"/>
    <p:sldId id="335" r:id="rId59"/>
    <p:sldId id="336" r:id="rId60"/>
    <p:sldId id="337" r:id="rId61"/>
    <p:sldId id="338" r:id="rId62"/>
    <p:sldId id="301" r:id="rId63"/>
    <p:sldId id="302" r:id="rId64"/>
    <p:sldId id="303" r:id="rId65"/>
    <p:sldId id="304" r:id="rId66"/>
    <p:sldId id="305" r:id="rId67"/>
    <p:sldId id="306" r:id="rId68"/>
    <p:sldId id="307" r:id="rId69"/>
    <p:sldId id="308" r:id="rId70"/>
    <p:sldId id="309" r:id="rId71"/>
    <p:sldId id="312" r:id="rId72"/>
    <p:sldId id="311" r:id="rId73"/>
    <p:sldId id="315" r:id="rId74"/>
    <p:sldId id="316" r:id="rId75"/>
    <p:sldId id="317" r:id="rId76"/>
    <p:sldId id="318" r:id="rId7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C12"/>
    <a:srgbClr val="E74C3C"/>
    <a:srgbClr val="3498DB"/>
    <a:srgbClr val="2ECC71"/>
    <a:srgbClr val="34495E"/>
    <a:srgbClr val="EC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notesMaster" Target="notesMasters/notesMaster1.xml"/><Relationship Id="rId79" Type="http://schemas.openxmlformats.org/officeDocument/2006/relationships/printerSettings" Target="printerSettings/printerSettings1.bin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545DE-BA44-7945-B117-C000DEB1DC66}" type="datetimeFigureOut">
              <a:rPr lang="en-US" smtClean="0"/>
              <a:t>8/2/14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23463-9D72-8C45-89D3-06D0040E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3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(1,5), (3,7), (8, 12), (11, 15), (14, 19), (30, 34) ]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23463-9D72-8C45-89D3-06D0040E012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8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3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6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3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3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0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5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7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2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7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7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6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0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28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07296" y="1700336"/>
            <a:ext cx="7363951" cy="2783607"/>
            <a:chOff x="0" y="0"/>
            <a:chExt cx="5867400" cy="1769671"/>
          </a:xfrm>
        </p:grpSpPr>
        <p:grpSp>
          <p:nvGrpSpPr>
            <p:cNvPr id="5" name="Group 4"/>
            <p:cNvGrpSpPr/>
            <p:nvPr/>
          </p:nvGrpSpPr>
          <p:grpSpPr>
            <a:xfrm>
              <a:off x="900506" y="119995"/>
              <a:ext cx="4966894" cy="411411"/>
              <a:chOff x="900506" y="119995"/>
              <a:chExt cx="4966894" cy="411411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118325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3580371" y="325701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379052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639779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00506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40858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681637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4404410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841098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101825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 Box 96"/>
              <p:cNvSpPr txBox="1"/>
              <p:nvPr/>
            </p:nvSpPr>
            <p:spPr>
              <a:xfrm>
                <a:off x="5347947" y="205685"/>
                <a:ext cx="519453" cy="25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362552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070720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843552" y="1358260"/>
              <a:ext cx="3564525" cy="411411"/>
              <a:chOff x="843552" y="1358260"/>
              <a:chExt cx="3564525" cy="41141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061371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3523417" y="1563966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2322098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82825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9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3552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784144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044871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 Box 96"/>
              <p:cNvSpPr txBox="1"/>
              <p:nvPr/>
            </p:nvSpPr>
            <p:spPr>
              <a:xfrm>
                <a:off x="3888624" y="1472022"/>
                <a:ext cx="519453" cy="25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1305598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483065" y="1358260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40019" y="119995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96"/>
            <p:cNvSpPr txBox="1"/>
            <p:nvPr/>
          </p:nvSpPr>
          <p:spPr>
            <a:xfrm>
              <a:off x="51718" y="0"/>
              <a:ext cx="346527" cy="255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Text Box 96"/>
            <p:cNvSpPr txBox="1"/>
            <p:nvPr/>
          </p:nvSpPr>
          <p:spPr>
            <a:xfrm>
              <a:off x="0" y="1232682"/>
              <a:ext cx="346527" cy="255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388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1863" y="615730"/>
            <a:ext cx="8403114" cy="5131072"/>
            <a:chOff x="0" y="0"/>
            <a:chExt cx="5867400" cy="2624989"/>
          </a:xfrm>
        </p:grpSpPr>
        <p:grpSp>
          <p:nvGrpSpPr>
            <p:cNvPr id="5" name="Group 4"/>
            <p:cNvGrpSpPr/>
            <p:nvPr/>
          </p:nvGrpSpPr>
          <p:grpSpPr>
            <a:xfrm>
              <a:off x="1639779" y="98266"/>
              <a:ext cx="4227621" cy="411411"/>
              <a:chOff x="1639779" y="98266"/>
              <a:chExt cx="4227621" cy="41141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118325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3580371" y="303972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379052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639779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40858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81637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4404410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841098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101825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 Box 96"/>
              <p:cNvSpPr txBox="1"/>
              <p:nvPr/>
            </p:nvSpPr>
            <p:spPr>
              <a:xfrm>
                <a:off x="5347947" y="183946"/>
                <a:ext cx="519453" cy="25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>
                <a:off x="5070720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843552" y="1336531"/>
              <a:ext cx="3442936" cy="411411"/>
              <a:chOff x="843552" y="1336531"/>
              <a:chExt cx="3442936" cy="41141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061371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322098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82825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9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43552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2784144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044871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 Box 96"/>
              <p:cNvSpPr txBox="1"/>
              <p:nvPr/>
            </p:nvSpPr>
            <p:spPr>
              <a:xfrm>
                <a:off x="3767035" y="1462857"/>
                <a:ext cx="519453" cy="25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305598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3523854" y="1584478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483065" y="1336531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254236" y="123111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96"/>
            <p:cNvSpPr txBox="1"/>
            <p:nvPr/>
          </p:nvSpPr>
          <p:spPr>
            <a:xfrm>
              <a:off x="938530" y="0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Text Box 96"/>
            <p:cNvSpPr txBox="1"/>
            <p:nvPr/>
          </p:nvSpPr>
          <p:spPr>
            <a:xfrm>
              <a:off x="0" y="1211266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55887" y="2213578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95400" y="2213578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 Box 96"/>
            <p:cNvSpPr txBox="1"/>
            <p:nvPr/>
          </p:nvSpPr>
          <p:spPr>
            <a:xfrm>
              <a:off x="112328" y="2087467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6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1459" y="782489"/>
            <a:ext cx="8172190" cy="4425550"/>
            <a:chOff x="0" y="0"/>
            <a:chExt cx="5745066" cy="2624989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745066" cy="2624989"/>
              <a:chOff x="0" y="0"/>
              <a:chExt cx="5745066" cy="262498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527444" y="98266"/>
                <a:ext cx="4217622" cy="411411"/>
                <a:chOff x="1527444" y="98266"/>
                <a:chExt cx="4217622" cy="411411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005990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3468036" y="303972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Rectangle 25"/>
                <p:cNvSpPr/>
                <p:nvPr/>
              </p:nvSpPr>
              <p:spPr>
                <a:xfrm>
                  <a:off x="2266717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527444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828523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569302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4292075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2728763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1989490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 Box 96"/>
                <p:cNvSpPr txBox="1"/>
                <p:nvPr/>
              </p:nvSpPr>
              <p:spPr>
                <a:xfrm>
                  <a:off x="5235612" y="183953"/>
                  <a:ext cx="509454" cy="2504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4958385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1470490" y="1336531"/>
                <a:ext cx="2853168" cy="1288458"/>
                <a:chOff x="1470490" y="1336531"/>
                <a:chExt cx="2853168" cy="1288458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2949036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3411082" y="1542237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/>
                <p:cNvSpPr/>
                <p:nvPr/>
              </p:nvSpPr>
              <p:spPr>
                <a:xfrm>
                  <a:off x="2209763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470490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609103" y="2213578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2671809" y="1542237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1932536" y="1542237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 Box 96"/>
                <p:cNvSpPr txBox="1"/>
                <p:nvPr/>
              </p:nvSpPr>
              <p:spPr>
                <a:xfrm>
                  <a:off x="3814204" y="1414729"/>
                  <a:ext cx="509454" cy="2504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1110003" y="1350304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141901" y="123111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" name="Text Box 96"/>
              <p:cNvSpPr txBox="1"/>
              <p:nvPr/>
            </p:nvSpPr>
            <p:spPr>
              <a:xfrm>
                <a:off x="826115" y="0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Text Box 96"/>
              <p:cNvSpPr txBox="1"/>
              <p:nvPr/>
            </p:nvSpPr>
            <p:spPr>
              <a:xfrm>
                <a:off x="781418" y="1213015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43552" y="2213578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483065" y="2213578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" name="Text Box 96"/>
              <p:cNvSpPr txBox="1"/>
              <p:nvPr/>
            </p:nvSpPr>
            <p:spPr>
              <a:xfrm>
                <a:off x="0" y="2087818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1331876" y="2373221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970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9741" y="1292552"/>
            <a:ext cx="7315201" cy="3781829"/>
            <a:chOff x="0" y="0"/>
            <a:chExt cx="6317141" cy="2555987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6317141" cy="2555987"/>
              <a:chOff x="0" y="0"/>
              <a:chExt cx="6317141" cy="255598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0"/>
                <a:ext cx="6317141" cy="2555987"/>
                <a:chOff x="0" y="0"/>
                <a:chExt cx="6317141" cy="2555987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2086922" y="0"/>
                  <a:ext cx="3710945" cy="2527383"/>
                  <a:chOff x="2086922" y="0"/>
                  <a:chExt cx="3710945" cy="2527383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4510842" y="211597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285337" y="2321678"/>
                    <a:ext cx="225505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3823291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2364149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3828523" y="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4569302" y="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4292075" y="205706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3546064" y="2321678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086922" y="2316993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 Box 96"/>
                  <p:cNvSpPr txBox="1"/>
                  <p:nvPr/>
                </p:nvSpPr>
                <p:spPr>
                  <a:xfrm>
                    <a:off x="5235612" y="85691"/>
                    <a:ext cx="562255" cy="2763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NULL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5" name="Straight Arrow Connector 34"/>
                  <p:cNvCxnSpPr/>
                  <p:nvPr/>
                </p:nvCxnSpPr>
                <p:spPr>
                  <a:xfrm>
                    <a:off x="4958385" y="205706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1609103" y="2115312"/>
                  <a:ext cx="4708038" cy="440675"/>
                  <a:chOff x="1609103" y="2115312"/>
                  <a:chExt cx="4708038" cy="44067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5855095" y="214457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5543664" y="2331981"/>
                    <a:ext cx="36048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 19"/>
                  <p:cNvSpPr/>
                  <p:nvPr/>
                </p:nvSpPr>
                <p:spPr>
                  <a:xfrm>
                    <a:off x="5183057" y="2130274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3095713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9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1609103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4958385" y="2309569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2818486" y="2312354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4952323" y="1351568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3462804" y="205706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 Box 96"/>
                <p:cNvSpPr txBox="1"/>
                <p:nvPr/>
              </p:nvSpPr>
              <p:spPr>
                <a:xfrm>
                  <a:off x="3134226" y="79460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" name="Text Box 96"/>
                <p:cNvSpPr txBox="1"/>
                <p:nvPr/>
              </p:nvSpPr>
              <p:spPr>
                <a:xfrm>
                  <a:off x="4623706" y="1228130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843552" y="21153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483065" y="2115312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 Box 96"/>
                <p:cNvSpPr txBox="1"/>
                <p:nvPr/>
              </p:nvSpPr>
              <p:spPr>
                <a:xfrm>
                  <a:off x="0" y="1989719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1331876" y="2274955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 Box 96"/>
            <p:cNvSpPr txBox="1"/>
            <p:nvPr/>
          </p:nvSpPr>
          <p:spPr>
            <a:xfrm>
              <a:off x="5359562" y="1228184"/>
              <a:ext cx="562255" cy="276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078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29340" y="1623958"/>
            <a:ext cx="5591194" cy="2860144"/>
            <a:chOff x="298603" y="0"/>
            <a:chExt cx="5194110" cy="2097904"/>
          </a:xfrm>
        </p:grpSpPr>
        <p:sp>
          <p:nvSpPr>
            <p:cNvPr id="5" name="Rectangle 4"/>
            <p:cNvSpPr/>
            <p:nvPr/>
          </p:nvSpPr>
          <p:spPr>
            <a:xfrm>
              <a:off x="1125360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8603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760649" y="205706"/>
              <a:ext cx="3647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67806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87406" y="205706"/>
              <a:ext cx="38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810252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272298" y="205706"/>
              <a:ext cx="3201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429852" y="211331"/>
              <a:ext cx="38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592487" y="0"/>
              <a:ext cx="1900226" cy="2097904"/>
              <a:chOff x="3592487" y="0"/>
              <a:chExt cx="1900226" cy="209790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03066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592487" y="562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V="1">
                <a:off x="4054533" y="205706"/>
                <a:ext cx="976134" cy="56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5030667" y="934254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5261690" y="411411"/>
                <a:ext cx="0" cy="5228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4337598" y="1686493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592487" y="934254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i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3823510" y="1345665"/>
                <a:ext cx="514088" cy="546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3823510" y="417036"/>
                <a:ext cx="0" cy="5172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799644" y="1345665"/>
                <a:ext cx="462046" cy="546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975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0931" y="1662337"/>
            <a:ext cx="6470920" cy="3058250"/>
            <a:chOff x="0" y="0"/>
            <a:chExt cx="5492713" cy="2097904"/>
          </a:xfrm>
        </p:grpSpPr>
        <p:grpSp>
          <p:nvGrpSpPr>
            <p:cNvPr id="5" name="Group 4"/>
            <p:cNvGrpSpPr/>
            <p:nvPr/>
          </p:nvGrpSpPr>
          <p:grpSpPr>
            <a:xfrm>
              <a:off x="298603" y="0"/>
              <a:ext cx="5194110" cy="2097904"/>
              <a:chOff x="298603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12536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86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>
                <a:stCxn id="11" idx="3"/>
                <a:endCxn id="10" idx="1"/>
              </p:cNvCxnSpPr>
              <p:nvPr/>
            </p:nvCxnSpPr>
            <p:spPr>
              <a:xfrm>
                <a:off x="760649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967806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>
                <a:stCxn id="10" idx="3"/>
                <a:endCxn id="13" idx="1"/>
              </p:cNvCxnSpPr>
              <p:nvPr/>
            </p:nvCxnSpPr>
            <p:spPr>
              <a:xfrm>
                <a:off x="1587406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810252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3"/>
              </p:cNvCxnSpPr>
              <p:nvPr/>
            </p:nvCxnSpPr>
            <p:spPr>
              <a:xfrm>
                <a:off x="3272298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429852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592487" y="0"/>
                <a:ext cx="1900226" cy="2097904"/>
                <a:chOff x="3592487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30667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592487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>
                  <a:stCxn id="20" idx="3"/>
                  <a:endCxn id="19" idx="1"/>
                </p:cNvCxnSpPr>
                <p:nvPr/>
              </p:nvCxnSpPr>
              <p:spPr>
                <a:xfrm flipV="1">
                  <a:off x="4054533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5030667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>
                  <a:stCxn id="19" idx="2"/>
                  <a:endCxn id="22" idx="0"/>
                </p:cNvCxnSpPr>
                <p:nvPr/>
              </p:nvCxnSpPr>
              <p:spPr>
                <a:xfrm>
                  <a:off x="5261690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337598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592487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>
                  <a:stCxn id="24" idx="1"/>
                  <a:endCxn id="25" idx="2"/>
                </p:cNvCxnSpPr>
                <p:nvPr/>
              </p:nvCxnSpPr>
              <p:spPr>
                <a:xfrm flipH="1" flipV="1">
                  <a:off x="3823510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25" idx="0"/>
                  <a:endCxn id="20" idx="2"/>
                </p:cNvCxnSpPr>
                <p:nvPr/>
              </p:nvCxnSpPr>
              <p:spPr>
                <a:xfrm flipV="1">
                  <a:off x="3823510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22" idx="2"/>
                  <a:endCxn id="24" idx="3"/>
                </p:cNvCxnSpPr>
                <p:nvPr/>
              </p:nvCxnSpPr>
              <p:spPr>
                <a:xfrm flipH="1">
                  <a:off x="4799644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V="1">
              <a:off x="298603" y="411412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760648" y="411411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 Box 5"/>
            <p:cNvSpPr txBox="1"/>
            <p:nvPr/>
          </p:nvSpPr>
          <p:spPr>
            <a:xfrm>
              <a:off x="0" y="778120"/>
              <a:ext cx="50038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6"/>
            <p:cNvSpPr txBox="1"/>
            <p:nvPr/>
          </p:nvSpPr>
          <p:spPr>
            <a:xfrm>
              <a:off x="533773" y="778119"/>
              <a:ext cx="591185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78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24039" y="2380297"/>
            <a:ext cx="5744795" cy="2468567"/>
            <a:chOff x="0" y="0"/>
            <a:chExt cx="5194110" cy="209790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097904"/>
              <a:chOff x="0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2675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62046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6692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288803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511649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973695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131249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293884" y="0"/>
                <a:ext cx="1900226" cy="2097904"/>
                <a:chOff x="3293884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32064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293884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3755930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473206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963087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038995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9388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3524907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524907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4501041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V="1">
              <a:off x="1023471" y="417036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896398" y="411411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 Box 145"/>
            <p:cNvSpPr txBox="1"/>
            <p:nvPr/>
          </p:nvSpPr>
          <p:spPr>
            <a:xfrm>
              <a:off x="788206" y="778119"/>
              <a:ext cx="50038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146"/>
            <p:cNvSpPr txBox="1"/>
            <p:nvPr/>
          </p:nvSpPr>
          <p:spPr>
            <a:xfrm>
              <a:off x="1600497" y="778119"/>
              <a:ext cx="59182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34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64822" y="1757393"/>
            <a:ext cx="6850784" cy="2976022"/>
            <a:chOff x="0" y="-124047"/>
            <a:chExt cx="6214600" cy="2221951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097904"/>
              <a:chOff x="0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2675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62046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6692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288803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511649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973695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131249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293884" y="0"/>
                <a:ext cx="1900226" cy="2097904"/>
                <a:chOff x="3293884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32064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293884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3755930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473206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963087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038995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9388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3524907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524907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4501041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H="1">
              <a:off x="5239779" y="382871"/>
              <a:ext cx="352247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 Box 169"/>
            <p:cNvSpPr txBox="1"/>
            <p:nvPr/>
          </p:nvSpPr>
          <p:spPr>
            <a:xfrm>
              <a:off x="5623352" y="254969"/>
              <a:ext cx="500051" cy="26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5240041" y="-4557"/>
              <a:ext cx="352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171"/>
            <p:cNvSpPr txBox="1"/>
            <p:nvPr/>
          </p:nvSpPr>
          <p:spPr>
            <a:xfrm>
              <a:off x="5623631" y="-124047"/>
              <a:ext cx="590969" cy="26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500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7260" y="1039043"/>
            <a:ext cx="6504395" cy="3743778"/>
            <a:chOff x="0" y="0"/>
            <a:chExt cx="5194110" cy="2707916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707916"/>
              <a:chOff x="0" y="0"/>
              <a:chExt cx="5194110" cy="270791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610012"/>
                <a:ext cx="5194110" cy="2097904"/>
                <a:chOff x="0" y="610012"/>
                <a:chExt cx="5194110" cy="2097904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826757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0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462046" y="815718"/>
                  <a:ext cx="36471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/>
                <p:cNvSpPr/>
                <p:nvPr/>
              </p:nvSpPr>
              <p:spPr>
                <a:xfrm>
                  <a:off x="1669203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1288803" y="815718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/>
                <p:cNvSpPr/>
                <p:nvPr/>
              </p:nvSpPr>
              <p:spPr>
                <a:xfrm>
                  <a:off x="2511649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2973695" y="815718"/>
                  <a:ext cx="32018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131249" y="821343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Group 20"/>
                <p:cNvGrpSpPr/>
                <p:nvPr/>
              </p:nvGrpSpPr>
              <p:grpSpPr>
                <a:xfrm>
                  <a:off x="3293884" y="610012"/>
                  <a:ext cx="1900226" cy="2097904"/>
                  <a:chOff x="3293884" y="610012"/>
                  <a:chExt cx="1900226" cy="2097904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4732064" y="6100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f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3293884" y="615637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 flipV="1">
                    <a:off x="3755930" y="815718"/>
                    <a:ext cx="976134" cy="56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Rectangle 24"/>
                  <p:cNvSpPr/>
                  <p:nvPr/>
                </p:nvSpPr>
                <p:spPr>
                  <a:xfrm>
                    <a:off x="4732064" y="154426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g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963087" y="1021423"/>
                    <a:ext cx="0" cy="5228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4038995" y="2296505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h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293884" y="154426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i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9" name="Straight Arrow Connector 28"/>
                  <p:cNvCxnSpPr/>
                  <p:nvPr/>
                </p:nvCxnSpPr>
                <p:spPr>
                  <a:xfrm flipH="1" flipV="1">
                    <a:off x="3524907" y="1955677"/>
                    <a:ext cx="514088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V="1">
                    <a:off x="3524907" y="1027048"/>
                    <a:ext cx="0" cy="51721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H="1">
                    <a:off x="4501041" y="1955677"/>
                    <a:ext cx="462046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3293884" y="246221"/>
                <a:ext cx="1" cy="3062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" name="Text Box 220"/>
              <p:cNvSpPr txBox="1"/>
              <p:nvPr/>
            </p:nvSpPr>
            <p:spPr>
              <a:xfrm>
                <a:off x="3118149" y="0"/>
                <a:ext cx="501015" cy="240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slow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21221" y="1745972"/>
                <a:ext cx="34547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Text Box 222"/>
              <p:cNvSpPr txBox="1"/>
              <p:nvPr/>
            </p:nvSpPr>
            <p:spPr>
              <a:xfrm>
                <a:off x="2329492" y="1622696"/>
                <a:ext cx="591820" cy="240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fast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Left Brace 5"/>
            <p:cNvSpPr/>
            <p:nvPr/>
          </p:nvSpPr>
          <p:spPr>
            <a:xfrm rot="5400000">
              <a:off x="1382261" y="-1038920"/>
              <a:ext cx="209176" cy="2973697"/>
            </a:xfrm>
            <a:prstGeom prst="leftBrace">
              <a:avLst>
                <a:gd name="adj1" fmla="val 8333"/>
                <a:gd name="adj2" fmla="val 5075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1306674" y="33769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612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67118" y="679868"/>
            <a:ext cx="7210000" cy="4489688"/>
            <a:chOff x="0" y="0"/>
            <a:chExt cx="5570291" cy="3252653"/>
          </a:xfrm>
        </p:grpSpPr>
        <p:grpSp>
          <p:nvGrpSpPr>
            <p:cNvPr id="5" name="Group 4"/>
            <p:cNvGrpSpPr/>
            <p:nvPr/>
          </p:nvGrpSpPr>
          <p:grpSpPr>
            <a:xfrm>
              <a:off x="14673" y="588218"/>
              <a:ext cx="5555618" cy="1985642"/>
              <a:chOff x="14673" y="588218"/>
              <a:chExt cx="6214600" cy="2221951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4673" y="712265"/>
                <a:ext cx="5194110" cy="2097904"/>
                <a:chOff x="14673" y="712265"/>
                <a:chExt cx="5194110" cy="2097904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841430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4673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476719" y="917971"/>
                  <a:ext cx="36471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/>
                <p:cNvSpPr/>
                <p:nvPr/>
              </p:nvSpPr>
              <p:spPr>
                <a:xfrm>
                  <a:off x="1683876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1303476" y="917971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2526322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2988368" y="917971"/>
                  <a:ext cx="32018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2145922" y="923596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up 24"/>
                <p:cNvGrpSpPr/>
                <p:nvPr/>
              </p:nvGrpSpPr>
              <p:grpSpPr>
                <a:xfrm>
                  <a:off x="3308557" y="712265"/>
                  <a:ext cx="1900226" cy="2097904"/>
                  <a:chOff x="3308557" y="712265"/>
                  <a:chExt cx="1900226" cy="2097904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4746737" y="712265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f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3308557" y="71789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3770603" y="917971"/>
                    <a:ext cx="976134" cy="56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4746737" y="1646519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g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>
                    <a:off x="4977760" y="1123676"/>
                    <a:ext cx="0" cy="5228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Rectangle 30"/>
                  <p:cNvSpPr/>
                  <p:nvPr/>
                </p:nvSpPr>
                <p:spPr>
                  <a:xfrm>
                    <a:off x="4053668" y="2398758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h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3308557" y="1646519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i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3" name="Straight Arrow Connector 32"/>
                  <p:cNvCxnSpPr/>
                  <p:nvPr/>
                </p:nvCxnSpPr>
                <p:spPr>
                  <a:xfrm flipH="1" flipV="1">
                    <a:off x="3539580" y="2057930"/>
                    <a:ext cx="514088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3539580" y="1129301"/>
                    <a:ext cx="0" cy="51721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 flipH="1">
                    <a:off x="4515714" y="2057930"/>
                    <a:ext cx="462046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" name="Straight Arrow Connector 12"/>
              <p:cNvCxnSpPr/>
              <p:nvPr/>
            </p:nvCxnSpPr>
            <p:spPr>
              <a:xfrm flipH="1">
                <a:off x="5254452" y="1095136"/>
                <a:ext cx="35224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" name="Text Box 169"/>
              <p:cNvSpPr txBox="1"/>
              <p:nvPr/>
            </p:nvSpPr>
            <p:spPr>
              <a:xfrm>
                <a:off x="5638025" y="967234"/>
                <a:ext cx="500051" cy="26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slow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>
                <a:off x="5254714" y="707708"/>
                <a:ext cx="35224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Text Box 171"/>
              <p:cNvSpPr txBox="1"/>
              <p:nvPr/>
            </p:nvSpPr>
            <p:spPr>
              <a:xfrm>
                <a:off x="5638304" y="588218"/>
                <a:ext cx="590969" cy="26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fast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Left Brace 5"/>
            <p:cNvSpPr/>
            <p:nvPr/>
          </p:nvSpPr>
          <p:spPr>
            <a:xfrm rot="5400000">
              <a:off x="1231944" y="-746098"/>
              <a:ext cx="209155" cy="2673044"/>
            </a:xfrm>
            <a:prstGeom prst="leftBrace">
              <a:avLst>
                <a:gd name="adj1" fmla="val 8333"/>
                <a:gd name="adj2" fmla="val 5075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1141148" y="176306"/>
              <a:ext cx="365729" cy="240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Curved Connector 7"/>
            <p:cNvCxnSpPr/>
            <p:nvPr/>
          </p:nvCxnSpPr>
          <p:spPr>
            <a:xfrm rot="5400000" flipH="1" flipV="1">
              <a:off x="3806132" y="58747"/>
              <a:ext cx="5027" cy="1285678"/>
            </a:xfrm>
            <a:prstGeom prst="curvedConnector3">
              <a:avLst>
                <a:gd name="adj1" fmla="val 8362662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 Box 224"/>
            <p:cNvSpPr txBox="1"/>
            <p:nvPr/>
          </p:nvSpPr>
          <p:spPr>
            <a:xfrm>
              <a:off x="3564563" y="0"/>
              <a:ext cx="752475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   p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flipH="1">
              <a:off x="2959280" y="882901"/>
              <a:ext cx="1698730" cy="5027"/>
            </a:xfrm>
            <a:prstGeom prst="curvedConnector5">
              <a:avLst>
                <a:gd name="adj1" fmla="val -13457"/>
                <a:gd name="adj2" fmla="val 40998289"/>
                <a:gd name="adj3" fmla="val 113457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Text Box 224"/>
            <p:cNvSpPr txBox="1"/>
            <p:nvPr/>
          </p:nvSpPr>
          <p:spPr>
            <a:xfrm>
              <a:off x="3543252" y="3012623"/>
              <a:ext cx="75184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"/>
                  <a:ea typeface="ＭＳ 明朝"/>
                  <a:cs typeface="Times New Roman"/>
                </a:rPr>
                <a:t>c-p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034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32565" y="2066513"/>
            <a:ext cx="4855184" cy="1982371"/>
            <a:chOff x="0" y="0"/>
            <a:chExt cx="4229100" cy="16002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71500" y="228600"/>
              <a:ext cx="685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0" y="0"/>
              <a:ext cx="4229100" cy="1600200"/>
              <a:chOff x="0" y="0"/>
              <a:chExt cx="4229100" cy="16002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0"/>
                <a:ext cx="3429000" cy="1600200"/>
                <a:chOff x="0" y="0"/>
                <a:chExt cx="3429000" cy="1600200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0" y="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1257300" y="6858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28600" y="11430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2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857500" y="8001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3</a:t>
                  </a: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800100" y="1028700"/>
                  <a:ext cx="2057400" cy="4572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3429000" y="1028700"/>
                <a:ext cx="342900" cy="114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 Box 21"/>
              <p:cNvSpPr txBox="1"/>
              <p:nvPr/>
            </p:nvSpPr>
            <p:spPr>
              <a:xfrm>
                <a:off x="3771900" y="1028700"/>
                <a:ext cx="457200" cy="34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null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426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31602" y="962077"/>
            <a:ext cx="6709662" cy="4057280"/>
            <a:chOff x="0" y="-261159"/>
            <a:chExt cx="6268012" cy="3633895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-261159"/>
              <a:ext cx="6268012" cy="2935032"/>
              <a:chOff x="0" y="-261185"/>
              <a:chExt cx="6268551" cy="29353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576243"/>
                <a:ext cx="6268551" cy="2097904"/>
                <a:chOff x="0" y="576243"/>
                <a:chExt cx="6268551" cy="2097904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0" y="576243"/>
                  <a:ext cx="5194110" cy="2097904"/>
                  <a:chOff x="0" y="576243"/>
                  <a:chExt cx="5194110" cy="2097904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826757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b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0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a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462046" y="684247"/>
                    <a:ext cx="364711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Rectangle 18"/>
                  <p:cNvSpPr/>
                  <p:nvPr/>
                </p:nvSpPr>
                <p:spPr>
                  <a:xfrm>
                    <a:off x="1669203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c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1288803" y="684247"/>
                    <a:ext cx="38040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Rectangle 20"/>
                  <p:cNvSpPr/>
                  <p:nvPr/>
                </p:nvSpPr>
                <p:spPr>
                  <a:xfrm>
                    <a:off x="2511649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d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2973695" y="684247"/>
                    <a:ext cx="320189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2131249" y="689872"/>
                    <a:ext cx="38040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293884" y="576243"/>
                    <a:ext cx="1900226" cy="2097904"/>
                    <a:chOff x="3293884" y="576243"/>
                    <a:chExt cx="1900226" cy="2097904"/>
                  </a:xfrm>
                </p:grpSpPr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4732064" y="576243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f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293884" y="581868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e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 flipV="1">
                      <a:off x="3755930" y="781949"/>
                      <a:ext cx="976134" cy="5625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4732064" y="1510497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g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4963087" y="987654"/>
                      <a:ext cx="0" cy="522843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4038995" y="2262736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h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3293884" y="1510497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i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32" name="Straight Arrow Connector 31"/>
                    <p:cNvCxnSpPr/>
                    <p:nvPr/>
                  </p:nvCxnSpPr>
                  <p:spPr>
                    <a:xfrm flipH="1" flipV="1">
                      <a:off x="3524907" y="1921908"/>
                      <a:ext cx="514088" cy="546534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 flipV="1">
                      <a:off x="3524907" y="993279"/>
                      <a:ext cx="0" cy="517218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Arrow Connector 33"/>
                    <p:cNvCxnSpPr/>
                    <p:nvPr/>
                  </p:nvCxnSpPr>
                  <p:spPr>
                    <a:xfrm flipH="1">
                      <a:off x="4501041" y="1921908"/>
                      <a:ext cx="462046" cy="546534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5194110" y="645456"/>
                  <a:ext cx="40530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 Box 220"/>
                <p:cNvSpPr txBox="1"/>
                <p:nvPr/>
              </p:nvSpPr>
              <p:spPr>
                <a:xfrm>
                  <a:off x="5676539" y="614863"/>
                  <a:ext cx="501324" cy="2742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slow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H="1">
                  <a:off x="5194110" y="982231"/>
                  <a:ext cx="39387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 Box 222"/>
                <p:cNvSpPr txBox="1"/>
                <p:nvPr/>
              </p:nvSpPr>
              <p:spPr>
                <a:xfrm>
                  <a:off x="5676539" y="873066"/>
                  <a:ext cx="592012" cy="2742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fast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9" name="Left Brace 8"/>
              <p:cNvSpPr/>
              <p:nvPr/>
            </p:nvSpPr>
            <p:spPr>
              <a:xfrm rot="5400000">
                <a:off x="1382261" y="-1072689"/>
                <a:ext cx="209176" cy="2973697"/>
              </a:xfrm>
              <a:prstGeom prst="leftBrace">
                <a:avLst>
                  <a:gd name="adj1" fmla="val 8333"/>
                  <a:gd name="adj2" fmla="val 5075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 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Text Box 224"/>
              <p:cNvSpPr txBox="1"/>
              <p:nvPr/>
            </p:nvSpPr>
            <p:spPr>
              <a:xfrm>
                <a:off x="1244927" y="-261185"/>
                <a:ext cx="365654" cy="581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 </a:t>
                </a: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m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Curved Connector 5"/>
            <p:cNvCxnSpPr/>
            <p:nvPr/>
          </p:nvCxnSpPr>
          <p:spPr>
            <a:xfrm flipH="1">
              <a:off x="3293602" y="781869"/>
              <a:ext cx="1900063" cy="5624"/>
            </a:xfrm>
            <a:prstGeom prst="curvedConnector5">
              <a:avLst>
                <a:gd name="adj1" fmla="val -12031"/>
                <a:gd name="adj2" fmla="val 37063371"/>
                <a:gd name="adj3" fmla="val 112031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224"/>
            <p:cNvSpPr txBox="1"/>
            <p:nvPr/>
          </p:nvSpPr>
          <p:spPr>
            <a:xfrm>
              <a:off x="4038526" y="2791659"/>
              <a:ext cx="365623" cy="58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6856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1993" y="2115128"/>
            <a:ext cx="5970543" cy="1606301"/>
            <a:chOff x="0" y="0"/>
            <a:chExt cx="5202708" cy="1039604"/>
          </a:xfrm>
        </p:grpSpPr>
        <p:sp>
          <p:nvSpPr>
            <p:cNvPr id="5" name="Rectangle 4"/>
            <p:cNvSpPr/>
            <p:nvPr/>
          </p:nvSpPr>
          <p:spPr>
            <a:xfrm>
              <a:off x="1166163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7074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40126" y="183829"/>
              <a:ext cx="3260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19278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79215" y="183829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672393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085445" y="183829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332330" y="188856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371681" y="502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578208" y="367657"/>
              <a:ext cx="0" cy="282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0" y="127220"/>
              <a:ext cx="35247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525388" y="868762"/>
              <a:ext cx="3938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371682" y="669469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0367" y="667871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89656" y="669469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18" idx="1"/>
            </p:cNvCxnSpPr>
            <p:nvPr/>
          </p:nvCxnSpPr>
          <p:spPr>
            <a:xfrm flipV="1">
              <a:off x="3784734" y="851700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503419" y="851700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973105" y="66692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386157" y="850749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672393" y="67194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085445" y="85489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2726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121648" y="1423873"/>
            <a:ext cx="5165328" cy="2910702"/>
            <a:chOff x="0" y="0"/>
            <a:chExt cx="3229603" cy="1606398"/>
          </a:xfrm>
        </p:grpSpPr>
        <p:sp>
          <p:nvSpPr>
            <p:cNvPr id="21" name="Rectangle 20"/>
            <p:cNvSpPr/>
            <p:nvPr/>
          </p:nvSpPr>
          <p:spPr>
            <a:xfrm>
              <a:off x="0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13052" y="48243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699288" y="30363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905815" y="666263"/>
              <a:ext cx="699288" cy="301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89536" y="0"/>
              <a:ext cx="0" cy="298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176236" y="1338211"/>
              <a:ext cx="0" cy="268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398577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17262" y="96647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16551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1811629" y="115030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530314" y="1150306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0" y="96552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413052" y="114935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99288" y="97055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1112340" y="1153502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3931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821" y="1577805"/>
            <a:ext cx="6837955" cy="2654148"/>
            <a:chOff x="0" y="0"/>
            <a:chExt cx="5474922" cy="1606398"/>
          </a:xfrm>
        </p:grpSpPr>
        <p:sp>
          <p:nvSpPr>
            <p:cNvPr id="5" name="Rectangle 4"/>
            <p:cNvSpPr/>
            <p:nvPr/>
          </p:nvSpPr>
          <p:spPr>
            <a:xfrm>
              <a:off x="739089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52" y="482435"/>
              <a:ext cx="3260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546031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141" y="482435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319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658371" y="48243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05256" y="487462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944607" y="30363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151134" y="666263"/>
              <a:ext cx="699288" cy="301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334855" y="0"/>
              <a:ext cx="0" cy="298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2421555" y="1338211"/>
              <a:ext cx="0" cy="268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643896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62581" y="96647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61870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056948" y="115030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5633" y="1150306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245319" y="96552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658371" y="114935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944607" y="97055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357659" y="1153502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717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28770" y="1222353"/>
            <a:ext cx="6270031" cy="3846266"/>
            <a:chOff x="0" y="0"/>
            <a:chExt cx="4775499" cy="2989744"/>
          </a:xfrm>
        </p:grpSpPr>
        <p:grpSp>
          <p:nvGrpSpPr>
            <p:cNvPr id="5" name="Group 4"/>
            <p:cNvGrpSpPr/>
            <p:nvPr/>
          </p:nvGrpSpPr>
          <p:grpSpPr>
            <a:xfrm>
              <a:off x="2" y="957140"/>
              <a:ext cx="4775496" cy="1039488"/>
              <a:chOff x="2" y="957145"/>
              <a:chExt cx="4775634" cy="103960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39091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413054" y="1140974"/>
                <a:ext cx="3260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492206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1152143" y="1140974"/>
                <a:ext cx="34006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245321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658373" y="1140974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905258" y="1146001"/>
                <a:ext cx="34006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2944609" y="962172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3151136" y="1324802"/>
                <a:ext cx="0" cy="2827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2944610" y="1626614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663295" y="1625016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i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362584" y="1626614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V="1">
                <a:off x="3357662" y="1808845"/>
                <a:ext cx="305633" cy="1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076347" y="1808845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1546033" y="162406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1959085" y="1807894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2245321" y="1629092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flipV="1">
                <a:off x="2658373" y="1812041"/>
                <a:ext cx="305633" cy="1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Left Brace 5"/>
            <p:cNvSpPr/>
            <p:nvPr/>
          </p:nvSpPr>
          <p:spPr>
            <a:xfrm rot="16200000">
              <a:off x="3755435" y="1185730"/>
              <a:ext cx="209155" cy="1830972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3710268" y="2212437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S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Left Brace 7"/>
            <p:cNvSpPr/>
            <p:nvPr/>
          </p:nvSpPr>
          <p:spPr>
            <a:xfrm rot="16200000">
              <a:off x="3056166" y="982509"/>
              <a:ext cx="209155" cy="3229507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224"/>
            <p:cNvSpPr txBox="1"/>
            <p:nvPr/>
          </p:nvSpPr>
          <p:spPr>
            <a:xfrm>
              <a:off x="2991649" y="2749714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L1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1997566" y="1584393"/>
              <a:ext cx="209155" cy="1112308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Text Box 224"/>
            <p:cNvSpPr txBox="1"/>
            <p:nvPr/>
          </p:nvSpPr>
          <p:spPr>
            <a:xfrm>
              <a:off x="1958905" y="2258625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 rot="5400000">
              <a:off x="1574205" y="-821187"/>
              <a:ext cx="209155" cy="3357563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Text Box 224"/>
            <p:cNvSpPr txBox="1"/>
            <p:nvPr/>
          </p:nvSpPr>
          <p:spPr>
            <a:xfrm>
              <a:off x="1492070" y="499422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Left Brace 13"/>
            <p:cNvSpPr/>
            <p:nvPr/>
          </p:nvSpPr>
          <p:spPr>
            <a:xfrm rot="5400000">
              <a:off x="2283170" y="-2036949"/>
              <a:ext cx="209155" cy="4775496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Text Box 224"/>
            <p:cNvSpPr txBox="1"/>
            <p:nvPr/>
          </p:nvSpPr>
          <p:spPr>
            <a:xfrm>
              <a:off x="2245115" y="0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L2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97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72611" y="933451"/>
            <a:ext cx="6201584" cy="5165015"/>
            <a:chOff x="0" y="0"/>
            <a:chExt cx="4927089" cy="3194618"/>
          </a:xfrm>
        </p:grpSpPr>
        <p:grpSp>
          <p:nvGrpSpPr>
            <p:cNvPr id="5" name="Group 4"/>
            <p:cNvGrpSpPr/>
            <p:nvPr/>
          </p:nvGrpSpPr>
          <p:grpSpPr>
            <a:xfrm>
              <a:off x="40111" y="0"/>
              <a:ext cx="3972292" cy="644284"/>
              <a:chOff x="40111" y="0"/>
              <a:chExt cx="2954276" cy="58765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40111" y="4820"/>
                <a:ext cx="835391" cy="582833"/>
                <a:chOff x="40111" y="4820"/>
                <a:chExt cx="835391" cy="582833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40111" y="482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549473" y="173925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ectangle 42"/>
                <p:cNvSpPr/>
                <p:nvPr/>
              </p:nvSpPr>
              <p:spPr>
                <a:xfrm>
                  <a:off x="40111" y="37243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875502" y="4820"/>
                <a:ext cx="835391" cy="582833"/>
                <a:chOff x="875502" y="4820"/>
                <a:chExt cx="835391" cy="582833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875502" y="482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1384864" y="173925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/>
                <p:cNvSpPr/>
                <p:nvPr/>
              </p:nvSpPr>
              <p:spPr>
                <a:xfrm>
                  <a:off x="875502" y="37243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1673132" y="3801"/>
                <a:ext cx="835391" cy="582833"/>
                <a:chOff x="1673132" y="3801"/>
                <a:chExt cx="835391" cy="582833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1673132" y="3801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2182494" y="172906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angle 36"/>
                <p:cNvSpPr/>
                <p:nvPr/>
              </p:nvSpPr>
              <p:spPr>
                <a:xfrm>
                  <a:off x="1673132" y="371418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2508523" y="0"/>
                <a:ext cx="485864" cy="582833"/>
                <a:chOff x="2508523" y="0"/>
                <a:chExt cx="485864" cy="582833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508523" y="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508523" y="36761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cxnSp>
          <p:nvCxnSpPr>
            <p:cNvPr id="6" name="Straight Arrow Connector 5"/>
            <p:cNvCxnSpPr/>
            <p:nvPr/>
          </p:nvCxnSpPr>
          <p:spPr>
            <a:xfrm>
              <a:off x="326644" y="653365"/>
              <a:ext cx="0" cy="385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0" y="1038873"/>
              <a:ext cx="653288" cy="403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1441917"/>
              <a:ext cx="653288" cy="235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078056" y="1573639"/>
              <a:ext cx="2849033" cy="644284"/>
              <a:chOff x="2078056" y="1573641"/>
              <a:chExt cx="2118885" cy="58765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078056" y="157846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587418" y="174756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2078056" y="194607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875686" y="157744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3385048" y="1746547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2875686" y="194505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711077" y="157364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711077" y="194125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0" name="Straight Arrow Connector 9"/>
            <p:cNvCxnSpPr>
              <a:endCxn id="21" idx="0"/>
            </p:cNvCxnSpPr>
            <p:nvPr/>
          </p:nvCxnSpPr>
          <p:spPr>
            <a:xfrm>
              <a:off x="2400482" y="653365"/>
              <a:ext cx="4218" cy="9255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2073600" y="2554502"/>
              <a:ext cx="1725774" cy="640116"/>
              <a:chOff x="2073600" y="2554502"/>
              <a:chExt cx="1283494" cy="58385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073600" y="255552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582962" y="272462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073600" y="292313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871230" y="255450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k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871230" y="292211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23" idx="2"/>
              <a:endCxn id="16" idx="0"/>
            </p:cNvCxnSpPr>
            <p:nvPr/>
          </p:nvCxnSpPr>
          <p:spPr>
            <a:xfrm flipH="1">
              <a:off x="2400244" y="2217925"/>
              <a:ext cx="4456" cy="3376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2030478"/>
              <a:ext cx="653288" cy="403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2433522"/>
              <a:ext cx="653288" cy="235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20648" y="1644970"/>
              <a:ext cx="0" cy="385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980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2189" y="736557"/>
            <a:ext cx="6863612" cy="5092589"/>
            <a:chOff x="0" y="0"/>
            <a:chExt cx="5204073" cy="277451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10568"/>
              <a:ext cx="1123259" cy="639000"/>
              <a:chOff x="0" y="10568"/>
              <a:chExt cx="835391" cy="58283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0" y="10568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509362" y="179673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0" y="378185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369777" y="5284"/>
              <a:ext cx="1123259" cy="639000"/>
              <a:chOff x="3369777" y="5284"/>
              <a:chExt cx="835391" cy="582833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369777" y="5284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3879139" y="174389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3369777" y="372901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493035" y="34601"/>
              <a:ext cx="653288" cy="639000"/>
              <a:chOff x="4493035" y="34601"/>
              <a:chExt cx="485864" cy="58283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493035" y="3460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93035" y="40221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1933" y="2135510"/>
              <a:ext cx="653288" cy="639000"/>
              <a:chOff x="21933" y="2135510"/>
              <a:chExt cx="485864" cy="58283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1933" y="213551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1933" y="250312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>
              <a:off x="5039751" y="701255"/>
              <a:ext cx="0" cy="3518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23259" y="0"/>
              <a:ext cx="1123259" cy="639000"/>
              <a:chOff x="1123259" y="0"/>
              <a:chExt cx="835391" cy="58283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123259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632621" y="169105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1123259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46518" y="0"/>
              <a:ext cx="1123259" cy="639000"/>
              <a:chOff x="2246518" y="0"/>
              <a:chExt cx="835391" cy="58283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246518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2755880" y="169105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2246518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6154" y="1078337"/>
              <a:ext cx="5177919" cy="645526"/>
              <a:chOff x="26154" y="1078337"/>
              <a:chExt cx="5177919" cy="64552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550785" y="1078337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550785" y="1481381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154" y="1082504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154" y="1485548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H="1">
                <a:off x="679442" y="1172897"/>
                <a:ext cx="41919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149413" y="1078337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149413" y="1481381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3395931" y="1084863"/>
                <a:ext cx="1072486" cy="639000"/>
                <a:chOff x="3395931" y="1084863"/>
                <a:chExt cx="797630" cy="582833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3395931" y="1084863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j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395931" y="1452480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9" name="Straight Arrow Connector 28"/>
                <p:cNvCxnSpPr/>
                <p:nvPr/>
              </p:nvCxnSpPr>
              <p:spPr>
                <a:xfrm flipH="1">
                  <a:off x="3881795" y="1167310"/>
                  <a:ext cx="31176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2272672" y="1084863"/>
                <a:ext cx="1072486" cy="639000"/>
                <a:chOff x="2272672" y="1084863"/>
                <a:chExt cx="797630" cy="582833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272672" y="1084863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k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272672" y="1452480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>
                  <a:off x="2758536" y="1167310"/>
                  <a:ext cx="31176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Arrow Connector 22"/>
              <p:cNvCxnSpPr/>
              <p:nvPr/>
            </p:nvCxnSpPr>
            <p:spPr>
              <a:xfrm flipH="1">
                <a:off x="1793112" y="1234632"/>
                <a:ext cx="41919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/>
            <p:nvPr/>
          </p:nvCxnSpPr>
          <p:spPr>
            <a:xfrm>
              <a:off x="513931" y="1723862"/>
              <a:ext cx="0" cy="3518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239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8043" y="1449528"/>
            <a:ext cx="6786637" cy="3335198"/>
            <a:chOff x="31594" y="0"/>
            <a:chExt cx="5247672" cy="221752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1594" y="173118"/>
              <a:ext cx="4383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19186" y="4167"/>
              <a:ext cx="1123229" cy="638884"/>
              <a:chOff x="419186" y="4167"/>
              <a:chExt cx="835391" cy="58283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19186" y="4167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928548" y="173272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19186" y="371784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542416" y="0"/>
              <a:ext cx="653272" cy="638884"/>
              <a:chOff x="1542416" y="0"/>
              <a:chExt cx="485864" cy="58283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542416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542416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61390" y="1578643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946256" y="1764011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61390" y="1981614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02764" y="1554792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187630" y="1740160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502764" y="1957763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5994" y="1550625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5994" y="1953597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83808" y="653249"/>
              <a:ext cx="4218" cy="9253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380164" y="1546407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065030" y="1731775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380164" y="1949378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52622" y="1545290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k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52622" y="1948261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105894" y="1789183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4885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35363" y="2833644"/>
            <a:ext cx="6546855" cy="1013620"/>
            <a:chOff x="31594" y="0"/>
            <a:chExt cx="7583520" cy="68835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1594" y="214065"/>
              <a:ext cx="4383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19186" y="49471"/>
              <a:ext cx="1123229" cy="638884"/>
              <a:chOff x="419186" y="49471"/>
              <a:chExt cx="835391" cy="58283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19186" y="4947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928548" y="21857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19186" y="41708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961842" y="9502"/>
              <a:ext cx="653272" cy="638884"/>
              <a:chOff x="6961842" y="9502"/>
              <a:chExt cx="485864" cy="58283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961842" y="950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961842" y="37711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542416" y="33353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227282" y="218721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42416" y="436324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83790" y="9502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468656" y="194870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783790" y="412473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07020" y="5335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07020" y="408307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61190" y="1117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346056" y="186485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661190" y="404088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33648" y="0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k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33648" y="402971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386920" y="243893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560292" y="292247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7412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0499" y="3001387"/>
            <a:ext cx="6668842" cy="619537"/>
            <a:chOff x="0" y="0"/>
            <a:chExt cx="5706993" cy="372622"/>
          </a:xfrm>
        </p:grpSpPr>
        <p:sp>
          <p:nvSpPr>
            <p:cNvPr id="5" name="Rectangle 4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0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729999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90968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4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403987" y="188825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483055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6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143019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896074" y="193852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27"/>
            <p:cNvSpPr txBox="1"/>
            <p:nvPr/>
          </p:nvSpPr>
          <p:spPr>
            <a:xfrm>
              <a:off x="5236110" y="68587"/>
              <a:ext cx="470883" cy="280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14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78328" y="2013946"/>
            <a:ext cx="4608222" cy="2215154"/>
            <a:chOff x="0" y="0"/>
            <a:chExt cx="4229100" cy="16002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429000" y="1028700"/>
              <a:ext cx="342900" cy="114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43"/>
            <p:cNvSpPr txBox="1"/>
            <p:nvPr/>
          </p:nvSpPr>
          <p:spPr>
            <a:xfrm>
              <a:off x="3771900" y="1028700"/>
              <a:ext cx="4572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null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0" y="0"/>
              <a:ext cx="3429000" cy="1600200"/>
              <a:chOff x="0" y="0"/>
              <a:chExt cx="3429000" cy="160020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571500" y="228600"/>
                <a:ext cx="6858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0" y="0"/>
                <a:ext cx="3429000" cy="1600200"/>
                <a:chOff x="0" y="0"/>
                <a:chExt cx="3429000" cy="16002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0" y="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257300" y="6858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28600" y="11430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2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2857500" y="8001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3</a:t>
                  </a:r>
                </a:p>
              </p:txBody>
            </p:sp>
            <p:cxnSp>
              <p:nvCxnSpPr>
                <p:cNvPr id="27" name="Straight Arrow Connector 26"/>
                <p:cNvCxnSpPr>
                  <a:stCxn id="25" idx="3"/>
                </p:cNvCxnSpPr>
                <p:nvPr/>
              </p:nvCxnSpPr>
              <p:spPr>
                <a:xfrm flipV="1">
                  <a:off x="800100" y="1028700"/>
                  <a:ext cx="2057400" cy="3429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647700" y="76200"/>
                <a:ext cx="800100" cy="571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762000" y="876300"/>
                <a:ext cx="4572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62000" y="990600"/>
                <a:ext cx="4572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 flipH="1">
              <a:off x="762000" y="1219200"/>
              <a:ext cx="205740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616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37523" y="1937951"/>
            <a:ext cx="5182989" cy="2602453"/>
            <a:chOff x="0" y="0"/>
            <a:chExt cx="3452200" cy="1293156"/>
          </a:xfrm>
        </p:grpSpPr>
        <p:sp>
          <p:nvSpPr>
            <p:cNvPr id="5" name="Rectangle 4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0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4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6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39031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13019" y="1109359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492087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52051" y="1109359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905106" y="1114386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27"/>
            <p:cNvSpPr txBox="1"/>
            <p:nvPr/>
          </p:nvSpPr>
          <p:spPr>
            <a:xfrm>
              <a:off x="2245142" y="989130"/>
              <a:ext cx="454002" cy="269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27"/>
            <p:cNvSpPr txBox="1"/>
            <p:nvPr/>
          </p:nvSpPr>
          <p:spPr>
            <a:xfrm>
              <a:off x="2998198" y="53895"/>
              <a:ext cx="454002" cy="269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104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3046" y="218072"/>
            <a:ext cx="7915605" cy="6259908"/>
            <a:chOff x="0" y="0"/>
            <a:chExt cx="4839643" cy="4130376"/>
          </a:xfrm>
        </p:grpSpPr>
        <p:grpSp>
          <p:nvGrpSpPr>
            <p:cNvPr id="5" name="Group 4"/>
            <p:cNvGrpSpPr/>
            <p:nvPr/>
          </p:nvGrpSpPr>
          <p:grpSpPr>
            <a:xfrm>
              <a:off x="4006" y="0"/>
              <a:ext cx="4792910" cy="323325"/>
              <a:chOff x="4006" y="0"/>
              <a:chExt cx="5783645" cy="414859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743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006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>
                <a:off x="417025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ectangle 76"/>
              <p:cNvSpPr/>
              <p:nvPr/>
            </p:nvSpPr>
            <p:spPr>
              <a:xfrm>
                <a:off x="1496093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1156057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2249149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1909112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3734005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994974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3407993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4487061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4147025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4900080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2662168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 Box 27"/>
              <p:cNvSpPr txBox="1"/>
              <p:nvPr/>
            </p:nvSpPr>
            <p:spPr>
              <a:xfrm>
                <a:off x="5239776" y="6858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0" y="685405"/>
              <a:ext cx="4792910" cy="323269"/>
              <a:chOff x="0" y="685406"/>
              <a:chExt cx="5783645" cy="414787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739031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0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413019" y="869204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1492087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1152051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2245143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1905106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Rectangle 65"/>
              <p:cNvSpPr/>
              <p:nvPr/>
            </p:nvSpPr>
            <p:spPr>
              <a:xfrm>
                <a:off x="3729999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990968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3403987" y="87423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ectangle 68"/>
              <p:cNvSpPr/>
              <p:nvPr/>
            </p:nvSpPr>
            <p:spPr>
              <a:xfrm>
                <a:off x="4483055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4143019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4896074" y="87925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2658162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 Box 27"/>
              <p:cNvSpPr txBox="1"/>
              <p:nvPr/>
            </p:nvSpPr>
            <p:spPr>
              <a:xfrm>
                <a:off x="5235770" y="753916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V="1">
              <a:off x="171135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006" y="1584914"/>
              <a:ext cx="4792910" cy="323195"/>
              <a:chOff x="4006" y="1584916"/>
              <a:chExt cx="5783645" cy="41469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43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006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496093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1156057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2249149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1909112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34005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94974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3407993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4487061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4147025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900080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2662168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 Box 27"/>
              <p:cNvSpPr txBox="1"/>
              <p:nvPr/>
            </p:nvSpPr>
            <p:spPr>
              <a:xfrm>
                <a:off x="5239776" y="165333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V="1">
              <a:off x="175141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5400000" flipH="1" flipV="1">
              <a:off x="793707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4006" y="3481763"/>
              <a:ext cx="4792910" cy="323040"/>
              <a:chOff x="4006" y="3481766"/>
              <a:chExt cx="5783645" cy="41449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43037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006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496093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24914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1909112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3734005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994974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3407993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Rectangle 39"/>
              <p:cNvSpPr/>
              <p:nvPr/>
            </p:nvSpPr>
            <p:spPr>
              <a:xfrm>
                <a:off x="4487061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4147025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4900080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662168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 Box 27"/>
              <p:cNvSpPr txBox="1"/>
              <p:nvPr/>
            </p:nvSpPr>
            <p:spPr>
              <a:xfrm>
                <a:off x="5239776" y="3549983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 rot="5400000" flipH="1" flipV="1">
              <a:off x="793707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16200000" flipH="1">
              <a:off x="1411636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417095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6560" y="2582892"/>
              <a:ext cx="4793083" cy="323114"/>
              <a:chOff x="46560" y="2582895"/>
              <a:chExt cx="5783854" cy="414589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8559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6560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3864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198611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291703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1951666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377655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037528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3450547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529615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4189579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942634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704722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 Box 27"/>
              <p:cNvSpPr txBox="1"/>
              <p:nvPr/>
            </p:nvSpPr>
            <p:spPr>
              <a:xfrm>
                <a:off x="5282539" y="2651207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1495297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5400000" flipH="1" flipV="1">
              <a:off x="836261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2190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0533" y="243725"/>
            <a:ext cx="8210677" cy="6362531"/>
            <a:chOff x="0" y="0"/>
            <a:chExt cx="4797961" cy="5078371"/>
          </a:xfrm>
        </p:grpSpPr>
        <p:grpSp>
          <p:nvGrpSpPr>
            <p:cNvPr id="5" name="Group 4"/>
            <p:cNvGrpSpPr/>
            <p:nvPr/>
          </p:nvGrpSpPr>
          <p:grpSpPr>
            <a:xfrm>
              <a:off x="4894" y="0"/>
              <a:ext cx="4792701" cy="323326"/>
              <a:chOff x="4894" y="0"/>
              <a:chExt cx="5783393" cy="41486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743925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94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417913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1496981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1156945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2250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1910000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3734893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995862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408881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>
              <a:xfrm>
                <a:off x="4487949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4147913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4900968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>
                <a:off x="2663056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" name="Text Box 27"/>
              <p:cNvSpPr txBox="1"/>
              <p:nvPr/>
            </p:nvSpPr>
            <p:spPr>
              <a:xfrm>
                <a:off x="5240412" y="68583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88" y="685406"/>
              <a:ext cx="4792702" cy="323289"/>
              <a:chOff x="888" y="685406"/>
              <a:chExt cx="5783394" cy="414813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739919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888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413907" y="869204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1492975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1152939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2246031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>
                <a:off x="1905994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3730887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991856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>
                <a:off x="3404875" y="87423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Rectangle 90"/>
              <p:cNvSpPr/>
              <p:nvPr/>
            </p:nvSpPr>
            <p:spPr>
              <a:xfrm>
                <a:off x="4483943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4143907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>
                <a:off x="4896962" y="87925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2659050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Text Box 27"/>
              <p:cNvSpPr txBox="1"/>
              <p:nvPr/>
            </p:nvSpPr>
            <p:spPr>
              <a:xfrm>
                <a:off x="5236407" y="75394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V="1">
              <a:off x="172023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894" y="1584916"/>
              <a:ext cx="4793067" cy="323240"/>
              <a:chOff x="4894" y="1584916"/>
              <a:chExt cx="5783835" cy="41475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3925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894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496981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1156945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2250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1910000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3734893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995862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08881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4487949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4147913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4900968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2663056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 Box 27"/>
              <p:cNvSpPr txBox="1"/>
              <p:nvPr/>
            </p:nvSpPr>
            <p:spPr>
              <a:xfrm>
                <a:off x="5240854" y="1653389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V="1">
              <a:off x="176029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5400000" flipH="1" flipV="1">
              <a:off x="794595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888" y="3481766"/>
              <a:ext cx="4792859" cy="323137"/>
              <a:chOff x="888" y="3481766"/>
              <a:chExt cx="5783584" cy="414618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73991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888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492975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246031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1905994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Rectangle 58"/>
              <p:cNvSpPr/>
              <p:nvPr/>
            </p:nvSpPr>
            <p:spPr>
              <a:xfrm>
                <a:off x="3730887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991856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3404875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4483943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4143907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4896962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2659050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 Box 27"/>
              <p:cNvSpPr txBox="1"/>
              <p:nvPr/>
            </p:nvSpPr>
            <p:spPr>
              <a:xfrm>
                <a:off x="5236597" y="3550107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 rot="5400000" flipH="1" flipV="1">
              <a:off x="790589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16200000" flipH="1">
              <a:off x="1408518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413977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894" y="2582893"/>
              <a:ext cx="4792701" cy="323185"/>
              <a:chOff x="4894" y="2582895"/>
              <a:chExt cx="5783393" cy="41468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43925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894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49698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1156945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225003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1910000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3734893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95862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3408881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448794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4147913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4900968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2663056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 Box 27"/>
              <p:cNvSpPr txBox="1"/>
              <p:nvPr/>
            </p:nvSpPr>
            <p:spPr>
              <a:xfrm>
                <a:off x="5240412" y="2651298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1453631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5400000" flipH="1" flipV="1">
              <a:off x="794595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801951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801951" y="1875323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772907" y="2873302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90130" y="3774606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0" y="4435640"/>
              <a:ext cx="4792702" cy="323085"/>
              <a:chOff x="0" y="4435638"/>
              <a:chExt cx="5783394" cy="41455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39031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0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492087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245143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905106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3729999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90968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3403987" y="4624463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4483055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4143019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896074" y="462949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658162" y="461943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 Box 27"/>
              <p:cNvSpPr txBox="1"/>
              <p:nvPr/>
            </p:nvSpPr>
            <p:spPr>
              <a:xfrm>
                <a:off x="5235519" y="450391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23" name="Curved Connector 22"/>
            <p:cNvCxnSpPr/>
            <p:nvPr/>
          </p:nvCxnSpPr>
          <p:spPr>
            <a:xfrm rot="5400000" flipH="1" flipV="1">
              <a:off x="789701" y="3817391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16200000" flipH="1">
              <a:off x="1407630" y="4098068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459137" y="4722601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2135560" y="4722127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7751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77988" y="2661934"/>
            <a:ext cx="5901426" cy="962646"/>
            <a:chOff x="0" y="0"/>
            <a:chExt cx="3387228" cy="39169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6350"/>
              <a:ext cx="2658294" cy="367617"/>
              <a:chOff x="0" y="6350"/>
              <a:chExt cx="2658294" cy="36761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39068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0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413040" y="190159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1492161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1152108" y="190159"/>
                <a:ext cx="3400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2245254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1905201" y="195186"/>
                <a:ext cx="3400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urved Connector 5"/>
            <p:cNvCxnSpPr>
              <a:stCxn id="12" idx="0"/>
              <a:endCxn id="16" idx="0"/>
            </p:cNvCxnSpPr>
            <p:nvPr/>
          </p:nvCxnSpPr>
          <p:spPr>
            <a:xfrm rot="5400000" flipH="1" flipV="1">
              <a:off x="1329147" y="-1116277"/>
              <a:ext cx="12700" cy="2245254"/>
            </a:xfrm>
            <a:prstGeom prst="curvedConnector3">
              <a:avLst>
                <a:gd name="adj1" fmla="val 532506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stCxn id="11" idx="2"/>
            </p:cNvCxnSpPr>
            <p:nvPr/>
          </p:nvCxnSpPr>
          <p:spPr>
            <a:xfrm rot="16200000" flipH="1">
              <a:off x="2045802" y="-726247"/>
              <a:ext cx="5026" cy="2205454"/>
            </a:xfrm>
            <a:prstGeom prst="curvedConnector3">
              <a:avLst>
                <a:gd name="adj1" fmla="val 1337389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14" idx="0"/>
              <a:endCxn id="11" idx="0"/>
            </p:cNvCxnSpPr>
            <p:nvPr/>
          </p:nvCxnSpPr>
          <p:spPr>
            <a:xfrm rot="16200000" flipV="1">
              <a:off x="1322135" y="-370197"/>
              <a:ext cx="12700" cy="753093"/>
            </a:xfrm>
            <a:prstGeom prst="curvedConnector3">
              <a:avLst>
                <a:gd name="adj1" fmla="val 266328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6"/>
            <p:cNvSpPr txBox="1"/>
            <p:nvPr/>
          </p:nvSpPr>
          <p:spPr>
            <a:xfrm>
              <a:off x="2933203" y="12683"/>
              <a:ext cx="454025" cy="269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rot="16200000" flipV="1">
              <a:off x="2075228" y="8797"/>
              <a:ext cx="12700" cy="753093"/>
            </a:xfrm>
            <a:prstGeom prst="curvedConnector3">
              <a:avLst>
                <a:gd name="adj1" fmla="val -208478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093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2188" y="2847746"/>
            <a:ext cx="7004733" cy="634595"/>
            <a:chOff x="0" y="0"/>
            <a:chExt cx="6499449" cy="378973"/>
          </a:xfrm>
        </p:grpSpPr>
        <p:cxnSp>
          <p:nvCxnSpPr>
            <p:cNvPr id="5" name="Curved Connector 4"/>
            <p:cNvCxnSpPr/>
            <p:nvPr/>
          </p:nvCxnSpPr>
          <p:spPr>
            <a:xfrm rot="16200000" flipH="1">
              <a:off x="2445523" y="-2239014"/>
              <a:ext cx="5027" cy="4483055"/>
            </a:xfrm>
            <a:prstGeom prst="curvedConnector3">
              <a:avLst>
                <a:gd name="adj1" fmla="val -21086354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729999" y="5027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90968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03987" y="188825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483055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143019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236111" y="5027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896074" y="193852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 Box 27"/>
            <p:cNvSpPr txBox="1"/>
            <p:nvPr/>
          </p:nvSpPr>
          <p:spPr>
            <a:xfrm>
              <a:off x="5967999" y="53875"/>
              <a:ext cx="531450" cy="316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Curved Connector 21"/>
            <p:cNvCxnSpPr/>
            <p:nvPr/>
          </p:nvCxnSpPr>
          <p:spPr>
            <a:xfrm rot="5400000" flipH="1" flipV="1">
              <a:off x="3924877" y="-1902527"/>
              <a:ext cx="43841" cy="4496403"/>
            </a:xfrm>
            <a:prstGeom prst="curvedConnector3">
              <a:avLst>
                <a:gd name="adj1" fmla="val -2042736"/>
              </a:avLst>
            </a:prstGeom>
            <a:ln>
              <a:solidFill>
                <a:schemeClr val="bg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16200000" flipV="1">
              <a:off x="2445525" y="-746927"/>
              <a:ext cx="5027" cy="1498881"/>
            </a:xfrm>
            <a:prstGeom prst="curvedConnector3">
              <a:avLst>
                <a:gd name="adj1" fmla="val 10099841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5400000">
              <a:off x="3943522" y="-373421"/>
              <a:ext cx="12700" cy="1492087"/>
            </a:xfrm>
            <a:prstGeom prst="curvedConnector3">
              <a:avLst>
                <a:gd name="adj1" fmla="val 4030157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3613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82580" y="2834918"/>
            <a:ext cx="7389609" cy="755672"/>
            <a:chOff x="0" y="0"/>
            <a:chExt cx="6499449" cy="37897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1"/>
              <a:ext cx="6499449" cy="378973"/>
              <a:chOff x="0" y="1"/>
              <a:chExt cx="6499449" cy="378973"/>
            </a:xfrm>
          </p:grpSpPr>
          <p:cxnSp>
            <p:nvCxnSpPr>
              <p:cNvPr id="7" name="Curved Connector 6"/>
              <p:cNvCxnSpPr/>
              <p:nvPr/>
            </p:nvCxnSpPr>
            <p:spPr>
              <a:xfrm rot="16200000" flipH="1">
                <a:off x="2445523" y="-2239013"/>
                <a:ext cx="5027" cy="4483055"/>
              </a:xfrm>
              <a:prstGeom prst="curvedConnector3">
                <a:avLst>
                  <a:gd name="adj1" fmla="val -21086354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739031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0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413019" y="183799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1492087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1152051" y="183799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2245143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05106" y="18882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729999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90968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3403987" y="188826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4483055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4143019" y="18882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5236111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4896074" y="19385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2658162" y="183799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 Box 27"/>
              <p:cNvSpPr txBox="1"/>
              <p:nvPr/>
            </p:nvSpPr>
            <p:spPr>
              <a:xfrm>
                <a:off x="5967999" y="53877"/>
                <a:ext cx="531450" cy="316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4" name="Curved Connector 23"/>
              <p:cNvCxnSpPr/>
              <p:nvPr/>
            </p:nvCxnSpPr>
            <p:spPr>
              <a:xfrm rot="5400000" flipH="1" flipV="1">
                <a:off x="3924877" y="-1902526"/>
                <a:ext cx="43841" cy="4496403"/>
              </a:xfrm>
              <a:prstGeom prst="curvedConnector3">
                <a:avLst>
                  <a:gd name="adj1" fmla="val -2042736"/>
                </a:avLst>
              </a:prstGeom>
              <a:ln>
                <a:solidFill>
                  <a:schemeClr val="bg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urved Connector 24"/>
              <p:cNvCxnSpPr/>
              <p:nvPr/>
            </p:nvCxnSpPr>
            <p:spPr>
              <a:xfrm rot="16200000" flipV="1">
                <a:off x="2445525" y="-746926"/>
                <a:ext cx="5027" cy="1498881"/>
              </a:xfrm>
              <a:prstGeom prst="curvedConnector3">
                <a:avLst>
                  <a:gd name="adj1" fmla="val 10099841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urved Connector 25"/>
              <p:cNvCxnSpPr/>
              <p:nvPr/>
            </p:nvCxnSpPr>
            <p:spPr>
              <a:xfrm rot="5400000">
                <a:off x="3943522" y="-373420"/>
                <a:ext cx="12700" cy="1492087"/>
              </a:xfrm>
              <a:prstGeom prst="curvedConnector3">
                <a:avLst>
                  <a:gd name="adj1" fmla="val 4030157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urved Connector 5"/>
            <p:cNvCxnSpPr/>
            <p:nvPr/>
          </p:nvCxnSpPr>
          <p:spPr>
            <a:xfrm rot="16200000" flipH="1">
              <a:off x="3191567" y="-2246026"/>
              <a:ext cx="5027" cy="4497080"/>
            </a:xfrm>
            <a:prstGeom prst="curvedConnector3">
              <a:avLst>
                <a:gd name="adj1" fmla="val -19087149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8752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641459" y="2976022"/>
            <a:ext cx="7877118" cy="614585"/>
            <a:chOff x="0" y="0"/>
            <a:chExt cx="6499449" cy="378974"/>
          </a:xfrm>
        </p:grpSpPr>
        <p:grpSp>
          <p:nvGrpSpPr>
            <p:cNvPr id="32" name="Group 31"/>
            <p:cNvGrpSpPr/>
            <p:nvPr/>
          </p:nvGrpSpPr>
          <p:grpSpPr>
            <a:xfrm>
              <a:off x="0" y="0"/>
              <a:ext cx="6499449" cy="378974"/>
              <a:chOff x="0" y="0"/>
              <a:chExt cx="6499449" cy="37897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0" y="1"/>
                <a:ext cx="6499449" cy="378973"/>
                <a:chOff x="0" y="1"/>
                <a:chExt cx="6499449" cy="378973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 rot="16200000" flipH="1">
                  <a:off x="2445523" y="-2239013"/>
                  <a:ext cx="5027" cy="4483055"/>
                </a:xfrm>
                <a:prstGeom prst="curvedConnector3">
                  <a:avLst>
                    <a:gd name="adj1" fmla="val -21086354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/>
                <p:cNvSpPr/>
                <p:nvPr/>
              </p:nvSpPr>
              <p:spPr>
                <a:xfrm>
                  <a:off x="739031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0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413019" y="183799"/>
                  <a:ext cx="32601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1492087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1152051" y="183799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 43"/>
                <p:cNvSpPr/>
                <p:nvPr/>
              </p:nvSpPr>
              <p:spPr>
                <a:xfrm>
                  <a:off x="2245143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1905106" y="188826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/>
                <p:cNvSpPr/>
                <p:nvPr/>
              </p:nvSpPr>
              <p:spPr>
                <a:xfrm>
                  <a:off x="3729999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990968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3403987" y="188826"/>
                  <a:ext cx="32601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" name="Rectangle 48"/>
                <p:cNvSpPr/>
                <p:nvPr/>
              </p:nvSpPr>
              <p:spPr>
                <a:xfrm>
                  <a:off x="4483055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4143019" y="188826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1" name="Rectangle 50"/>
                <p:cNvSpPr/>
                <p:nvPr/>
              </p:nvSpPr>
              <p:spPr>
                <a:xfrm>
                  <a:off x="5236111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4896074" y="193853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658162" y="183799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 Box 27"/>
                <p:cNvSpPr txBox="1"/>
                <p:nvPr/>
              </p:nvSpPr>
              <p:spPr>
                <a:xfrm>
                  <a:off x="5967999" y="53877"/>
                  <a:ext cx="531450" cy="3163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5" name="Curved Connector 54"/>
                <p:cNvCxnSpPr/>
                <p:nvPr/>
              </p:nvCxnSpPr>
              <p:spPr>
                <a:xfrm rot="5400000" flipH="1" flipV="1">
                  <a:off x="3924877" y="-1902526"/>
                  <a:ext cx="43841" cy="4496403"/>
                </a:xfrm>
                <a:prstGeom prst="curvedConnector3">
                  <a:avLst>
                    <a:gd name="adj1" fmla="val -2042736"/>
                  </a:avLst>
                </a:prstGeom>
                <a:ln>
                  <a:solidFill>
                    <a:schemeClr val="bg2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urved Connector 55"/>
                <p:cNvCxnSpPr/>
                <p:nvPr/>
              </p:nvCxnSpPr>
              <p:spPr>
                <a:xfrm rot="16200000" flipV="1">
                  <a:off x="2445525" y="-746926"/>
                  <a:ext cx="5027" cy="1498881"/>
                </a:xfrm>
                <a:prstGeom prst="curvedConnector3">
                  <a:avLst>
                    <a:gd name="adj1" fmla="val 10099841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urved Connector 56"/>
                <p:cNvCxnSpPr/>
                <p:nvPr/>
              </p:nvCxnSpPr>
              <p:spPr>
                <a:xfrm rot="5400000">
                  <a:off x="3943522" y="-373420"/>
                  <a:ext cx="12700" cy="1492087"/>
                </a:xfrm>
                <a:prstGeom prst="curvedConnector3">
                  <a:avLst>
                    <a:gd name="adj1" fmla="val 4030157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Curved Connector 36"/>
              <p:cNvCxnSpPr/>
              <p:nvPr/>
            </p:nvCxnSpPr>
            <p:spPr>
              <a:xfrm rot="16200000" flipH="1">
                <a:off x="3191567" y="-2246026"/>
                <a:ext cx="5027" cy="4497080"/>
              </a:xfrm>
              <a:prstGeom prst="curvedConnector3">
                <a:avLst>
                  <a:gd name="adj1" fmla="val -19087149"/>
                </a:avLst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3" name="Curved Connector 32"/>
            <p:cNvCxnSpPr/>
            <p:nvPr/>
          </p:nvCxnSpPr>
          <p:spPr>
            <a:xfrm rot="16200000" flipV="1">
              <a:off x="3191568" y="-739913"/>
              <a:ext cx="5027" cy="1484856"/>
            </a:xfrm>
            <a:prstGeom prst="curvedConnector3">
              <a:avLst>
                <a:gd name="adj1" fmla="val 900931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/>
            <p:nvPr/>
          </p:nvCxnSpPr>
          <p:spPr>
            <a:xfrm rot="5400000">
              <a:off x="4689565" y="-380433"/>
              <a:ext cx="12700" cy="1506112"/>
            </a:xfrm>
            <a:prstGeom prst="curvedConnector3">
              <a:avLst>
                <a:gd name="adj1" fmla="val 3598504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 rot="5400000" flipH="1" flipV="1">
              <a:off x="4301405" y="-1525998"/>
              <a:ext cx="43841" cy="3743347"/>
            </a:xfrm>
            <a:prstGeom prst="curvedConnector3">
              <a:avLst>
                <a:gd name="adj1" fmla="val -2688771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8782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5801" y="282209"/>
            <a:ext cx="7966922" cy="6105977"/>
            <a:chOff x="0" y="0"/>
            <a:chExt cx="4734288" cy="5029200"/>
          </a:xfrm>
        </p:grpSpPr>
        <p:grpSp>
          <p:nvGrpSpPr>
            <p:cNvPr id="5" name="Group 4"/>
            <p:cNvGrpSpPr/>
            <p:nvPr/>
          </p:nvGrpSpPr>
          <p:grpSpPr>
            <a:xfrm>
              <a:off x="4894" y="0"/>
              <a:ext cx="4339181" cy="290407"/>
              <a:chOff x="4894" y="0"/>
              <a:chExt cx="5236110" cy="372622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743925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94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417913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1496981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1156945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2250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1910000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3734893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995862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408881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>
              <a:xfrm>
                <a:off x="4487949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4147913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4900968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>
                <a:off x="2663056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/>
            <p:cNvSpPr/>
            <p:nvPr/>
          </p:nvSpPr>
          <p:spPr>
            <a:xfrm>
              <a:off x="613324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88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43158" y="828651"/>
              <a:ext cx="270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237383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955595" y="828651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861442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579652" y="832569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091944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79508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821778" y="832569"/>
              <a:ext cx="270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716003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434215" y="832569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58273" y="836487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203711" y="828651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72023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4894" y="1584916"/>
              <a:ext cx="4339181" cy="290407"/>
              <a:chOff x="4894" y="1584916"/>
              <a:chExt cx="5236110" cy="372622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743925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894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496981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6" name="Straight Arrow Connector 85"/>
              <p:cNvCxnSpPr/>
              <p:nvPr/>
            </p:nvCxnSpPr>
            <p:spPr>
              <a:xfrm>
                <a:off x="1156945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2250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1910000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3734893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995862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>
                <a:off x="3408881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Rectangle 91"/>
              <p:cNvSpPr/>
              <p:nvPr/>
            </p:nvSpPr>
            <p:spPr>
              <a:xfrm>
                <a:off x="4487949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>
                <a:off x="4147913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4900968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2663056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 flipV="1">
              <a:off x="176029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5400000" flipH="1" flipV="1">
              <a:off x="794595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888" y="3481766"/>
              <a:ext cx="4339181" cy="290407"/>
              <a:chOff x="888" y="3481766"/>
              <a:chExt cx="5236110" cy="37262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73991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888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492975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246031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1905994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3730887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991856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3404875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4483943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4143907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4896962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2659050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urved Connector 24"/>
            <p:cNvCxnSpPr/>
            <p:nvPr/>
          </p:nvCxnSpPr>
          <p:spPr>
            <a:xfrm rot="5400000" flipH="1" flipV="1">
              <a:off x="790589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16200000" flipH="1">
              <a:off x="1408518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413977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4894" y="2582895"/>
              <a:ext cx="4339181" cy="290407"/>
              <a:chOff x="4894" y="2582895"/>
              <a:chExt cx="5236110" cy="37262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743925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894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49698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1156945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225003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1910000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3734893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95862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>
                <a:off x="3408881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Rectangle 66"/>
              <p:cNvSpPr/>
              <p:nvPr/>
            </p:nvSpPr>
            <p:spPr>
              <a:xfrm>
                <a:off x="448794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4147913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4900968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2663056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/>
            <p:cNvCxnSpPr/>
            <p:nvPr/>
          </p:nvCxnSpPr>
          <p:spPr>
            <a:xfrm flipV="1">
              <a:off x="1453631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/>
            <p:nvPr/>
          </p:nvCxnSpPr>
          <p:spPr>
            <a:xfrm rot="5400000" flipH="1" flipV="1">
              <a:off x="794595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801951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801951" y="1875323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772907" y="2873302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790130" y="3774606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0" y="4435638"/>
              <a:ext cx="4339181" cy="290407"/>
              <a:chOff x="0" y="4435638"/>
              <a:chExt cx="5236110" cy="37262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39031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0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492087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245143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1905106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29999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90968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3403987" y="4624463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4483055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4143019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896074" y="462949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2658162" y="461943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Curved Connector 35"/>
            <p:cNvCxnSpPr/>
            <p:nvPr/>
          </p:nvCxnSpPr>
          <p:spPr>
            <a:xfrm rot="5400000" flipH="1" flipV="1">
              <a:off x="789701" y="3817391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/>
            <p:nvPr/>
          </p:nvCxnSpPr>
          <p:spPr>
            <a:xfrm rot="16200000" flipH="1">
              <a:off x="1407630" y="4098068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483764" y="4686769"/>
              <a:ext cx="140" cy="3424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055465" y="4686828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339172" y="698479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344067" y="1592752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50374" y="2586813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320437" y="3475416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392019" y="4443474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92019" y="7836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5052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13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62181" y="2422397"/>
            <a:ext cx="5967789" cy="1518908"/>
            <a:chOff x="1509164" y="1833165"/>
            <a:chExt cx="5967789" cy="1518908"/>
          </a:xfrm>
        </p:grpSpPr>
        <p:grpSp>
          <p:nvGrpSpPr>
            <p:cNvPr id="5" name="Group 4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19" name="Rectangle 18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4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latin typeface="Calibri"/>
                            <a:ea typeface="ＭＳ 明朝"/>
                            <a:cs typeface="Calibri"/>
                          </a:rPr>
                          <a:t>5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14" name="Rectangle 13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2" name="Rectangle 11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9" name="Rectangle 8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6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4207154" y="1833165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3364533" y="2889477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646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87622" y="1150003"/>
            <a:ext cx="5309550" cy="3983698"/>
            <a:chOff x="165375" y="0"/>
            <a:chExt cx="3576841" cy="2572177"/>
          </a:xfrm>
        </p:grpSpPr>
        <p:grpSp>
          <p:nvGrpSpPr>
            <p:cNvPr id="5" name="Group 4"/>
            <p:cNvGrpSpPr/>
            <p:nvPr/>
          </p:nvGrpSpPr>
          <p:grpSpPr>
            <a:xfrm>
              <a:off x="165375" y="0"/>
              <a:ext cx="3576841" cy="996889"/>
              <a:chOff x="165375" y="0"/>
              <a:chExt cx="3577205" cy="99711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457951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920015" y="205740"/>
                <a:ext cx="3605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1718649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79347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40045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80516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180713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441411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702109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3512934" y="411480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 Box 16"/>
              <p:cNvSpPr txBox="1"/>
              <p:nvPr/>
            </p:nvSpPr>
            <p:spPr>
              <a:xfrm>
                <a:off x="165375" y="727179"/>
                <a:ext cx="297845" cy="26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mbria"/>
                    <a:ea typeface="Times New Roman"/>
                    <a:cs typeface="Times New Roman"/>
                  </a:rPr>
                  <a:t> </a:t>
                </a:r>
                <a:endParaRPr lang="en-US" sz="12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652556" y="1286852"/>
              <a:ext cx="620963" cy="1285325"/>
              <a:chOff x="1652556" y="1286852"/>
              <a:chExt cx="1155974" cy="182036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52556" y="2743144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52556" y="2379071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52556" y="2014998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52556" y="1650925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52556" y="1286852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1178704" y="1441537"/>
              <a:ext cx="4738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 Box 5"/>
            <p:cNvSpPr txBox="1"/>
            <p:nvPr/>
          </p:nvSpPr>
          <p:spPr>
            <a:xfrm>
              <a:off x="332958" y="1320451"/>
              <a:ext cx="1553210" cy="269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Top of the stack 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21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09164" y="196411"/>
            <a:ext cx="5967789" cy="1636754"/>
            <a:chOff x="1509164" y="1833165"/>
            <a:chExt cx="5967789" cy="1636754"/>
          </a:xfrm>
        </p:grpSpPr>
        <p:grpSp>
          <p:nvGrpSpPr>
            <p:cNvPr id="18" name="Group 17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latin typeface="Calibri"/>
                            <a:ea typeface="ＭＳ 明朝"/>
                            <a:cs typeface="Calibri"/>
                          </a:rPr>
                          <a:t>D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8" name="Rectangle 7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" name="Rectangle 5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>
              <a:off x="1581325" y="1833165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1581325" y="3007323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509164" y="2225986"/>
            <a:ext cx="5967789" cy="1620745"/>
            <a:chOff x="1509164" y="1833165"/>
            <a:chExt cx="5967789" cy="1620745"/>
          </a:xfrm>
        </p:grpSpPr>
        <p:grpSp>
          <p:nvGrpSpPr>
            <p:cNvPr id="29" name="Group 28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39" name="Group 38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44" name="Rectangle 43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latin typeface="Calibri"/>
                            <a:ea typeface="ＭＳ 明朝"/>
                            <a:cs typeface="Calibri"/>
                          </a:rPr>
                          <a:t>D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38" name="Rectangle 37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6" name="Rectangle 35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>
              <a:off x="2471666" y="1833165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55614" y="2991314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1283937" y="4250159"/>
            <a:ext cx="5967789" cy="1620745"/>
            <a:chOff x="1509164" y="1833165"/>
            <a:chExt cx="5967789" cy="1620745"/>
          </a:xfrm>
        </p:grpSpPr>
        <p:grpSp>
          <p:nvGrpSpPr>
            <p:cNvPr id="46" name="Group 45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57" name="Group 56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latin typeface="Calibri"/>
                            <a:ea typeface="ＭＳ 明朝"/>
                            <a:cs typeface="Calibri"/>
                          </a:rPr>
                          <a:t>D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55" name="Rectangle 54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53" name="Rectangle 52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50" name="Rectangle 49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47" name="Straight Arrow Connector 46"/>
            <p:cNvCxnSpPr/>
            <p:nvPr/>
          </p:nvCxnSpPr>
          <p:spPr>
            <a:xfrm>
              <a:off x="4780696" y="1833165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2455614" y="2991314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20891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008979" y="439796"/>
            <a:ext cx="5967789" cy="1620745"/>
            <a:chOff x="1008979" y="439796"/>
            <a:chExt cx="5967789" cy="1620745"/>
          </a:xfrm>
        </p:grpSpPr>
        <p:grpSp>
          <p:nvGrpSpPr>
            <p:cNvPr id="45" name="Group 44"/>
            <p:cNvGrpSpPr/>
            <p:nvPr/>
          </p:nvGrpSpPr>
          <p:grpSpPr>
            <a:xfrm>
              <a:off x="1008979" y="439796"/>
              <a:ext cx="5967789" cy="1620745"/>
              <a:chOff x="1509164" y="1833165"/>
              <a:chExt cx="5967789" cy="1620745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1509164" y="2385287"/>
                <a:ext cx="5967789" cy="509279"/>
                <a:chOff x="2059173" y="1098371"/>
                <a:chExt cx="5967789" cy="509279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2059173" y="1098371"/>
                  <a:ext cx="4511607" cy="504190"/>
                  <a:chOff x="2059173" y="1098371"/>
                  <a:chExt cx="4511607" cy="504190"/>
                </a:xfrm>
              </p:grpSpPr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059173" y="1098371"/>
                    <a:ext cx="3774396" cy="504190"/>
                    <a:chOff x="607068" y="0"/>
                    <a:chExt cx="2881932" cy="637141"/>
                  </a:xfrm>
                </p:grpSpPr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607068" y="0"/>
                      <a:ext cx="2326001" cy="637141"/>
                      <a:chOff x="607068" y="0"/>
                      <a:chExt cx="2326001" cy="637141"/>
                    </a:xfrm>
                  </p:grpSpPr>
                  <p:grpSp>
                    <p:nvGrpSpPr>
                      <p:cNvPr id="56" name="Group 55"/>
                      <p:cNvGrpSpPr/>
                      <p:nvPr/>
                    </p:nvGrpSpPr>
                    <p:grpSpPr>
                      <a:xfrm>
                        <a:off x="607068" y="0"/>
                        <a:ext cx="1214136" cy="637141"/>
                        <a:chOff x="685829" y="0"/>
                        <a:chExt cx="1371658" cy="637141"/>
                      </a:xfrm>
                    </p:grpSpPr>
                    <p:sp>
                      <p:nvSpPr>
                        <p:cNvPr id="60" name="Rectangle 59"/>
                        <p:cNvSpPr/>
                        <p:nvPr/>
                      </p:nvSpPr>
                      <p:spPr>
                        <a:xfrm>
                          <a:off x="1371658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BFBFBF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D</a:t>
                          </a: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	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61" name="Rectangle 60"/>
                        <p:cNvSpPr/>
                        <p:nvPr/>
                      </p:nvSpPr>
                      <p:spPr>
                        <a:xfrm>
                          <a:off x="685829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4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57" name="Group 56"/>
                      <p:cNvGrpSpPr/>
                      <p:nvPr/>
                    </p:nvGrpSpPr>
                    <p:grpSpPr>
                      <a:xfrm>
                        <a:off x="1821205" y="0"/>
                        <a:ext cx="1111864" cy="637141"/>
                        <a:chOff x="1821204" y="0"/>
                        <a:chExt cx="1371658" cy="637141"/>
                      </a:xfrm>
                    </p:grpSpPr>
                    <p:sp>
                      <p:nvSpPr>
                        <p:cNvPr id="58" name="Rectangle 57"/>
                        <p:cNvSpPr/>
                        <p:nvPr/>
                      </p:nvSpPr>
                      <p:spPr>
                        <a:xfrm>
                          <a:off x="2507033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latin typeface="Calibri"/>
                              <a:ea typeface="ＭＳ 明朝"/>
                              <a:cs typeface="Calibri"/>
                            </a:rPr>
                            <a:t>D</a:t>
                          </a:r>
                          <a:endParaRPr lang="en-US" sz="1200" dirty="0">
                            <a:effectLst/>
                            <a:latin typeface="Calibri"/>
                            <a:ea typeface="ＭＳ 明朝"/>
                            <a:cs typeface="Calibri"/>
                          </a:endParaRPr>
                        </a:p>
                      </p:txBody>
                    </p:sp>
                    <p:sp>
                      <p:nvSpPr>
                        <p:cNvPr id="59" name="Rectangle 58"/>
                        <p:cNvSpPr/>
                        <p:nvPr/>
                      </p:nvSpPr>
                      <p:spPr>
                        <a:xfrm>
                          <a:off x="1821204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D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2933068" y="0"/>
                      <a:ext cx="555932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Times"/>
                          <a:ea typeface="ＭＳ 明朝"/>
                          <a:cs typeface="Times New Roman"/>
                        </a:rPr>
                        <a:t>11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53" name="Rectangle 52"/>
                  <p:cNvSpPr/>
                  <p:nvPr/>
                </p:nvSpPr>
                <p:spPr>
                  <a:xfrm>
                    <a:off x="5842689" y="1098371"/>
                    <a:ext cx="728091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23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50" name="Rectangle 49"/>
                <p:cNvSpPr/>
                <p:nvPr/>
              </p:nvSpPr>
              <p:spPr>
                <a:xfrm>
                  <a:off x="6570780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7298871" y="1103460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47" name="Straight Arrow Connector 46"/>
              <p:cNvCxnSpPr/>
              <p:nvPr/>
            </p:nvCxnSpPr>
            <p:spPr>
              <a:xfrm>
                <a:off x="4780696" y="1833165"/>
                <a:ext cx="0" cy="458291"/>
              </a:xfrm>
              <a:prstGeom prst="straightConnector1">
                <a:avLst/>
              </a:prstGeom>
              <a:ln>
                <a:solidFill>
                  <a:srgbClr val="E74C3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2455614" y="2991314"/>
                <a:ext cx="0" cy="462596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Curved Connector 2"/>
            <p:cNvCxnSpPr>
              <a:stCxn id="55" idx="2"/>
              <a:endCxn id="60" idx="2"/>
            </p:cNvCxnSpPr>
            <p:nvPr/>
          </p:nvCxnSpPr>
          <p:spPr>
            <a:xfrm rot="5400000">
              <a:off x="3310451" y="387229"/>
              <a:ext cx="12700" cy="2217758"/>
            </a:xfrm>
            <a:prstGeom prst="curvedConnector3">
              <a:avLst>
                <a:gd name="adj1" fmla="val 3449646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161379" y="2346796"/>
            <a:ext cx="5967789" cy="1620745"/>
            <a:chOff x="1161379" y="2346796"/>
            <a:chExt cx="5967789" cy="1620745"/>
          </a:xfrm>
        </p:grpSpPr>
        <p:grpSp>
          <p:nvGrpSpPr>
            <p:cNvPr id="62" name="Group 61"/>
            <p:cNvGrpSpPr/>
            <p:nvPr/>
          </p:nvGrpSpPr>
          <p:grpSpPr>
            <a:xfrm>
              <a:off x="1161379" y="2346796"/>
              <a:ext cx="5967789" cy="1620745"/>
              <a:chOff x="1509164" y="1833165"/>
              <a:chExt cx="5967789" cy="1620745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509164" y="2385287"/>
                <a:ext cx="5967789" cy="509279"/>
                <a:chOff x="2059173" y="1098371"/>
                <a:chExt cx="5967789" cy="509279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2059173" y="1098371"/>
                  <a:ext cx="4511607" cy="504190"/>
                  <a:chOff x="2059173" y="1098371"/>
                  <a:chExt cx="4511607" cy="504190"/>
                </a:xfrm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2059173" y="1098371"/>
                    <a:ext cx="3774396" cy="504190"/>
                    <a:chOff x="607068" y="0"/>
                    <a:chExt cx="2881932" cy="637141"/>
                  </a:xfrm>
                </p:grpSpPr>
                <p:grpSp>
                  <p:nvGrpSpPr>
                    <p:cNvPr id="71" name="Group 70"/>
                    <p:cNvGrpSpPr/>
                    <p:nvPr/>
                  </p:nvGrpSpPr>
                  <p:grpSpPr>
                    <a:xfrm>
                      <a:off x="607068" y="0"/>
                      <a:ext cx="2326001" cy="637141"/>
                      <a:chOff x="607068" y="0"/>
                      <a:chExt cx="2326001" cy="637141"/>
                    </a:xfrm>
                  </p:grpSpPr>
                  <p:grpSp>
                    <p:nvGrpSpPr>
                      <p:cNvPr id="73" name="Group 72"/>
                      <p:cNvGrpSpPr/>
                      <p:nvPr/>
                    </p:nvGrpSpPr>
                    <p:grpSpPr>
                      <a:xfrm>
                        <a:off x="607068" y="0"/>
                        <a:ext cx="1214136" cy="637141"/>
                        <a:chOff x="685829" y="0"/>
                        <a:chExt cx="1371658" cy="637141"/>
                      </a:xfrm>
                    </p:grpSpPr>
                    <p:sp>
                      <p:nvSpPr>
                        <p:cNvPr id="77" name="Rectangle 76"/>
                        <p:cNvSpPr/>
                        <p:nvPr/>
                      </p:nvSpPr>
                      <p:spPr>
                        <a:xfrm>
                          <a:off x="1371658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BFBFBF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11</a:t>
                          </a: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	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78" name="Rectangle 77"/>
                        <p:cNvSpPr/>
                        <p:nvPr/>
                      </p:nvSpPr>
                      <p:spPr>
                        <a:xfrm>
                          <a:off x="685829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4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74" name="Group 73"/>
                      <p:cNvGrpSpPr/>
                      <p:nvPr/>
                    </p:nvGrpSpPr>
                    <p:grpSpPr>
                      <a:xfrm>
                        <a:off x="1821205" y="0"/>
                        <a:ext cx="1111864" cy="637141"/>
                        <a:chOff x="1821204" y="0"/>
                        <a:chExt cx="1371658" cy="637141"/>
                      </a:xfrm>
                    </p:grpSpPr>
                    <p:sp>
                      <p:nvSpPr>
                        <p:cNvPr id="75" name="Rectangle 74"/>
                        <p:cNvSpPr/>
                        <p:nvPr/>
                      </p:nvSpPr>
                      <p:spPr>
                        <a:xfrm>
                          <a:off x="2507033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latin typeface="Calibri"/>
                              <a:ea typeface="ＭＳ 明朝"/>
                              <a:cs typeface="Calibri"/>
                            </a:rPr>
                            <a:t>D</a:t>
                          </a:r>
                          <a:endParaRPr lang="en-US" sz="1200" dirty="0">
                            <a:effectLst/>
                            <a:latin typeface="Calibri"/>
                            <a:ea typeface="ＭＳ 明朝"/>
                            <a:cs typeface="Calibri"/>
                          </a:endParaRPr>
                        </a:p>
                      </p:txBody>
                    </p:sp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1821204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D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2933068" y="0"/>
                      <a:ext cx="555932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"/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70" name="Rectangle 69"/>
                  <p:cNvSpPr/>
                  <p:nvPr/>
                </p:nvSpPr>
                <p:spPr>
                  <a:xfrm>
                    <a:off x="5842689" y="1098371"/>
                    <a:ext cx="728091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23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7" name="Rectangle 66"/>
                <p:cNvSpPr/>
                <p:nvPr/>
              </p:nvSpPr>
              <p:spPr>
                <a:xfrm>
                  <a:off x="6570780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7298871" y="1103460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64" name="Straight Arrow Connector 63"/>
              <p:cNvCxnSpPr/>
              <p:nvPr/>
            </p:nvCxnSpPr>
            <p:spPr>
              <a:xfrm>
                <a:off x="5422266" y="1833165"/>
                <a:ext cx="0" cy="458291"/>
              </a:xfrm>
              <a:prstGeom prst="straightConnector1">
                <a:avLst/>
              </a:prstGeom>
              <a:ln>
                <a:solidFill>
                  <a:srgbClr val="E74C3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V="1">
                <a:off x="3319769" y="2991314"/>
                <a:ext cx="0" cy="462596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Curved Connector 96"/>
            <p:cNvCxnSpPr>
              <a:stCxn id="70" idx="2"/>
              <a:endCxn id="76" idx="2"/>
            </p:cNvCxnSpPr>
            <p:nvPr/>
          </p:nvCxnSpPr>
          <p:spPr>
            <a:xfrm rot="5400000">
              <a:off x="4212246" y="2306413"/>
              <a:ext cx="12700" cy="2193390"/>
            </a:xfrm>
            <a:prstGeom prst="curvedConnector3">
              <a:avLst>
                <a:gd name="adj1" fmla="val 2831031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223789" y="4307311"/>
            <a:ext cx="5967789" cy="1430166"/>
            <a:chOff x="1509164" y="1926996"/>
            <a:chExt cx="5967789" cy="1430166"/>
          </a:xfrm>
        </p:grpSpPr>
        <p:grpSp>
          <p:nvGrpSpPr>
            <p:cNvPr id="100" name="Group 99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108" name="Group 107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110" name="Group 109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114" name="Rectangle 113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11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115" name="Rectangle 114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111" name="Group 110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112" name="Rectangle 111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latin typeface="Calibri"/>
                            <a:ea typeface="ＭＳ 明朝"/>
                            <a:cs typeface="Calibri"/>
                          </a:rPr>
                          <a:t>D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113" name="Rectangle 112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23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07" name="Rectangle 106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01" name="Straight Arrow Connector 100"/>
            <p:cNvCxnSpPr/>
            <p:nvPr/>
          </p:nvCxnSpPr>
          <p:spPr>
            <a:xfrm>
              <a:off x="6273327" y="1926996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4170830" y="2894566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0808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511840" y="850486"/>
            <a:ext cx="5967789" cy="1430167"/>
            <a:chOff x="1511840" y="850486"/>
            <a:chExt cx="5967789" cy="1430167"/>
          </a:xfrm>
        </p:grpSpPr>
        <p:grpSp>
          <p:nvGrpSpPr>
            <p:cNvPr id="4" name="Group 3"/>
            <p:cNvGrpSpPr/>
            <p:nvPr/>
          </p:nvGrpSpPr>
          <p:grpSpPr>
            <a:xfrm>
              <a:off x="1511840" y="850486"/>
              <a:ext cx="5967789" cy="1430167"/>
              <a:chOff x="1509164" y="1926996"/>
              <a:chExt cx="5967789" cy="143016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509164" y="2385287"/>
                <a:ext cx="5967789" cy="509279"/>
                <a:chOff x="2059173" y="1098371"/>
                <a:chExt cx="5967789" cy="509279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2059173" y="1098371"/>
                  <a:ext cx="4511607" cy="504190"/>
                  <a:chOff x="2059173" y="1098371"/>
                  <a:chExt cx="4511607" cy="504190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2059173" y="1098371"/>
                    <a:ext cx="3774396" cy="504190"/>
                    <a:chOff x="607068" y="0"/>
                    <a:chExt cx="2881932" cy="637141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607068" y="0"/>
                      <a:ext cx="2326001" cy="637141"/>
                      <a:chOff x="607068" y="0"/>
                      <a:chExt cx="2326001" cy="637141"/>
                    </a:xfrm>
                  </p:grpSpPr>
                  <p:grpSp>
                    <p:nvGrpSpPr>
                      <p:cNvPr id="15" name="Group 14"/>
                      <p:cNvGrpSpPr/>
                      <p:nvPr/>
                    </p:nvGrpSpPr>
                    <p:grpSpPr>
                      <a:xfrm>
                        <a:off x="607068" y="0"/>
                        <a:ext cx="1214136" cy="637141"/>
                        <a:chOff x="685829" y="0"/>
                        <a:chExt cx="1371658" cy="637141"/>
                      </a:xfrm>
                    </p:grpSpPr>
                    <p:sp>
                      <p:nvSpPr>
                        <p:cNvPr id="19" name="Rectangle 18"/>
                        <p:cNvSpPr/>
                        <p:nvPr/>
                      </p:nvSpPr>
                      <p:spPr>
                        <a:xfrm>
                          <a:off x="1371658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BFBFBF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11</a:t>
                          </a: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	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20" name="Rectangle 19"/>
                        <p:cNvSpPr/>
                        <p:nvPr/>
                      </p:nvSpPr>
                      <p:spPr>
                        <a:xfrm>
                          <a:off x="685829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4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16" name="Group 15"/>
                      <p:cNvGrpSpPr/>
                      <p:nvPr/>
                    </p:nvGrpSpPr>
                    <p:grpSpPr>
                      <a:xfrm>
                        <a:off x="1821205" y="0"/>
                        <a:ext cx="1111864" cy="637141"/>
                        <a:chOff x="1821204" y="0"/>
                        <a:chExt cx="1371658" cy="637141"/>
                      </a:xfrm>
                    </p:grpSpPr>
                    <p:sp>
                      <p:nvSpPr>
                        <p:cNvPr id="17" name="Rectangle 16"/>
                        <p:cNvSpPr/>
                        <p:nvPr/>
                      </p:nvSpPr>
                      <p:spPr>
                        <a:xfrm>
                          <a:off x="2507033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latin typeface="Calibri"/>
                              <a:ea typeface="ＭＳ 明朝"/>
                              <a:cs typeface="Calibri"/>
                            </a:rPr>
                            <a:t>D</a:t>
                          </a:r>
                          <a:endParaRPr lang="en-US" sz="1200" dirty="0">
                            <a:effectLst/>
                            <a:latin typeface="Calibri"/>
                            <a:ea typeface="ＭＳ 明朝"/>
                            <a:cs typeface="Calibri"/>
                          </a:endParaRPr>
                        </a:p>
                      </p:txBody>
                    </p:sp>
                    <p:sp>
                      <p:nvSpPr>
                        <p:cNvPr id="18" name="Rectangle 17"/>
                        <p:cNvSpPr/>
                        <p:nvPr/>
                      </p:nvSpPr>
                      <p:spPr>
                        <a:xfrm>
                          <a:off x="1821204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23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933068" y="0"/>
                      <a:ext cx="555932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Times"/>
                          <a:ea typeface="ＭＳ 明朝"/>
                          <a:cs typeface="Times New Roman"/>
                        </a:rPr>
                        <a:t>11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2" name="Rectangle 11"/>
                  <p:cNvSpPr/>
                  <p:nvPr/>
                </p:nvSpPr>
                <p:spPr>
                  <a:xfrm>
                    <a:off x="5842689" y="1098371"/>
                    <a:ext cx="728091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9" name="Rectangle 8"/>
                <p:cNvSpPr/>
                <p:nvPr/>
              </p:nvSpPr>
              <p:spPr>
                <a:xfrm>
                  <a:off x="6570780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7298871" y="1103460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6" name="Straight Arrow Connector 5"/>
              <p:cNvCxnSpPr/>
              <p:nvPr/>
            </p:nvCxnSpPr>
            <p:spPr>
              <a:xfrm>
                <a:off x="7045828" y="1926996"/>
                <a:ext cx="0" cy="458291"/>
              </a:xfrm>
              <a:prstGeom prst="straightConnector1">
                <a:avLst/>
              </a:prstGeom>
              <a:ln>
                <a:solidFill>
                  <a:srgbClr val="E74C3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3974431" y="2894567"/>
                <a:ext cx="0" cy="462596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Curved Connector 20"/>
            <p:cNvCxnSpPr>
              <a:stCxn id="10" idx="2"/>
              <a:endCxn id="17" idx="2"/>
            </p:cNvCxnSpPr>
            <p:nvPr/>
          </p:nvCxnSpPr>
          <p:spPr>
            <a:xfrm rot="5400000" flipH="1">
              <a:off x="5652299" y="354772"/>
              <a:ext cx="5089" cy="2921481"/>
            </a:xfrm>
            <a:prstGeom prst="curvedConnector3">
              <a:avLst>
                <a:gd name="adj1" fmla="val -10409963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511840" y="3019368"/>
            <a:ext cx="6348446" cy="1430167"/>
            <a:chOff x="1509164" y="1926996"/>
            <a:chExt cx="6348446" cy="1430167"/>
          </a:xfrm>
        </p:grpSpPr>
        <p:grpSp>
          <p:nvGrpSpPr>
            <p:cNvPr id="26" name="Group 25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11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37" name="Group 36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latin typeface="Calibri"/>
                            <a:ea typeface="ＭＳ 明朝"/>
                            <a:cs typeface="Calibri"/>
                          </a:rPr>
                          <a:t>24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23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35" name="Rectangle 34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>
                        <a:latin typeface="Times"/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3" name="Rectangle 32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857610" y="1926996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3974431" y="2894567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30823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531784" y="572512"/>
            <a:ext cx="2714154" cy="3188024"/>
            <a:chOff x="1531784" y="572512"/>
            <a:chExt cx="2714154" cy="3188024"/>
          </a:xfrm>
        </p:grpSpPr>
        <p:grpSp>
          <p:nvGrpSpPr>
            <p:cNvPr id="2" name="Group 1"/>
            <p:cNvGrpSpPr/>
            <p:nvPr/>
          </p:nvGrpSpPr>
          <p:grpSpPr>
            <a:xfrm>
              <a:off x="1531784" y="572512"/>
              <a:ext cx="2714154" cy="637141"/>
              <a:chOff x="1998453" y="1150003"/>
              <a:chExt cx="2057487" cy="63714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4" name="Text Box 16"/>
            <p:cNvSpPr txBox="1"/>
            <p:nvPr/>
          </p:nvSpPr>
          <p:spPr>
            <a:xfrm>
              <a:off x="1887622" y="2275977"/>
              <a:ext cx="442083" cy="41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42" name="Text Box 16"/>
            <p:cNvSpPr txBox="1"/>
            <p:nvPr/>
          </p:nvSpPr>
          <p:spPr>
            <a:xfrm>
              <a:off x="2006205" y="2212740"/>
              <a:ext cx="442083" cy="41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643876" y="1209653"/>
              <a:ext cx="685829" cy="2550883"/>
              <a:chOff x="2329705" y="1481745"/>
              <a:chExt cx="685829" cy="255088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329705" y="339548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482105" y="1209653"/>
              <a:ext cx="685829" cy="2550883"/>
              <a:chOff x="2329705" y="1481745"/>
              <a:chExt cx="685829" cy="2550883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e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f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g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329705" y="339548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h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468402" y="1208493"/>
              <a:ext cx="685829" cy="1911423"/>
              <a:chOff x="2329705" y="1481745"/>
              <a:chExt cx="685829" cy="191142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err="1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i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j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k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1221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33667"/>
              </p:ext>
            </p:extLst>
          </p:nvPr>
        </p:nvGraphicFramePr>
        <p:xfrm>
          <a:off x="1524000" y="1396998"/>
          <a:ext cx="3979719" cy="2027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994"/>
                <a:gridCol w="1004807"/>
                <a:gridCol w="1033111"/>
                <a:gridCol w="1004807"/>
              </a:tblGrid>
              <a:tr h="506998">
                <a:tc>
                  <a:txBody>
                    <a:bodyPr/>
                    <a:lstStyle/>
                    <a:p>
                      <a:r>
                        <a:rPr lang="en-US" dirty="0" smtClean="0"/>
                        <a:t>A[0][0]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r>
                        <a:rPr lang="en-US" dirty="0" smtClean="0"/>
                        <a:t>A[1][0]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A[1][3]</a:t>
                      </a:r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A[2][3]</a:t>
                      </a:r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A[3][3]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1922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58153"/>
              </p:ext>
            </p:extLst>
          </p:nvPr>
        </p:nvGraphicFramePr>
        <p:xfrm>
          <a:off x="1524000" y="1396998"/>
          <a:ext cx="2760946" cy="1720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9602"/>
                <a:gridCol w="932538"/>
                <a:gridCol w="958806"/>
              </a:tblGrid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1667794" y="1795876"/>
            <a:ext cx="22964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964217" y="1898497"/>
            <a:ext cx="0" cy="102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937207" y="2910352"/>
            <a:ext cx="17688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869959" y="2257672"/>
            <a:ext cx="0" cy="652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17707" y="2360294"/>
            <a:ext cx="7277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276"/>
          <p:cNvGrpSpPr/>
          <p:nvPr/>
        </p:nvGrpSpPr>
        <p:grpSpPr>
          <a:xfrm>
            <a:off x="1539502" y="1398217"/>
            <a:ext cx="2771100" cy="1935448"/>
            <a:chOff x="1539502" y="1398217"/>
            <a:chExt cx="2771100" cy="1935448"/>
          </a:xfrm>
        </p:grpSpPr>
        <p:sp>
          <p:nvSpPr>
            <p:cNvPr id="4" name="Rectangle 3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178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487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796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1782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487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796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6178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8487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0796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6178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487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0796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6178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8487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0796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61782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8487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0796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6178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8487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0796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6178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8487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0796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4706760" y="3859600"/>
            <a:ext cx="2771100" cy="1935448"/>
            <a:chOff x="4706760" y="3859600"/>
            <a:chExt cx="2771100" cy="1935448"/>
          </a:xfrm>
        </p:grpSpPr>
        <p:sp>
          <p:nvSpPr>
            <p:cNvPr id="279" name="Rectangle 278"/>
            <p:cNvSpPr/>
            <p:nvPr/>
          </p:nvSpPr>
          <p:spPr>
            <a:xfrm>
              <a:off x="4706760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4937685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5168610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539953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30460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586138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6092310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6323235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6554160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678508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016010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724693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4706760" y="410332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4937685" y="410332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516861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539953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5630460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586138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6092310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6323235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655416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6785085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701601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724693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4706760" y="434705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4937685" y="434705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5168610" y="434705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53995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563046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586138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609231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63232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655416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678508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7016010" y="434705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72469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4706760" y="4590778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4937685" y="4590778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516861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539953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563046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5861385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609231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6323235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6554160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678508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7016010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724693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706760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937685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5168610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5399535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5630460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5861385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6092310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6323235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6554160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6785085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7016010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7246935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4706760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493768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516861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5399535" y="506387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563046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586138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092310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6323235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655416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6785085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701601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724693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470676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49376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5168610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5399535" y="530759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5630460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58613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609231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632323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655416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67850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701601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7246935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470676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49376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5168610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5399535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5630460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58613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609231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632323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655416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67850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701601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724693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7" name="Group 376"/>
          <p:cNvGrpSpPr/>
          <p:nvPr/>
        </p:nvGrpSpPr>
        <p:grpSpPr>
          <a:xfrm>
            <a:off x="1308577" y="3623054"/>
            <a:ext cx="2771100" cy="1935448"/>
            <a:chOff x="1539502" y="1398217"/>
            <a:chExt cx="2771100" cy="1935448"/>
          </a:xfrm>
        </p:grpSpPr>
        <p:sp>
          <p:nvSpPr>
            <p:cNvPr id="378" name="Rectangle 377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36178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38487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40796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361782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38487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40796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36178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38487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40796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36178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38487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0796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36178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38487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40796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61782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487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0796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36178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38487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40796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6178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38487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0796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6731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500339" y="1412577"/>
            <a:ext cx="2078325" cy="1935448"/>
            <a:chOff x="1539502" y="1398217"/>
            <a:chExt cx="2078325" cy="1935448"/>
          </a:xfrm>
        </p:grpSpPr>
        <p:sp>
          <p:nvSpPr>
            <p:cNvPr id="5" name="Rectangle 4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051796" y="1419757"/>
            <a:ext cx="2078325" cy="1935448"/>
            <a:chOff x="1539502" y="1398217"/>
            <a:chExt cx="2078325" cy="1935448"/>
          </a:xfrm>
        </p:grpSpPr>
        <p:sp>
          <p:nvSpPr>
            <p:cNvPr id="103" name="Rectangle 102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00339" y="3637414"/>
            <a:ext cx="2078325" cy="1935448"/>
            <a:chOff x="1539502" y="1398217"/>
            <a:chExt cx="2078325" cy="1935448"/>
          </a:xfrm>
        </p:grpSpPr>
        <p:sp>
          <p:nvSpPr>
            <p:cNvPr id="176" name="Rectangle 175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3051796" y="3644594"/>
            <a:ext cx="2078325" cy="1935448"/>
            <a:chOff x="1539502" y="1398217"/>
            <a:chExt cx="2078325" cy="1935448"/>
          </a:xfrm>
        </p:grpSpPr>
        <p:sp>
          <p:nvSpPr>
            <p:cNvPr id="249" name="Rectangle 248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5551937" y="3651774"/>
            <a:ext cx="2078325" cy="1935448"/>
            <a:chOff x="1539502" y="1398217"/>
            <a:chExt cx="2078325" cy="1935448"/>
          </a:xfrm>
        </p:grpSpPr>
        <p:sp>
          <p:nvSpPr>
            <p:cNvPr id="322" name="Rectangle 321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10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45671"/>
              </p:ext>
            </p:extLst>
          </p:nvPr>
        </p:nvGraphicFramePr>
        <p:xfrm>
          <a:off x="1086258" y="1549398"/>
          <a:ext cx="2185184" cy="1720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257"/>
                <a:gridCol w="738068"/>
                <a:gridCol w="758859"/>
              </a:tblGrid>
              <a:tr h="5733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449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1960598" y="710137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960598" y="1805569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9117" y="1192976"/>
            <a:ext cx="6035172" cy="3703192"/>
            <a:chOff x="0" y="0"/>
            <a:chExt cx="5668144" cy="3021032"/>
          </a:xfrm>
        </p:grpSpPr>
        <p:grpSp>
          <p:nvGrpSpPr>
            <p:cNvPr id="5" name="Group 4"/>
            <p:cNvGrpSpPr/>
            <p:nvPr/>
          </p:nvGrpSpPr>
          <p:grpSpPr>
            <a:xfrm>
              <a:off x="221109" y="0"/>
              <a:ext cx="5447035" cy="3021032"/>
              <a:chOff x="221109" y="0"/>
              <a:chExt cx="5447035" cy="30210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003888" y="0"/>
                <a:ext cx="3576975" cy="1237008"/>
                <a:chOff x="1003888" y="0"/>
                <a:chExt cx="3576975" cy="1237008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003888" y="0"/>
                  <a:ext cx="3576973" cy="1004852"/>
                  <a:chOff x="1003890" y="0"/>
                  <a:chExt cx="3577337" cy="1005080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3296598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d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3758662" y="205740"/>
                    <a:ext cx="360501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2557296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c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1817994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b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1078692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a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4119163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3019360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2280058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1540756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1306663" y="411480"/>
                    <a:ext cx="0" cy="32536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Text Box 16"/>
                  <p:cNvSpPr txBox="1"/>
                  <p:nvPr/>
                </p:nvSpPr>
                <p:spPr>
                  <a:xfrm>
                    <a:off x="1003890" y="727204"/>
                    <a:ext cx="307716" cy="2778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mbria"/>
                        <a:ea typeface="Times New Roman"/>
                        <a:cs typeface="Times New Roman"/>
                      </a:rPr>
                      <a:t> </a:t>
                    </a:r>
                    <a:endParaRPr lang="en-US" sz="1200">
                      <a:effectLst/>
                      <a:latin typeface="Cambria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23" name="Left Brace 22"/>
                <p:cNvSpPr/>
                <p:nvPr/>
              </p:nvSpPr>
              <p:spPr>
                <a:xfrm rot="16200000">
                  <a:off x="3016319" y="-644800"/>
                  <a:ext cx="366136" cy="2762952"/>
                </a:xfrm>
                <a:prstGeom prst="leftBrace">
                  <a:avLst>
                    <a:gd name="adj1" fmla="val 8333"/>
                    <a:gd name="adj2" fmla="val 51348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200">
                    <a:effectLst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Text Box 35"/>
                <p:cNvSpPr txBox="1"/>
                <p:nvPr/>
              </p:nvSpPr>
              <p:spPr>
                <a:xfrm>
                  <a:off x="2630037" y="959195"/>
                  <a:ext cx="1676847" cy="2778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Reverse this list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1109" y="1803093"/>
                <a:ext cx="4359753" cy="1004615"/>
                <a:chOff x="221109" y="1803093"/>
                <a:chExt cx="4360197" cy="1004842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2513709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2975773" y="2008833"/>
                  <a:ext cx="36050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/>
                <p:cNvSpPr/>
                <p:nvPr/>
              </p:nvSpPr>
              <p:spPr>
                <a:xfrm>
                  <a:off x="1774407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035105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119242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336274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236471" y="2008833"/>
                  <a:ext cx="27723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1497169" y="2008833"/>
                  <a:ext cx="27723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4350275" y="2295951"/>
                  <a:ext cx="0" cy="32536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 Box 16"/>
                <p:cNvSpPr txBox="1"/>
                <p:nvPr/>
              </p:nvSpPr>
              <p:spPr>
                <a:xfrm>
                  <a:off x="221109" y="2530059"/>
                  <a:ext cx="307716" cy="277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mbria"/>
                      <a:ea typeface="Times New Roman"/>
                      <a:cs typeface="Times New Roman"/>
                    </a:rPr>
                    <a:t> </a:t>
                  </a:r>
                  <a:endParaRPr lang="en-US" sz="1200">
                    <a:effectLst/>
                    <a:latin typeface="Cambria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10" name="Straight Arrow Connector 9"/>
              <p:cNvCxnSpPr/>
              <p:nvPr/>
            </p:nvCxnSpPr>
            <p:spPr>
              <a:xfrm>
                <a:off x="3797974" y="2008787"/>
                <a:ext cx="32087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 Box 49"/>
              <p:cNvSpPr txBox="1"/>
              <p:nvPr/>
            </p:nvSpPr>
            <p:spPr>
              <a:xfrm>
                <a:off x="3492704" y="2620327"/>
                <a:ext cx="2175440" cy="40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Move the first node to the end of the reverse list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Text Box 50"/>
            <p:cNvSpPr txBox="1"/>
            <p:nvPr/>
          </p:nvSpPr>
          <p:spPr>
            <a:xfrm>
              <a:off x="0" y="42050"/>
              <a:ext cx="520898" cy="36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1.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51"/>
            <p:cNvSpPr txBox="1"/>
            <p:nvPr/>
          </p:nvSpPr>
          <p:spPr>
            <a:xfrm>
              <a:off x="0" y="1863913"/>
              <a:ext cx="520898" cy="36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2.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40781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2536701" y="710137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2536701" y="1805569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83204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2536701" y="710137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152084" y="1805569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53700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2536701" y="710137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348482" y="1805569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" name="Curved Connector 2"/>
            <p:cNvCxnSpPr>
              <a:stCxn id="13" idx="2"/>
              <a:endCxn id="14" idx="2"/>
            </p:cNvCxnSpPr>
            <p:nvPr/>
          </p:nvCxnSpPr>
          <p:spPr>
            <a:xfrm rot="5400000">
              <a:off x="2847717" y="1502036"/>
              <a:ext cx="12700" cy="607067"/>
            </a:xfrm>
            <a:prstGeom prst="curvedConnector3">
              <a:avLst>
                <a:gd name="adj1" fmla="val 180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8187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18" name="Group 17"/>
            <p:cNvGrpSpPr/>
            <p:nvPr/>
          </p:nvGrpSpPr>
          <p:grpSpPr>
            <a:xfrm>
              <a:off x="1633581" y="710137"/>
              <a:ext cx="4096068" cy="3833493"/>
              <a:chOff x="1633581" y="710137"/>
              <a:chExt cx="4096068" cy="383349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633581" y="1168428"/>
                <a:ext cx="3489000" cy="3375202"/>
                <a:chOff x="1633581" y="1168428"/>
                <a:chExt cx="3489000" cy="3375202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633581" y="1168428"/>
                  <a:ext cx="3489000" cy="637141"/>
                  <a:chOff x="1633581" y="1168428"/>
                  <a:chExt cx="3489000" cy="637141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1633581" y="1168428"/>
                    <a:ext cx="2933067" cy="637141"/>
                    <a:chOff x="924242" y="2342732"/>
                    <a:chExt cx="2933067" cy="637141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924242" y="2342732"/>
                      <a:ext cx="1821203" cy="637141"/>
                      <a:chOff x="1998453" y="1150003"/>
                      <a:chExt cx="2057487" cy="637141"/>
                    </a:xfrm>
                  </p:grpSpPr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3370111" y="1150003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A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2684282" y="1150003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B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1998453" y="1150003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A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2745446" y="2342732"/>
                      <a:ext cx="1111863" cy="637141"/>
                      <a:chOff x="1998453" y="1150003"/>
                      <a:chExt cx="1371658" cy="637141"/>
                    </a:xfrm>
                  </p:grpSpPr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2684282" y="1150003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998453" y="1150003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C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8" name="Rectangle 7"/>
                  <p:cNvSpPr/>
                  <p:nvPr/>
                </p:nvSpPr>
                <p:spPr>
                  <a:xfrm>
                    <a:off x="4566649" y="1168428"/>
                    <a:ext cx="5559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C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" name="Rectangle 5"/>
                <p:cNvSpPr/>
                <p:nvPr/>
              </p:nvSpPr>
              <p:spPr>
                <a:xfrm>
                  <a:off x="1633581" y="2618807"/>
                  <a:ext cx="2377136" cy="1924823"/>
                </a:xfrm>
                <a:prstGeom prst="rect">
                  <a:avLst/>
                </a:prstGeom>
                <a:solidFill>
                  <a:srgbClr val="34495E">
                    <a:alpha val="15000"/>
                  </a:srgb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6" name="Straight Arrow Connector 15"/>
              <p:cNvCxnSpPr/>
              <p:nvPr/>
            </p:nvCxnSpPr>
            <p:spPr>
              <a:xfrm>
                <a:off x="2536701" y="710137"/>
                <a:ext cx="0" cy="458291"/>
              </a:xfrm>
              <a:prstGeom prst="straightConnector1">
                <a:avLst/>
              </a:prstGeom>
              <a:ln>
                <a:solidFill>
                  <a:srgbClr val="E74C3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3348482" y="1805569"/>
                <a:ext cx="0" cy="462596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5122581" y="1168428"/>
                <a:ext cx="607068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85981" y="2748078"/>
                <a:ext cx="607068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253670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49972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0190" y="702060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2536701" y="710137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728187" y="1805569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5795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3166566" y="710137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872212" y="1805569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36701" y="2755036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Curved Connector 21"/>
            <p:cNvCxnSpPr/>
            <p:nvPr/>
          </p:nvCxnSpPr>
          <p:spPr>
            <a:xfrm rot="5400000">
              <a:off x="3440952" y="1514737"/>
              <a:ext cx="12700" cy="607067"/>
            </a:xfrm>
            <a:prstGeom prst="curvedConnector3">
              <a:avLst>
                <a:gd name="adj1" fmla="val 180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9170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3166566" y="710137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872212" y="1805569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36701" y="2755036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03650" y="2748078"/>
              <a:ext cx="607068" cy="637141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C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366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33581" y="1168428"/>
            <a:ext cx="3489000" cy="3375202"/>
            <a:chOff x="1633581" y="1168428"/>
            <a:chExt cx="3489000" cy="3375202"/>
          </a:xfrm>
        </p:grpSpPr>
        <p:grpSp>
          <p:nvGrpSpPr>
            <p:cNvPr id="5" name="Group 4"/>
            <p:cNvGrpSpPr/>
            <p:nvPr/>
          </p:nvGrpSpPr>
          <p:grpSpPr>
            <a:xfrm>
              <a:off x="1633581" y="1168428"/>
              <a:ext cx="3489000" cy="637141"/>
              <a:chOff x="1633581" y="1168428"/>
              <a:chExt cx="3489000" cy="63714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633581" y="1168428"/>
                <a:ext cx="2933067" cy="637141"/>
                <a:chOff x="924242" y="2342732"/>
                <a:chExt cx="2933067" cy="63714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924242" y="2342732"/>
                  <a:ext cx="1821203" cy="637141"/>
                  <a:chOff x="1998453" y="1150003"/>
                  <a:chExt cx="2057487" cy="637141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3370111" y="1150003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C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B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2745446" y="2342732"/>
                  <a:ext cx="1111863" cy="637141"/>
                  <a:chOff x="1998453" y="1150003"/>
                  <a:chExt cx="1371658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8" name="Rectangle 7"/>
              <p:cNvSpPr/>
              <p:nvPr/>
            </p:nvSpPr>
            <p:spPr>
              <a:xfrm>
                <a:off x="4566649" y="1168428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633581" y="2618807"/>
              <a:ext cx="2377136" cy="1924823"/>
            </a:xfrm>
            <a:prstGeom prst="rect">
              <a:avLst/>
            </a:prstGeom>
            <a:solidFill>
              <a:srgbClr val="34495E">
                <a:alpha val="15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3716482" y="710137"/>
            <a:ext cx="0" cy="458291"/>
          </a:xfrm>
          <a:prstGeom prst="straightConnector1">
            <a:avLst/>
          </a:prstGeom>
          <a:ln>
            <a:solidFill>
              <a:srgbClr val="E74C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474501" y="1799219"/>
            <a:ext cx="0" cy="462596"/>
          </a:xfrm>
          <a:prstGeom prst="straightConnector1">
            <a:avLst/>
          </a:prstGeom>
          <a:ln>
            <a:solidFill>
              <a:srgbClr val="2ECC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22581" y="116842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85981" y="274807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36701" y="2755036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B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03650" y="2748078"/>
            <a:ext cx="607068" cy="637141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C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cxnSp>
        <p:nvCxnSpPr>
          <p:cNvPr id="22" name="Curved Connector 21"/>
          <p:cNvCxnSpPr>
            <a:stCxn id="11" idx="2"/>
            <a:endCxn id="12" idx="2"/>
          </p:cNvCxnSpPr>
          <p:nvPr/>
        </p:nvCxnSpPr>
        <p:spPr>
          <a:xfrm rot="5400000">
            <a:off x="4010717" y="1527603"/>
            <a:ext cx="12700" cy="555932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1778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33581" y="1168428"/>
            <a:ext cx="3489000" cy="3375202"/>
            <a:chOff x="1633581" y="1168428"/>
            <a:chExt cx="3489000" cy="3375202"/>
          </a:xfrm>
        </p:grpSpPr>
        <p:grpSp>
          <p:nvGrpSpPr>
            <p:cNvPr id="5" name="Group 4"/>
            <p:cNvGrpSpPr/>
            <p:nvPr/>
          </p:nvGrpSpPr>
          <p:grpSpPr>
            <a:xfrm>
              <a:off x="1633581" y="1168428"/>
              <a:ext cx="3489000" cy="637141"/>
              <a:chOff x="1633581" y="1168428"/>
              <a:chExt cx="3489000" cy="63714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633581" y="1168428"/>
                <a:ext cx="2933067" cy="637141"/>
                <a:chOff x="924242" y="2342732"/>
                <a:chExt cx="2933067" cy="63714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924242" y="2342732"/>
                  <a:ext cx="1821203" cy="637141"/>
                  <a:chOff x="1998453" y="1150003"/>
                  <a:chExt cx="2057487" cy="637141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3370111" y="1150003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C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B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2745446" y="2342732"/>
                  <a:ext cx="1111863" cy="637141"/>
                  <a:chOff x="1998453" y="1150003"/>
                  <a:chExt cx="1371658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8" name="Rectangle 7"/>
              <p:cNvSpPr/>
              <p:nvPr/>
            </p:nvSpPr>
            <p:spPr>
              <a:xfrm>
                <a:off x="4566649" y="1168428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633581" y="2618807"/>
              <a:ext cx="2377136" cy="1924823"/>
            </a:xfrm>
            <a:prstGeom prst="rect">
              <a:avLst/>
            </a:prstGeom>
            <a:solidFill>
              <a:srgbClr val="34495E">
                <a:alpha val="15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3716482" y="710137"/>
            <a:ext cx="0" cy="458291"/>
          </a:xfrm>
          <a:prstGeom prst="straightConnector1">
            <a:avLst/>
          </a:prstGeom>
          <a:ln>
            <a:solidFill>
              <a:srgbClr val="E74C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304289" y="1805569"/>
            <a:ext cx="0" cy="462596"/>
          </a:xfrm>
          <a:prstGeom prst="straightConnector1">
            <a:avLst/>
          </a:prstGeom>
          <a:ln>
            <a:solidFill>
              <a:srgbClr val="2ECC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22581" y="116842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85981" y="274807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36701" y="2755036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B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03650" y="2748078"/>
            <a:ext cx="607068" cy="637141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C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85981" y="3573002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D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19302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33581" y="1168428"/>
            <a:ext cx="3489000" cy="3375202"/>
            <a:chOff x="1633581" y="1168428"/>
            <a:chExt cx="3489000" cy="3375202"/>
          </a:xfrm>
        </p:grpSpPr>
        <p:grpSp>
          <p:nvGrpSpPr>
            <p:cNvPr id="5" name="Group 4"/>
            <p:cNvGrpSpPr/>
            <p:nvPr/>
          </p:nvGrpSpPr>
          <p:grpSpPr>
            <a:xfrm>
              <a:off x="1633581" y="1168428"/>
              <a:ext cx="3489000" cy="637141"/>
              <a:chOff x="1633581" y="1168428"/>
              <a:chExt cx="3489000" cy="63714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633581" y="1168428"/>
                <a:ext cx="2933067" cy="637141"/>
                <a:chOff x="924242" y="2342732"/>
                <a:chExt cx="2933067" cy="63714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924242" y="2342732"/>
                  <a:ext cx="1821203" cy="637141"/>
                  <a:chOff x="1998453" y="1150003"/>
                  <a:chExt cx="2057487" cy="637141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3370111" y="1150003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C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B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2745446" y="2342732"/>
                  <a:ext cx="1111863" cy="637141"/>
                  <a:chOff x="1998453" y="1150003"/>
                  <a:chExt cx="1371658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8" name="Rectangle 7"/>
              <p:cNvSpPr/>
              <p:nvPr/>
            </p:nvSpPr>
            <p:spPr>
              <a:xfrm>
                <a:off x="4566649" y="1168428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633581" y="2618807"/>
              <a:ext cx="2377136" cy="1924823"/>
            </a:xfrm>
            <a:prstGeom prst="rect">
              <a:avLst/>
            </a:prstGeom>
            <a:solidFill>
              <a:srgbClr val="34495E">
                <a:alpha val="15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4253306" y="710137"/>
            <a:ext cx="0" cy="458291"/>
          </a:xfrm>
          <a:prstGeom prst="straightConnector1">
            <a:avLst/>
          </a:prstGeom>
          <a:ln>
            <a:solidFill>
              <a:srgbClr val="E74C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28019" y="1805569"/>
            <a:ext cx="0" cy="462596"/>
          </a:xfrm>
          <a:prstGeom prst="straightConnector1">
            <a:avLst/>
          </a:prstGeom>
          <a:ln>
            <a:solidFill>
              <a:srgbClr val="2ECC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22581" y="116842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85981" y="274807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36701" y="2755036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B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03650" y="2748078"/>
            <a:ext cx="607068" cy="637141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C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85981" y="3573002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D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764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39502" y="2129395"/>
            <a:ext cx="6004057" cy="1801255"/>
            <a:chOff x="0" y="0"/>
            <a:chExt cx="4260017" cy="1003527"/>
          </a:xfrm>
        </p:grpSpPr>
        <p:sp>
          <p:nvSpPr>
            <p:cNvPr id="5" name="Rectangle 4"/>
            <p:cNvSpPr/>
            <p:nvPr/>
          </p:nvSpPr>
          <p:spPr>
            <a:xfrm>
              <a:off x="2975388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37452" y="205740"/>
              <a:ext cx="3605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236086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96784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7482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97953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698150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58848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219546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33473" y="445282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0" y="763497"/>
              <a:ext cx="509905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FIRST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993594" y="399754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682819" y="727300"/>
              <a:ext cx="643890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SECOND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721994" y="399754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1411240" y="724625"/>
              <a:ext cx="549910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THIRD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0" y="199016"/>
              <a:ext cx="488315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9694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33581" y="1168428"/>
            <a:ext cx="3489000" cy="3375202"/>
            <a:chOff x="1633581" y="1168428"/>
            <a:chExt cx="3489000" cy="3375202"/>
          </a:xfrm>
        </p:grpSpPr>
        <p:grpSp>
          <p:nvGrpSpPr>
            <p:cNvPr id="5" name="Group 4"/>
            <p:cNvGrpSpPr/>
            <p:nvPr/>
          </p:nvGrpSpPr>
          <p:grpSpPr>
            <a:xfrm>
              <a:off x="1633581" y="1168428"/>
              <a:ext cx="3489000" cy="637141"/>
              <a:chOff x="1633581" y="1168428"/>
              <a:chExt cx="3489000" cy="63714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633581" y="1168428"/>
                <a:ext cx="2933067" cy="637141"/>
                <a:chOff x="924242" y="2342732"/>
                <a:chExt cx="2933067" cy="63714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924242" y="2342732"/>
                  <a:ext cx="1821203" cy="637141"/>
                  <a:chOff x="1998453" y="1150003"/>
                  <a:chExt cx="2057487" cy="637141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3370111" y="1150003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C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B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2745446" y="2342732"/>
                  <a:ext cx="1111863" cy="637141"/>
                  <a:chOff x="1998453" y="1150003"/>
                  <a:chExt cx="1371658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8" name="Rectangle 7"/>
              <p:cNvSpPr/>
              <p:nvPr/>
            </p:nvSpPr>
            <p:spPr>
              <a:xfrm>
                <a:off x="4566649" y="1168428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633581" y="2618807"/>
              <a:ext cx="2377136" cy="1924823"/>
            </a:xfrm>
            <a:prstGeom prst="rect">
              <a:avLst/>
            </a:prstGeom>
            <a:solidFill>
              <a:srgbClr val="34495E">
                <a:alpha val="15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4253306" y="710137"/>
            <a:ext cx="0" cy="458291"/>
          </a:xfrm>
          <a:prstGeom prst="straightConnector1">
            <a:avLst/>
          </a:prstGeom>
          <a:ln>
            <a:solidFill>
              <a:srgbClr val="E74C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338655" y="1805569"/>
            <a:ext cx="0" cy="462596"/>
          </a:xfrm>
          <a:prstGeom prst="straightConnector1">
            <a:avLst/>
          </a:prstGeom>
          <a:ln>
            <a:solidFill>
              <a:srgbClr val="2ECC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22581" y="116842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85981" y="274807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36701" y="2755036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B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03650" y="2748078"/>
            <a:ext cx="607068" cy="637141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C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85981" y="3573002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D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39537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33581" y="1168428"/>
            <a:ext cx="3489000" cy="3375202"/>
            <a:chOff x="1633581" y="1168428"/>
            <a:chExt cx="3489000" cy="3375202"/>
          </a:xfrm>
        </p:grpSpPr>
        <p:grpSp>
          <p:nvGrpSpPr>
            <p:cNvPr id="5" name="Group 4"/>
            <p:cNvGrpSpPr/>
            <p:nvPr/>
          </p:nvGrpSpPr>
          <p:grpSpPr>
            <a:xfrm>
              <a:off x="1633581" y="1168428"/>
              <a:ext cx="3489000" cy="637141"/>
              <a:chOff x="1633581" y="1168428"/>
              <a:chExt cx="3489000" cy="63714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633581" y="1168428"/>
                <a:ext cx="2933067" cy="637141"/>
                <a:chOff x="924242" y="2342732"/>
                <a:chExt cx="2933067" cy="63714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924242" y="2342732"/>
                  <a:ext cx="1821203" cy="637141"/>
                  <a:chOff x="1998453" y="1150003"/>
                  <a:chExt cx="2057487" cy="637141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3370111" y="1150003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C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B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2745446" y="2342732"/>
                  <a:ext cx="1111863" cy="637141"/>
                  <a:chOff x="1998453" y="1150003"/>
                  <a:chExt cx="1371658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8" name="Rectangle 7"/>
              <p:cNvSpPr/>
              <p:nvPr/>
            </p:nvSpPr>
            <p:spPr>
              <a:xfrm>
                <a:off x="4566649" y="1168428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633581" y="2618807"/>
              <a:ext cx="2377136" cy="1924823"/>
            </a:xfrm>
            <a:prstGeom prst="rect">
              <a:avLst/>
            </a:prstGeom>
            <a:solidFill>
              <a:srgbClr val="34495E">
                <a:alpha val="15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4253306" y="710137"/>
            <a:ext cx="0" cy="458291"/>
          </a:xfrm>
          <a:prstGeom prst="straightConnector1">
            <a:avLst/>
          </a:prstGeom>
          <a:ln>
            <a:solidFill>
              <a:srgbClr val="E74C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189717" y="1805569"/>
            <a:ext cx="0" cy="462596"/>
          </a:xfrm>
          <a:prstGeom prst="straightConnector1">
            <a:avLst/>
          </a:prstGeom>
          <a:ln>
            <a:solidFill>
              <a:srgbClr val="2ECC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22581" y="116842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85981" y="274807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36701" y="2755036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B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03650" y="2748078"/>
            <a:ext cx="607068" cy="637141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C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85981" y="3573002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D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10696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745445" y="1162585"/>
            <a:ext cx="2933067" cy="637141"/>
            <a:chOff x="924242" y="2342732"/>
            <a:chExt cx="2933067" cy="637141"/>
          </a:xfrm>
        </p:grpSpPr>
        <p:grpSp>
          <p:nvGrpSpPr>
            <p:cNvPr id="5" name="Group 4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2745446" y="2533615"/>
            <a:ext cx="2933067" cy="637141"/>
            <a:chOff x="924242" y="2342732"/>
            <a:chExt cx="2933067" cy="637141"/>
          </a:xfrm>
        </p:grpSpPr>
        <p:grpSp>
          <p:nvGrpSpPr>
            <p:cNvPr id="31" name="Group 30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2766468" y="4020094"/>
            <a:ext cx="2933067" cy="637141"/>
            <a:chOff x="924242" y="2342732"/>
            <a:chExt cx="2933067" cy="637141"/>
          </a:xfrm>
        </p:grpSpPr>
        <p:grpSp>
          <p:nvGrpSpPr>
            <p:cNvPr id="39" name="Group 38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20470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5445" y="1162585"/>
            <a:ext cx="3489000" cy="637141"/>
            <a:chOff x="2745445" y="1162585"/>
            <a:chExt cx="3489000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745445" y="2292207"/>
            <a:ext cx="3489000" cy="637141"/>
            <a:chOff x="2745445" y="1162585"/>
            <a:chExt cx="3489000" cy="637141"/>
          </a:xfrm>
        </p:grpSpPr>
        <p:grpSp>
          <p:nvGrpSpPr>
            <p:cNvPr id="47" name="Group 46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48" name="Rectangle 47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745445" y="3431553"/>
            <a:ext cx="3489000" cy="637141"/>
            <a:chOff x="2745445" y="1162585"/>
            <a:chExt cx="3489000" cy="637141"/>
          </a:xfrm>
        </p:grpSpPr>
        <p:grpSp>
          <p:nvGrpSpPr>
            <p:cNvPr id="57" name="Group 56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E74C3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58" name="Rectangle 57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rgbClr val="E74C3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5928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5445" y="1162585"/>
            <a:ext cx="3489000" cy="637141"/>
            <a:chOff x="2745445" y="1162585"/>
            <a:chExt cx="3489000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753637" y="2212923"/>
            <a:ext cx="3489000" cy="637141"/>
            <a:chOff x="2745445" y="1162585"/>
            <a:chExt cx="3489000" cy="637141"/>
          </a:xfrm>
        </p:grpSpPr>
        <p:grpSp>
          <p:nvGrpSpPr>
            <p:cNvPr id="33" name="Group 32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1630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992199" y="1162959"/>
            <a:ext cx="4569458" cy="504190"/>
            <a:chOff x="0" y="0"/>
            <a:chExt cx="3489000" cy="637141"/>
          </a:xfrm>
        </p:grpSpPr>
        <p:grpSp>
          <p:nvGrpSpPr>
            <p:cNvPr id="15" name="Group 1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85829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(3, 7)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0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16" name="Rectangle 1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992199" y="2368761"/>
            <a:ext cx="4569458" cy="504190"/>
            <a:chOff x="0" y="0"/>
            <a:chExt cx="3489000" cy="637141"/>
          </a:xfrm>
        </p:grpSpPr>
        <p:grpSp>
          <p:nvGrpSpPr>
            <p:cNvPr id="25" name="Group 2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685829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(3, 7)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0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(1, 5)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92199" y="3530089"/>
            <a:ext cx="4569458" cy="504190"/>
            <a:chOff x="0" y="0"/>
            <a:chExt cx="3489000" cy="637141"/>
          </a:xfrm>
        </p:grpSpPr>
        <p:grpSp>
          <p:nvGrpSpPr>
            <p:cNvPr id="35" name="Group 3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0" y="0"/>
                  <a:ext cx="1371658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</a:t>
                  </a: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7)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36" name="Rectangle 3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992199" y="4623368"/>
            <a:ext cx="4569458" cy="504190"/>
            <a:chOff x="0" y="0"/>
            <a:chExt cx="3489000" cy="637141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0" y="0"/>
                <a:ext cx="1214136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(1, </a:t>
                </a: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7)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214136" y="0"/>
                <a:ext cx="1718933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(</a:t>
                </a: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8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, </a:t>
                </a: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19)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1207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64111" y="1098371"/>
            <a:ext cx="5306669" cy="504190"/>
            <a:chOff x="1264111" y="1098371"/>
            <a:chExt cx="5306669" cy="504190"/>
          </a:xfrm>
        </p:grpSpPr>
        <p:grpSp>
          <p:nvGrpSpPr>
            <p:cNvPr id="4" name="Group 3"/>
            <p:cNvGrpSpPr/>
            <p:nvPr/>
          </p:nvGrpSpPr>
          <p:grpSpPr>
            <a:xfrm>
              <a:off x="1264111" y="1098371"/>
              <a:ext cx="4569458" cy="504190"/>
              <a:chOff x="0" y="0"/>
              <a:chExt cx="3489000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18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23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50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effectLst/>
                        <a:latin typeface="Calibri"/>
                        <a:ea typeface="ＭＳ 明朝"/>
                        <a:cs typeface="Calibri"/>
                      </a:rPr>
                      <a:t>24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25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6" name="Rectangle 5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842689" y="1098371"/>
              <a:ext cx="728091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64111" y="2580391"/>
            <a:ext cx="5306669" cy="504190"/>
            <a:chOff x="1264111" y="1098371"/>
            <a:chExt cx="5306669" cy="504190"/>
          </a:xfrm>
        </p:grpSpPr>
        <p:grpSp>
          <p:nvGrpSpPr>
            <p:cNvPr id="17" name="Group 16"/>
            <p:cNvGrpSpPr/>
            <p:nvPr/>
          </p:nvGrpSpPr>
          <p:grpSpPr>
            <a:xfrm>
              <a:off x="1264111" y="1098371"/>
              <a:ext cx="4569458" cy="504190"/>
              <a:chOff x="0" y="0"/>
              <a:chExt cx="3489000" cy="63714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0" y="0"/>
                <a:ext cx="2933070" cy="637141"/>
                <a:chOff x="0" y="0"/>
                <a:chExt cx="2933070" cy="637141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43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50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1821204" y="0"/>
                  <a:ext cx="1111866" cy="637141"/>
                  <a:chOff x="1821204" y="0"/>
                  <a:chExt cx="1371661" cy="637141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2507035" y="0"/>
                    <a:ext cx="685830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effectLst/>
                        <a:latin typeface="Calibri"/>
                        <a:ea typeface="ＭＳ 明朝"/>
                        <a:cs typeface="Calibri"/>
                      </a:rPr>
                      <a:t>24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30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20" name="Rectangle 19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5842689" y="1098371"/>
              <a:ext cx="728091" cy="504190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5302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56549" y="529143"/>
            <a:ext cx="3113278" cy="504190"/>
            <a:chOff x="0" y="0"/>
            <a:chExt cx="2377137" cy="637141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56549" y="1464032"/>
            <a:ext cx="3113278" cy="504190"/>
            <a:chOff x="0" y="0"/>
            <a:chExt cx="2377137" cy="637141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456549" y="2527198"/>
            <a:ext cx="3113278" cy="504190"/>
            <a:chOff x="0" y="0"/>
            <a:chExt cx="2377137" cy="637141"/>
          </a:xfrm>
        </p:grpSpPr>
        <p:grpSp>
          <p:nvGrpSpPr>
            <p:cNvPr id="23" name="Group 22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456549" y="3662871"/>
            <a:ext cx="3113278" cy="504190"/>
            <a:chOff x="0" y="0"/>
            <a:chExt cx="2377137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83687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617329" y="1110116"/>
            <a:ext cx="5296815" cy="504190"/>
            <a:chOff x="617329" y="1110116"/>
            <a:chExt cx="5296815" cy="504190"/>
          </a:xfrm>
        </p:grpSpPr>
        <p:grpSp>
          <p:nvGrpSpPr>
            <p:cNvPr id="67" name="Group 66"/>
            <p:cNvGrpSpPr/>
            <p:nvPr/>
          </p:nvGrpSpPr>
          <p:grpSpPr>
            <a:xfrm>
              <a:off x="1345319" y="1110116"/>
              <a:ext cx="4568825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68" name="Group 6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-1	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1821205" y="0"/>
                  <a:ext cx="1111864" cy="637141"/>
                  <a:chOff x="1821205" y="0"/>
                  <a:chExt cx="1371658" cy="637141"/>
                </a:xfrm>
                <a:grpFill/>
              </p:grpSpPr>
              <p:sp>
                <p:nvSpPr>
                  <p:cNvPr id="72" name="Rectangle 71"/>
                  <p:cNvSpPr/>
                  <p:nvPr/>
                </p:nvSpPr>
                <p:spPr>
                  <a:xfrm>
                    <a:off x="250703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1821205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69" name="Rectangle 6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-3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617329" y="1110116"/>
              <a:ext cx="727990" cy="504190"/>
            </a:xfrm>
            <a:prstGeom prst="rect">
              <a:avLst/>
            </a:prstGeom>
            <a:solidFill>
              <a:srgbClr val="2ECC7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49724" y="1881309"/>
            <a:ext cx="5297594" cy="504190"/>
            <a:chOff x="649724" y="1881309"/>
            <a:chExt cx="5297594" cy="504190"/>
          </a:xfrm>
        </p:grpSpPr>
        <p:grpSp>
          <p:nvGrpSpPr>
            <p:cNvPr id="17" name="Group 16"/>
            <p:cNvGrpSpPr/>
            <p:nvPr/>
          </p:nvGrpSpPr>
          <p:grpSpPr>
            <a:xfrm>
              <a:off x="1378493" y="1881309"/>
              <a:ext cx="4568825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8" name="Group 1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-1	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821205" y="0"/>
                  <a:ext cx="1111864" cy="637141"/>
                  <a:chOff x="1821205" y="0"/>
                  <a:chExt cx="1371658" cy="637141"/>
                </a:xfrm>
                <a:grpFill/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250703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1821205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9" name="Rectangle 1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-3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649724" y="1881309"/>
              <a:ext cx="727990" cy="504190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61587" y="2702280"/>
            <a:ext cx="5285731" cy="504190"/>
            <a:chOff x="661587" y="2702280"/>
            <a:chExt cx="5285731" cy="504190"/>
          </a:xfrm>
        </p:grpSpPr>
        <p:grpSp>
          <p:nvGrpSpPr>
            <p:cNvPr id="27" name="Group 26"/>
            <p:cNvGrpSpPr/>
            <p:nvPr/>
          </p:nvGrpSpPr>
          <p:grpSpPr>
            <a:xfrm>
              <a:off x="1378493" y="2702280"/>
              <a:ext cx="4568825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28" name="Group 2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34" name="Rectangle 3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-1	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821205" y="0"/>
                  <a:ext cx="1111864" cy="637141"/>
                  <a:chOff x="1821205" y="0"/>
                  <a:chExt cx="1371658" cy="637141"/>
                </a:xfrm>
                <a:grpFill/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250703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1821205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29" name="Rectangle 2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-3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661587" y="2702280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47979" y="3505517"/>
            <a:ext cx="5286364" cy="504190"/>
            <a:chOff x="647979" y="3505517"/>
            <a:chExt cx="5286364" cy="504190"/>
          </a:xfrm>
        </p:grpSpPr>
        <p:grpSp>
          <p:nvGrpSpPr>
            <p:cNvPr id="6" name="Group 5"/>
            <p:cNvGrpSpPr/>
            <p:nvPr/>
          </p:nvGrpSpPr>
          <p:grpSpPr>
            <a:xfrm>
              <a:off x="1364885" y="3505517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8" name="Group 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9" name="Rectangle 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647979" y="3505517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61587" y="4303760"/>
            <a:ext cx="5272123" cy="504190"/>
            <a:chOff x="661587" y="4303760"/>
            <a:chExt cx="5272123" cy="504190"/>
          </a:xfrm>
        </p:grpSpPr>
        <p:grpSp>
          <p:nvGrpSpPr>
            <p:cNvPr id="37" name="Group 36"/>
            <p:cNvGrpSpPr/>
            <p:nvPr/>
          </p:nvGrpSpPr>
          <p:grpSpPr>
            <a:xfrm>
              <a:off x="1364252" y="4303760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38" name="Group 3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44" name="Rectangle 4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42" name="Rectangle 4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39" name="Rectangle 3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661587" y="4303760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36262" y="5251476"/>
            <a:ext cx="5297448" cy="504190"/>
            <a:chOff x="636262" y="5251476"/>
            <a:chExt cx="5297448" cy="504190"/>
          </a:xfrm>
        </p:grpSpPr>
        <p:grpSp>
          <p:nvGrpSpPr>
            <p:cNvPr id="47" name="Group 46"/>
            <p:cNvGrpSpPr/>
            <p:nvPr/>
          </p:nvGrpSpPr>
          <p:grpSpPr>
            <a:xfrm>
              <a:off x="1364252" y="5251476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48" name="Group 4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54" name="Rectangle 5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49" name="Rectangle 4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636262" y="5251476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36262" y="6096571"/>
            <a:ext cx="5298081" cy="504190"/>
            <a:chOff x="636262" y="6096571"/>
            <a:chExt cx="5298081" cy="504190"/>
          </a:xfrm>
        </p:grpSpPr>
        <p:grpSp>
          <p:nvGrpSpPr>
            <p:cNvPr id="57" name="Group 56"/>
            <p:cNvGrpSpPr/>
            <p:nvPr/>
          </p:nvGrpSpPr>
          <p:grpSpPr>
            <a:xfrm>
              <a:off x="1364885" y="6096571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58" name="Group 5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64" name="Rectangle 6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62" name="Rectangle 6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59" name="Rectangle 5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3" name="Rectangle 82"/>
            <p:cNvSpPr/>
            <p:nvPr/>
          </p:nvSpPr>
          <p:spPr>
            <a:xfrm>
              <a:off x="636262" y="6096571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5613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669322" y="1303345"/>
            <a:ext cx="5296815" cy="913862"/>
            <a:chOff x="1669322" y="1303345"/>
            <a:chExt cx="5296815" cy="913862"/>
          </a:xfrm>
        </p:grpSpPr>
        <p:grpSp>
          <p:nvGrpSpPr>
            <p:cNvPr id="4" name="Group 3"/>
            <p:cNvGrpSpPr/>
            <p:nvPr/>
          </p:nvGrpSpPr>
          <p:grpSpPr>
            <a:xfrm>
              <a:off x="1669322" y="1713017"/>
              <a:ext cx="5296815" cy="504190"/>
              <a:chOff x="617329" y="1110116"/>
              <a:chExt cx="5296815" cy="50419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45319" y="1110116"/>
                <a:ext cx="4568825" cy="504190"/>
                <a:chOff x="0" y="0"/>
                <a:chExt cx="3489000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0" y="0"/>
                  <a:ext cx="2933069" cy="637141"/>
                  <a:chOff x="0" y="0"/>
                  <a:chExt cx="2933069" cy="637141"/>
                </a:xfrm>
                <a:grpFill/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0" y="0"/>
                    <a:ext cx="1821204" cy="637141"/>
                    <a:chOff x="0" y="0"/>
                    <a:chExt cx="2057487" cy="637141"/>
                  </a:xfrm>
                  <a:grpFill/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371658" y="0"/>
                      <a:ext cx="685829" cy="637141"/>
                    </a:xfrm>
                    <a:prstGeom prst="rect">
                      <a:avLst/>
                    </a:prstGeom>
                    <a:solidFill>
                      <a:srgbClr val="F39C12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	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685829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2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0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0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1821205" y="0"/>
                    <a:ext cx="1111864" cy="637141"/>
                    <a:chOff x="1821205" y="0"/>
                    <a:chExt cx="1371658" cy="637141"/>
                  </a:xfrm>
                  <a:grpFill/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507034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alibri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821205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7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2933068" y="0"/>
                  <a:ext cx="555932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617329" y="1110116"/>
                <a:ext cx="727990" cy="504190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effectLst/>
                    <a:latin typeface="Times"/>
                    <a:ea typeface="ＭＳ 明朝"/>
                    <a:cs typeface="Times New Roman"/>
                  </a:rPr>
                  <a:t>-2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89871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54090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4794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41808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3566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6274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19669" y="1309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669322" y="2623064"/>
            <a:ext cx="5296815" cy="913862"/>
            <a:chOff x="1669322" y="1303345"/>
            <a:chExt cx="5296815" cy="913862"/>
          </a:xfrm>
        </p:grpSpPr>
        <p:grpSp>
          <p:nvGrpSpPr>
            <p:cNvPr id="25" name="Group 24"/>
            <p:cNvGrpSpPr/>
            <p:nvPr/>
          </p:nvGrpSpPr>
          <p:grpSpPr>
            <a:xfrm>
              <a:off x="1669322" y="1713017"/>
              <a:ext cx="5296815" cy="504190"/>
              <a:chOff x="617329" y="1110116"/>
              <a:chExt cx="5296815" cy="50419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345319" y="1110116"/>
                <a:ext cx="4568825" cy="504190"/>
                <a:chOff x="0" y="0"/>
                <a:chExt cx="3489000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0" y="0"/>
                  <a:ext cx="2933069" cy="637141"/>
                  <a:chOff x="0" y="0"/>
                  <a:chExt cx="2933069" cy="637141"/>
                </a:xfrm>
                <a:grpFill/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0" y="0"/>
                    <a:ext cx="1821204" cy="637141"/>
                    <a:chOff x="0" y="0"/>
                    <a:chExt cx="2057487" cy="637141"/>
                  </a:xfrm>
                  <a:grpFill/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371658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	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685829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0" y="0"/>
                      <a:ext cx="685829" cy="637141"/>
                    </a:xfrm>
                    <a:prstGeom prst="rect">
                      <a:avLst/>
                    </a:prstGeom>
                    <a:solidFill>
                      <a:srgbClr val="F39C12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0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821205" y="0"/>
                    <a:ext cx="1111864" cy="637141"/>
                    <a:chOff x="1821205" y="0"/>
                    <a:chExt cx="1371658" cy="637141"/>
                  </a:xfrm>
                  <a:grpFill/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2507034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alibri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821205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7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36" name="Rectangle 35"/>
                <p:cNvSpPr/>
                <p:nvPr/>
              </p:nvSpPr>
              <p:spPr>
                <a:xfrm>
                  <a:off x="2933068" y="0"/>
                  <a:ext cx="555932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4" name="Rectangle 33"/>
              <p:cNvSpPr/>
              <p:nvPr/>
            </p:nvSpPr>
            <p:spPr>
              <a:xfrm>
                <a:off x="617329" y="1110116"/>
                <a:ext cx="727990" cy="504190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89871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54090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4794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41808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3566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6274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19669" y="1309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669322" y="4122371"/>
            <a:ext cx="5296815" cy="913862"/>
            <a:chOff x="1669322" y="1303345"/>
            <a:chExt cx="5296815" cy="913862"/>
          </a:xfrm>
        </p:grpSpPr>
        <p:grpSp>
          <p:nvGrpSpPr>
            <p:cNvPr id="45" name="Group 44"/>
            <p:cNvGrpSpPr/>
            <p:nvPr/>
          </p:nvGrpSpPr>
          <p:grpSpPr>
            <a:xfrm>
              <a:off x="1669322" y="1713017"/>
              <a:ext cx="5296815" cy="504190"/>
              <a:chOff x="617329" y="1110116"/>
              <a:chExt cx="5296815" cy="50419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345319" y="1110116"/>
                <a:ext cx="4568825" cy="504190"/>
                <a:chOff x="0" y="0"/>
                <a:chExt cx="3489000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0" y="0"/>
                  <a:ext cx="2933069" cy="637141"/>
                  <a:chOff x="0" y="0"/>
                  <a:chExt cx="2933069" cy="637141"/>
                </a:xfrm>
                <a:grpFill/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0" y="0"/>
                    <a:ext cx="1821204" cy="637141"/>
                    <a:chOff x="0" y="0"/>
                    <a:chExt cx="2057487" cy="637141"/>
                  </a:xfrm>
                  <a:grpFill/>
                </p:grpSpPr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371658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	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685829" y="0"/>
                      <a:ext cx="685829" cy="637141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0" y="0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0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1821205" y="0"/>
                    <a:ext cx="1111864" cy="637141"/>
                    <a:chOff x="1821205" y="0"/>
                    <a:chExt cx="1371658" cy="637141"/>
                  </a:xfrm>
                  <a:grpFill/>
                </p:grpSpPr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2507034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alibri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1821205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7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56" name="Rectangle 55"/>
                <p:cNvSpPr/>
                <p:nvPr/>
              </p:nvSpPr>
              <p:spPr>
                <a:xfrm>
                  <a:off x="2933068" y="0"/>
                  <a:ext cx="555932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617329" y="1110116"/>
                <a:ext cx="727990" cy="504190"/>
              </a:xfrm>
              <a:prstGeom prst="rect">
                <a:avLst/>
              </a:prstGeom>
              <a:solidFill>
                <a:srgbClr val="BFBFB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89871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54090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94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41808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3566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6274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19669" y="1309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315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62528" y="2341398"/>
            <a:ext cx="5657668" cy="1589252"/>
            <a:chOff x="0" y="0"/>
            <a:chExt cx="4270535" cy="100330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4270535" cy="1003300"/>
              <a:chOff x="0" y="0"/>
              <a:chExt cx="4270701" cy="100352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86072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3448136" y="205740"/>
                <a:ext cx="3605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2246770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07468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68166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08637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2708834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969532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1230230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244157" y="445282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 Box 159"/>
              <p:cNvSpPr txBox="1"/>
              <p:nvPr/>
            </p:nvSpPr>
            <p:spPr>
              <a:xfrm>
                <a:off x="10684" y="763497"/>
                <a:ext cx="509905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FIRST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V="1">
                <a:off x="1004278" y="399754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 Box 161"/>
              <p:cNvSpPr txBox="1"/>
              <p:nvPr/>
            </p:nvSpPr>
            <p:spPr>
              <a:xfrm>
                <a:off x="693503" y="727300"/>
                <a:ext cx="643890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SECOND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1732678" y="399754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 Box 163"/>
              <p:cNvSpPr txBox="1"/>
              <p:nvPr/>
            </p:nvSpPr>
            <p:spPr>
              <a:xfrm>
                <a:off x="1421924" y="724625"/>
                <a:ext cx="549910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THIRD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2" name="Text Box 164"/>
              <p:cNvSpPr txBox="1"/>
              <p:nvPr/>
            </p:nvSpPr>
            <p:spPr>
              <a:xfrm>
                <a:off x="0" y="105319"/>
                <a:ext cx="488315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flipH="1">
              <a:off x="488296" y="217686"/>
              <a:ext cx="280642" cy="7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27846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1828800" y="3054667"/>
            <a:ext cx="5486400" cy="748665"/>
            <a:chOff x="0" y="0"/>
            <a:chExt cx="6752795" cy="922422"/>
          </a:xfrm>
        </p:grpSpPr>
        <p:grpSp>
          <p:nvGrpSpPr>
            <p:cNvPr id="138" name="Group 137"/>
            <p:cNvGrpSpPr/>
            <p:nvPr/>
          </p:nvGrpSpPr>
          <p:grpSpPr>
            <a:xfrm>
              <a:off x="0" y="0"/>
              <a:ext cx="6752795" cy="922422"/>
              <a:chOff x="0" y="0"/>
              <a:chExt cx="6752795" cy="92242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14" y="0"/>
                <a:ext cx="6542781" cy="922422"/>
                <a:chOff x="210014" y="0"/>
                <a:chExt cx="6542781" cy="922422"/>
              </a:xfrm>
            </p:grpSpPr>
            <p:grpSp>
              <p:nvGrpSpPr>
                <p:cNvPr id="144" name="Group 143"/>
                <p:cNvGrpSpPr/>
                <p:nvPr/>
              </p:nvGrpSpPr>
              <p:grpSpPr>
                <a:xfrm>
                  <a:off x="1455980" y="418232"/>
                  <a:ext cx="5296815" cy="504190"/>
                  <a:chOff x="1455980" y="418232"/>
                  <a:chExt cx="5296815" cy="504190"/>
                </a:xfrm>
              </p:grpSpPr>
              <p:grpSp>
                <p:nvGrpSpPr>
                  <p:cNvPr id="152" name="Group 151"/>
                  <p:cNvGrpSpPr/>
                  <p:nvPr/>
                </p:nvGrpSpPr>
                <p:grpSpPr>
                  <a:xfrm>
                    <a:off x="2183970" y="418232"/>
                    <a:ext cx="4568825" cy="504190"/>
                    <a:chOff x="2183970" y="418232"/>
                    <a:chExt cx="3489000" cy="637141"/>
                  </a:xfrm>
                  <a:solidFill>
                    <a:schemeClr val="bg1">
                      <a:lumMod val="75000"/>
                    </a:schemeClr>
                  </a:solidFill>
                </p:grpSpPr>
                <p:grpSp>
                  <p:nvGrpSpPr>
                    <p:cNvPr id="154" name="Group 153"/>
                    <p:cNvGrpSpPr/>
                    <p:nvPr/>
                  </p:nvGrpSpPr>
                  <p:grpSpPr>
                    <a:xfrm>
                      <a:off x="2183970" y="418232"/>
                      <a:ext cx="2933069" cy="637141"/>
                      <a:chOff x="2183970" y="418232"/>
                      <a:chExt cx="2933069" cy="637141"/>
                    </a:xfrm>
                    <a:grpFill/>
                  </p:grpSpPr>
                  <p:grpSp>
                    <p:nvGrpSpPr>
                      <p:cNvPr id="156" name="Group 155"/>
                      <p:cNvGrpSpPr/>
                      <p:nvPr/>
                    </p:nvGrpSpPr>
                    <p:grpSpPr>
                      <a:xfrm>
                        <a:off x="2183970" y="418232"/>
                        <a:ext cx="1821204" cy="637141"/>
                        <a:chOff x="2183970" y="418232"/>
                        <a:chExt cx="2057487" cy="637141"/>
                      </a:xfrm>
                      <a:grpFill/>
                    </p:grpSpPr>
                    <p:sp>
                      <p:nvSpPr>
                        <p:cNvPr id="160" name="Rectangle 159"/>
                        <p:cNvSpPr/>
                        <p:nvPr/>
                      </p:nvSpPr>
                      <p:spPr>
                        <a:xfrm>
                          <a:off x="3555628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8</a:t>
                          </a: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	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61" name="Rectangle 160"/>
                        <p:cNvSpPr/>
                        <p:nvPr/>
                      </p:nvSpPr>
                      <p:spPr>
                        <a:xfrm>
                          <a:off x="2869799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3498DB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8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62" name="Rectangle 161"/>
                        <p:cNvSpPr/>
                        <p:nvPr/>
                      </p:nvSpPr>
                      <p:spPr>
                        <a:xfrm>
                          <a:off x="2183970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2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157" name="Group 156"/>
                      <p:cNvGrpSpPr/>
                      <p:nvPr/>
                    </p:nvGrpSpPr>
                    <p:grpSpPr>
                      <a:xfrm>
                        <a:off x="4005174" y="418232"/>
                        <a:ext cx="1111865" cy="637141"/>
                        <a:chOff x="4005174" y="418232"/>
                        <a:chExt cx="1371659" cy="637141"/>
                      </a:xfrm>
                      <a:grpFill/>
                    </p:grpSpPr>
                    <p:sp>
                      <p:nvSpPr>
                        <p:cNvPr id="158" name="Rectangle 157"/>
                        <p:cNvSpPr/>
                        <p:nvPr/>
                      </p:nvSpPr>
                      <p:spPr>
                        <a:xfrm>
                          <a:off x="469100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ＭＳ 明朝"/>
                              <a:cs typeface="Calibri"/>
                            </a:rPr>
                            <a:t>8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59" name="Rectangle 158"/>
                        <p:cNvSpPr/>
                        <p:nvPr/>
                      </p:nvSpPr>
                      <p:spPr>
                        <a:xfrm>
                          <a:off x="400517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8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55" name="Rectangle 154"/>
                    <p:cNvSpPr/>
                    <p:nvPr/>
                  </p:nvSpPr>
                  <p:spPr>
                    <a:xfrm>
                      <a:off x="5117038" y="418232"/>
                      <a:ext cx="555932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1455980" y="418232"/>
                    <a:ext cx="727990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45" name="Text Box 261"/>
                <p:cNvSpPr txBox="1"/>
                <p:nvPr/>
              </p:nvSpPr>
              <p:spPr>
                <a:xfrm>
                  <a:off x="21001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6" name="Text Box 262"/>
                <p:cNvSpPr txBox="1"/>
                <p:nvPr/>
              </p:nvSpPr>
              <p:spPr>
                <a:xfrm>
                  <a:off x="939705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7" name="Text Box 263"/>
                <p:cNvSpPr txBox="1"/>
                <p:nvPr/>
              </p:nvSpPr>
              <p:spPr>
                <a:xfrm>
                  <a:off x="1669396" y="8552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8" name="Text Box 264"/>
                <p:cNvSpPr txBox="1"/>
                <p:nvPr/>
              </p:nvSpPr>
              <p:spPr>
                <a:xfrm>
                  <a:off x="2437572" y="1507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9" name="Text Box 265"/>
                <p:cNvSpPr txBox="1"/>
                <p:nvPr/>
              </p:nvSpPr>
              <p:spPr>
                <a:xfrm>
                  <a:off x="3192922" y="1538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0" name="Text Box 266"/>
                <p:cNvSpPr txBox="1"/>
                <p:nvPr/>
              </p:nvSpPr>
              <p:spPr>
                <a:xfrm>
                  <a:off x="4025242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1" name="Text Box 267"/>
                <p:cNvSpPr txBox="1"/>
                <p:nvPr/>
              </p:nvSpPr>
              <p:spPr>
                <a:xfrm>
                  <a:off x="4782143" y="20247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6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41" name="Rectangle 140"/>
              <p:cNvSpPr/>
              <p:nvPr/>
            </p:nvSpPr>
            <p:spPr>
              <a:xfrm>
                <a:off x="0" y="416250"/>
                <a:ext cx="727990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Times"/>
                    <a:ea typeface="ＭＳ 明朝"/>
                    <a:cs typeface="Times New Roman"/>
                  </a:rPr>
                  <a:t>-2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2" name="Text Box 269"/>
              <p:cNvSpPr txBox="1"/>
              <p:nvPr/>
            </p:nvSpPr>
            <p:spPr>
              <a:xfrm>
                <a:off x="551183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3" name="Text Box 270"/>
              <p:cNvSpPr txBox="1"/>
              <p:nvPr/>
            </p:nvSpPr>
            <p:spPr>
              <a:xfrm>
                <a:off x="6228696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39" name="Rectangle 138"/>
            <p:cNvSpPr/>
            <p:nvPr/>
          </p:nvSpPr>
          <p:spPr>
            <a:xfrm>
              <a:off x="727990" y="418232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-4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832133" y="1667745"/>
            <a:ext cx="5486400" cy="748665"/>
            <a:chOff x="0" y="0"/>
            <a:chExt cx="6752795" cy="922422"/>
          </a:xfrm>
        </p:grpSpPr>
        <p:grpSp>
          <p:nvGrpSpPr>
            <p:cNvPr id="164" name="Group 163"/>
            <p:cNvGrpSpPr/>
            <p:nvPr/>
          </p:nvGrpSpPr>
          <p:grpSpPr>
            <a:xfrm>
              <a:off x="0" y="0"/>
              <a:ext cx="6752795" cy="922422"/>
              <a:chOff x="0" y="0"/>
              <a:chExt cx="6752795" cy="922422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210014" y="0"/>
                <a:ext cx="6542781" cy="922422"/>
                <a:chOff x="210014" y="0"/>
                <a:chExt cx="6542781" cy="922422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1455980" y="418232"/>
                  <a:ext cx="5296815" cy="504190"/>
                  <a:chOff x="1455980" y="418232"/>
                  <a:chExt cx="5296815" cy="504190"/>
                </a:xfrm>
              </p:grpSpPr>
              <p:grpSp>
                <p:nvGrpSpPr>
                  <p:cNvPr id="178" name="Group 177"/>
                  <p:cNvGrpSpPr/>
                  <p:nvPr/>
                </p:nvGrpSpPr>
                <p:grpSpPr>
                  <a:xfrm>
                    <a:off x="2183970" y="418232"/>
                    <a:ext cx="4568825" cy="504190"/>
                    <a:chOff x="2183970" y="418232"/>
                    <a:chExt cx="3489000" cy="637141"/>
                  </a:xfrm>
                  <a:solidFill>
                    <a:schemeClr val="bg1">
                      <a:lumMod val="75000"/>
                    </a:schemeClr>
                  </a:solidFill>
                </p:grpSpPr>
                <p:grpSp>
                  <p:nvGrpSpPr>
                    <p:cNvPr id="180" name="Group 179"/>
                    <p:cNvGrpSpPr/>
                    <p:nvPr/>
                  </p:nvGrpSpPr>
                  <p:grpSpPr>
                    <a:xfrm>
                      <a:off x="2183970" y="418232"/>
                      <a:ext cx="2933069" cy="637141"/>
                      <a:chOff x="2183970" y="418232"/>
                      <a:chExt cx="2933069" cy="637141"/>
                    </a:xfrm>
                    <a:grpFill/>
                  </p:grpSpPr>
                  <p:grpSp>
                    <p:nvGrpSpPr>
                      <p:cNvPr id="182" name="Group 181"/>
                      <p:cNvGrpSpPr/>
                      <p:nvPr/>
                    </p:nvGrpSpPr>
                    <p:grpSpPr>
                      <a:xfrm>
                        <a:off x="2183970" y="418232"/>
                        <a:ext cx="1821204" cy="637141"/>
                        <a:chOff x="2183970" y="418232"/>
                        <a:chExt cx="2057487" cy="637141"/>
                      </a:xfrm>
                      <a:grpFill/>
                    </p:grpSpPr>
                    <p:sp>
                      <p:nvSpPr>
                        <p:cNvPr id="186" name="Rectangle 185"/>
                        <p:cNvSpPr/>
                        <p:nvPr/>
                      </p:nvSpPr>
                      <p:spPr>
                        <a:xfrm>
                          <a:off x="3555628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3	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87" name="Rectangle 186"/>
                        <p:cNvSpPr/>
                        <p:nvPr/>
                      </p:nvSpPr>
                      <p:spPr>
                        <a:xfrm>
                          <a:off x="2869799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3498DB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2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88" name="Rectangle 187"/>
                        <p:cNvSpPr/>
                        <p:nvPr/>
                      </p:nvSpPr>
                      <p:spPr>
                        <a:xfrm>
                          <a:off x="2183970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2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183" name="Group 182"/>
                      <p:cNvGrpSpPr/>
                      <p:nvPr/>
                    </p:nvGrpSpPr>
                    <p:grpSpPr>
                      <a:xfrm>
                        <a:off x="4005174" y="418232"/>
                        <a:ext cx="1111865" cy="637141"/>
                        <a:chOff x="4005174" y="418232"/>
                        <a:chExt cx="1371659" cy="637141"/>
                      </a:xfrm>
                      <a:grpFill/>
                    </p:grpSpPr>
                    <p:sp>
                      <p:nvSpPr>
                        <p:cNvPr id="184" name="Rectangle 183"/>
                        <p:cNvSpPr/>
                        <p:nvPr/>
                      </p:nvSpPr>
                      <p:spPr>
                        <a:xfrm>
                          <a:off x="469100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ＭＳ 明朝"/>
                              <a:cs typeface="Calibri"/>
                            </a:rPr>
                            <a:t>8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85" name="Rectangle 184"/>
                        <p:cNvSpPr/>
                        <p:nvPr/>
                      </p:nvSpPr>
                      <p:spPr>
                        <a:xfrm>
                          <a:off x="400517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6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81" name="Rectangle 180"/>
                    <p:cNvSpPr/>
                    <p:nvPr/>
                  </p:nvSpPr>
                  <p:spPr>
                    <a:xfrm>
                      <a:off x="5117038" y="418232"/>
                      <a:ext cx="555932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9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79" name="Rectangle 178"/>
                  <p:cNvSpPr/>
                  <p:nvPr/>
                </p:nvSpPr>
                <p:spPr>
                  <a:xfrm>
                    <a:off x="1455980" y="418232"/>
                    <a:ext cx="727990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71" name="Text Box 261"/>
                <p:cNvSpPr txBox="1"/>
                <p:nvPr/>
              </p:nvSpPr>
              <p:spPr>
                <a:xfrm>
                  <a:off x="21001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2" name="Text Box 262"/>
                <p:cNvSpPr txBox="1"/>
                <p:nvPr/>
              </p:nvSpPr>
              <p:spPr>
                <a:xfrm>
                  <a:off x="939705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3" name="Text Box 263"/>
                <p:cNvSpPr txBox="1"/>
                <p:nvPr/>
              </p:nvSpPr>
              <p:spPr>
                <a:xfrm>
                  <a:off x="1669396" y="8552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4" name="Text Box 264"/>
                <p:cNvSpPr txBox="1"/>
                <p:nvPr/>
              </p:nvSpPr>
              <p:spPr>
                <a:xfrm>
                  <a:off x="2437572" y="1507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5" name="Text Box 265"/>
                <p:cNvSpPr txBox="1"/>
                <p:nvPr/>
              </p:nvSpPr>
              <p:spPr>
                <a:xfrm>
                  <a:off x="3192922" y="1538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6" name="Text Box 266"/>
                <p:cNvSpPr txBox="1"/>
                <p:nvPr/>
              </p:nvSpPr>
              <p:spPr>
                <a:xfrm>
                  <a:off x="4025242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7" name="Text Box 267"/>
                <p:cNvSpPr txBox="1"/>
                <p:nvPr/>
              </p:nvSpPr>
              <p:spPr>
                <a:xfrm>
                  <a:off x="4782143" y="20247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6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67" name="Rectangle 166"/>
              <p:cNvSpPr/>
              <p:nvPr/>
            </p:nvSpPr>
            <p:spPr>
              <a:xfrm>
                <a:off x="0" y="416250"/>
                <a:ext cx="727990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Times"/>
                    <a:ea typeface="ＭＳ 明朝"/>
                    <a:cs typeface="Times New Roman"/>
                  </a:rPr>
                  <a:t>-2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8" name="Text Box 269"/>
              <p:cNvSpPr txBox="1"/>
              <p:nvPr/>
            </p:nvSpPr>
            <p:spPr>
              <a:xfrm>
                <a:off x="551183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9" name="Text Box 270"/>
              <p:cNvSpPr txBox="1"/>
              <p:nvPr/>
            </p:nvSpPr>
            <p:spPr>
              <a:xfrm>
                <a:off x="6228696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65" name="Rectangle 164"/>
            <p:cNvSpPr/>
            <p:nvPr/>
          </p:nvSpPr>
          <p:spPr>
            <a:xfrm>
              <a:off x="727990" y="418232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92393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72158" y="2109741"/>
            <a:ext cx="6404415" cy="887628"/>
            <a:chOff x="772158" y="2109740"/>
            <a:chExt cx="7048995" cy="797337"/>
          </a:xfrm>
        </p:grpSpPr>
        <p:grpSp>
          <p:nvGrpSpPr>
            <p:cNvPr id="8" name="Group 7"/>
            <p:cNvGrpSpPr/>
            <p:nvPr/>
          </p:nvGrpSpPr>
          <p:grpSpPr>
            <a:xfrm>
              <a:off x="772158" y="2109740"/>
              <a:ext cx="7048995" cy="409216"/>
              <a:chOff x="1828800" y="3392508"/>
              <a:chExt cx="7874553" cy="40921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28800" y="3392508"/>
                <a:ext cx="1968638" cy="409216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Smaller than Pivot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797438" y="3392508"/>
                <a:ext cx="1968638" cy="409216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Equal To the Pivot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734714" y="3392508"/>
                <a:ext cx="1968639" cy="409216"/>
              </a:xfrm>
              <a:prstGeom prst="rect">
                <a:avLst/>
              </a:prstGeom>
              <a:solidFill>
                <a:srgbClr val="F39C1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Larger than the Pivot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766077" y="3392508"/>
                <a:ext cx="1968639" cy="409216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Uncategorized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34849" y="2526359"/>
              <a:ext cx="940498" cy="380718"/>
              <a:chOff x="4834173" y="1094465"/>
              <a:chExt cx="940498" cy="380718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4834173" y="1094465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4863799" y="1167406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 flipV="1">
              <a:off x="2534407" y="2543213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640082" y="256479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06809" y="255119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4296656" y="2530297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89175" y="3873369"/>
            <a:ext cx="7077624" cy="1129383"/>
            <a:chOff x="483350" y="384240"/>
            <a:chExt cx="7077624" cy="1129383"/>
          </a:xfrm>
        </p:grpSpPr>
        <p:grpSp>
          <p:nvGrpSpPr>
            <p:cNvPr id="52" name="Group 51"/>
            <p:cNvGrpSpPr/>
            <p:nvPr/>
          </p:nvGrpSpPr>
          <p:grpSpPr>
            <a:xfrm>
              <a:off x="1123974" y="384240"/>
              <a:ext cx="5486400" cy="748665"/>
              <a:chOff x="0" y="0"/>
              <a:chExt cx="6752795" cy="922422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74" name="Group 73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76" name="Group 75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78" name="Group 77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82" name="Rectangle 81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3" name="Rectangle 82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4" name="Rectangle 83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9" name="Group 78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80" name="Rectangle 79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1" name="Rectangle 80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E74C3C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75" name="Rectangle 74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E74C3C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67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8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9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0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1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2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3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3" name="Rectangle 62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E74C3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4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5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 dirty="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1" name="Rectangle 60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620477" y="1132905"/>
              <a:ext cx="940497" cy="380718"/>
              <a:chOff x="6620477" y="1132905"/>
              <a:chExt cx="940497" cy="380718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 flipV="1">
                <a:off x="6620477" y="1132905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6650102" y="1205846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cxnSp>
          <p:nvCxnSpPr>
            <p:cNvPr id="54" name="Straight Arrow Connector 53"/>
            <p:cNvCxnSpPr/>
            <p:nvPr/>
          </p:nvCxnSpPr>
          <p:spPr>
            <a:xfrm flipV="1">
              <a:off x="1339323" y="1145821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83350" y="118032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16180" y="120440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1508090" y="1145821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41585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roup 379"/>
          <p:cNvGrpSpPr/>
          <p:nvPr/>
        </p:nvGrpSpPr>
        <p:grpSpPr>
          <a:xfrm>
            <a:off x="483350" y="384240"/>
            <a:ext cx="7077624" cy="5846907"/>
            <a:chOff x="483350" y="384240"/>
            <a:chExt cx="7077624" cy="5846907"/>
          </a:xfrm>
        </p:grpSpPr>
        <p:grpSp>
          <p:nvGrpSpPr>
            <p:cNvPr id="195" name="Group 194"/>
            <p:cNvGrpSpPr/>
            <p:nvPr/>
          </p:nvGrpSpPr>
          <p:grpSpPr>
            <a:xfrm>
              <a:off x="1120961" y="1602606"/>
              <a:ext cx="5486400" cy="748665"/>
              <a:chOff x="0" y="0"/>
              <a:chExt cx="6752795" cy="922422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198" name="Group 197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202" name="Group 201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210" name="Group 209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212" name="Group 211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214" name="Group 213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218" name="Rectangle 217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19" name="Rectangle 218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20" name="Rectangle 219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15" name="Group 214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216" name="Rectangle 215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17" name="Rectangle 216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E74C3C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11" name="Rectangle 210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E74C3C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203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4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5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6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7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8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9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99" name="Rectangle 198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0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1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97" name="Rectangle 196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38" name="Group 337"/>
            <p:cNvGrpSpPr/>
            <p:nvPr/>
          </p:nvGrpSpPr>
          <p:grpSpPr>
            <a:xfrm>
              <a:off x="1123516" y="3190432"/>
              <a:ext cx="5486400" cy="755015"/>
              <a:chOff x="1123516" y="3190432"/>
              <a:chExt cx="5486400" cy="755015"/>
            </a:xfrm>
          </p:grpSpPr>
          <p:grpSp>
            <p:nvGrpSpPr>
              <p:cNvPr id="276" name="Group 275"/>
              <p:cNvGrpSpPr/>
              <p:nvPr/>
            </p:nvGrpSpPr>
            <p:grpSpPr>
              <a:xfrm>
                <a:off x="1123516" y="3190432"/>
                <a:ext cx="5486400" cy="748665"/>
                <a:chOff x="0" y="0"/>
                <a:chExt cx="6752795" cy="922422"/>
              </a:xfrm>
            </p:grpSpPr>
            <p:grpSp>
              <p:nvGrpSpPr>
                <p:cNvPr id="277" name="Group 276"/>
                <p:cNvGrpSpPr/>
                <p:nvPr/>
              </p:nvGrpSpPr>
              <p:grpSpPr>
                <a:xfrm>
                  <a:off x="0" y="0"/>
                  <a:ext cx="6752795" cy="922422"/>
                  <a:chOff x="0" y="0"/>
                  <a:chExt cx="6752795" cy="922422"/>
                </a:xfrm>
              </p:grpSpPr>
              <p:grpSp>
                <p:nvGrpSpPr>
                  <p:cNvPr id="279" name="Group 278"/>
                  <p:cNvGrpSpPr/>
                  <p:nvPr/>
                </p:nvGrpSpPr>
                <p:grpSpPr>
                  <a:xfrm>
                    <a:off x="210014" y="0"/>
                    <a:ext cx="6542781" cy="922422"/>
                    <a:chOff x="210014" y="0"/>
                    <a:chExt cx="6542781" cy="922422"/>
                  </a:xfrm>
                </p:grpSpPr>
                <p:grpSp>
                  <p:nvGrpSpPr>
                    <p:cNvPr id="283" name="Group 282"/>
                    <p:cNvGrpSpPr/>
                    <p:nvPr/>
                  </p:nvGrpSpPr>
                  <p:grpSpPr>
                    <a:xfrm>
                      <a:off x="1455980" y="418232"/>
                      <a:ext cx="5296815" cy="504190"/>
                      <a:chOff x="1455980" y="418232"/>
                      <a:chExt cx="5296815" cy="504190"/>
                    </a:xfrm>
                  </p:grpSpPr>
                  <p:grpSp>
                    <p:nvGrpSpPr>
                      <p:cNvPr id="291" name="Group 290"/>
                      <p:cNvGrpSpPr/>
                      <p:nvPr/>
                    </p:nvGrpSpPr>
                    <p:grpSpPr>
                      <a:xfrm>
                        <a:off x="2183970" y="418232"/>
                        <a:ext cx="4568825" cy="504190"/>
                        <a:chOff x="2183970" y="418232"/>
                        <a:chExt cx="3489000" cy="637141"/>
                      </a:xfrm>
                      <a:solidFill>
                        <a:schemeClr val="bg1">
                          <a:lumMod val="75000"/>
                        </a:schemeClr>
                      </a:solidFill>
                    </p:grpSpPr>
                    <p:grpSp>
                      <p:nvGrpSpPr>
                        <p:cNvPr id="293" name="Group 292"/>
                        <p:cNvGrpSpPr/>
                        <p:nvPr/>
                      </p:nvGrpSpPr>
                      <p:grpSpPr>
                        <a:xfrm>
                          <a:off x="2183970" y="418232"/>
                          <a:ext cx="2933069" cy="637141"/>
                          <a:chOff x="2183970" y="418232"/>
                          <a:chExt cx="2933069" cy="637141"/>
                        </a:xfrm>
                        <a:grpFill/>
                      </p:grpSpPr>
                      <p:grpSp>
                        <p:nvGrpSpPr>
                          <p:cNvPr id="295" name="Group 294"/>
                          <p:cNvGrpSpPr/>
                          <p:nvPr/>
                        </p:nvGrpSpPr>
                        <p:grpSpPr>
                          <a:xfrm>
                            <a:off x="2183970" y="418232"/>
                            <a:ext cx="1821204" cy="637141"/>
                            <a:chOff x="2183970" y="418232"/>
                            <a:chExt cx="2057487" cy="637141"/>
                          </a:xfrm>
                          <a:grpFill/>
                        </p:grpSpPr>
                        <p:sp>
                          <p:nvSpPr>
                            <p:cNvPr id="299" name="Rectangle 298"/>
                            <p:cNvSpPr/>
                            <p:nvPr/>
                          </p:nvSpPr>
                          <p:spPr>
                            <a:xfrm>
                              <a:off x="3555628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 smtClean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7</a:t>
                              </a:r>
                              <a:r>
                                <a:rPr lang="en-US" sz="1200" kern="1200" dirty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	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300" name="Rectangle 299"/>
                            <p:cNvSpPr/>
                            <p:nvPr/>
                          </p:nvSpPr>
                          <p:spPr>
                            <a:xfrm>
                              <a:off x="2869799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301" name="Rectangle 300"/>
                            <p:cNvSpPr/>
                            <p:nvPr/>
                          </p:nvSpPr>
                          <p:spPr>
                            <a:xfrm>
                              <a:off x="2183970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2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96" name="Group 295"/>
                          <p:cNvGrpSpPr/>
                          <p:nvPr/>
                        </p:nvGrpSpPr>
                        <p:grpSpPr>
                          <a:xfrm>
                            <a:off x="4005174" y="418232"/>
                            <a:ext cx="1111865" cy="637141"/>
                            <a:chOff x="4005174" y="418232"/>
                            <a:chExt cx="1371659" cy="637141"/>
                          </a:xfrm>
                          <a:grpFill/>
                        </p:grpSpPr>
                        <p:sp>
                          <p:nvSpPr>
                            <p:cNvPr id="297" name="Rectangle 296"/>
                            <p:cNvSpPr/>
                            <p:nvPr/>
                          </p:nvSpPr>
                          <p:spPr>
                            <a:xfrm>
                              <a:off x="469100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latin typeface="Calibri"/>
                                  <a:ea typeface="ＭＳ 明朝"/>
                                  <a:cs typeface="Calibri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98" name="Rectangle 297"/>
                            <p:cNvSpPr/>
                            <p:nvPr/>
                          </p:nvSpPr>
                          <p:spPr>
                            <a:xfrm>
                              <a:off x="400517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9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94" name="Rectangle 293"/>
                        <p:cNvSpPr/>
                        <p:nvPr/>
                      </p:nvSpPr>
                      <p:spPr>
                        <a:xfrm>
                          <a:off x="5117038" y="418232"/>
                          <a:ext cx="555932" cy="637141"/>
                        </a:xfrm>
                        <a:prstGeom prst="rect">
                          <a:avLst/>
                        </a:prstGeom>
                        <a:solidFill>
                          <a:srgbClr val="E74C3C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 smtClean="0">
                              <a:effectLst/>
                              <a:latin typeface="Times"/>
                              <a:ea typeface="ＭＳ 明朝"/>
                              <a:cs typeface="Times New Roman"/>
                            </a:rPr>
                            <a:t>1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292" name="Rectangle 291"/>
                      <p:cNvSpPr/>
                      <p:nvPr/>
                    </p:nvSpPr>
                    <p:spPr>
                      <a:xfrm>
                        <a:off x="1455980" y="418232"/>
                        <a:ext cx="727990" cy="50419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solidFill>
                              <a:srgbClr val="000000"/>
                            </a:solidFill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84" name="Text Box 261"/>
                    <p:cNvSpPr txBox="1"/>
                    <p:nvPr/>
                  </p:nvSpPr>
                  <p:spPr>
                    <a:xfrm>
                      <a:off x="210014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5" name="Text Box 262"/>
                    <p:cNvSpPr txBox="1"/>
                    <p:nvPr/>
                  </p:nvSpPr>
                  <p:spPr>
                    <a:xfrm>
                      <a:off x="939705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6" name="Text Box 263"/>
                    <p:cNvSpPr txBox="1"/>
                    <p:nvPr/>
                  </p:nvSpPr>
                  <p:spPr>
                    <a:xfrm>
                      <a:off x="1669396" y="8552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2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7" name="Text Box 264"/>
                    <p:cNvSpPr txBox="1"/>
                    <p:nvPr/>
                  </p:nvSpPr>
                  <p:spPr>
                    <a:xfrm>
                      <a:off x="2437572" y="1507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8" name="Text Box 265"/>
                    <p:cNvSpPr txBox="1"/>
                    <p:nvPr/>
                  </p:nvSpPr>
                  <p:spPr>
                    <a:xfrm>
                      <a:off x="3192922" y="1538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9" name="Text Box 266"/>
                    <p:cNvSpPr txBox="1"/>
                    <p:nvPr/>
                  </p:nvSpPr>
                  <p:spPr>
                    <a:xfrm>
                      <a:off x="4025242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90" name="Text Box 267"/>
                    <p:cNvSpPr txBox="1"/>
                    <p:nvPr/>
                  </p:nvSpPr>
                  <p:spPr>
                    <a:xfrm>
                      <a:off x="4782143" y="20247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280" name="Rectangle 279"/>
                  <p:cNvSpPr/>
                  <p:nvPr/>
                </p:nvSpPr>
                <p:spPr>
                  <a:xfrm>
                    <a:off x="0" y="416250"/>
                    <a:ext cx="727990" cy="504190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 dirty="0" smtClean="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1" name="Text Box 269"/>
                  <p:cNvSpPr txBox="1"/>
                  <p:nvPr/>
                </p:nvSpPr>
                <p:spPr>
                  <a:xfrm>
                    <a:off x="551183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2" name="Text Box 270"/>
                  <p:cNvSpPr txBox="1"/>
                  <p:nvPr/>
                </p:nvSpPr>
                <p:spPr>
                  <a:xfrm>
                    <a:off x="6228696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278" name="Rectangle 277"/>
                <p:cNvSpPr/>
                <p:nvPr/>
              </p:nvSpPr>
              <p:spPr>
                <a:xfrm>
                  <a:off x="727990" y="418232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302" name="Curved Connector 301"/>
              <p:cNvCxnSpPr>
                <a:stCxn id="292" idx="2"/>
                <a:endCxn id="294" idx="2"/>
              </p:cNvCxnSpPr>
              <p:nvPr/>
            </p:nvCxnSpPr>
            <p:spPr>
              <a:xfrm rot="16200000" flipH="1">
                <a:off x="4458182" y="2083095"/>
                <a:ext cx="12700" cy="3712004"/>
              </a:xfrm>
              <a:prstGeom prst="curvedConnector3">
                <a:avLst>
                  <a:gd name="adj1" fmla="val 5032173"/>
                </a:avLst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/>
          </p:nvGrpSpPr>
          <p:grpSpPr>
            <a:xfrm>
              <a:off x="1134077" y="4997603"/>
              <a:ext cx="5486400" cy="748665"/>
              <a:chOff x="0" y="0"/>
              <a:chExt cx="6752795" cy="922422"/>
            </a:xfrm>
          </p:grpSpPr>
          <p:grpSp>
            <p:nvGrpSpPr>
              <p:cNvPr id="307" name="Group 306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309" name="Group 308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313" name="Group 312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321" name="Group 320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323" name="Group 322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325" name="Group 324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329" name="Rectangle 328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330" name="Rectangle 329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331" name="Rectangle 330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26" name="Group 325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327" name="Rectangle 326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328" name="Rectangle 327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324" name="Rectangle 323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322" name="Rectangle 321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314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5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6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7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8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9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20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10" name="Rectangle 309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11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12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08" name="Rectangle 307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340" name="Straight Arrow Connector 339"/>
            <p:cNvCxnSpPr/>
            <p:nvPr/>
          </p:nvCxnSpPr>
          <p:spPr>
            <a:xfrm flipV="1">
              <a:off x="6479220" y="2430610"/>
              <a:ext cx="0" cy="342279"/>
            </a:xfrm>
            <a:prstGeom prst="straightConnector1">
              <a:avLst/>
            </a:prstGeom>
            <a:ln>
              <a:solidFill>
                <a:srgbClr val="F39C12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1" name="TextBox 340"/>
            <p:cNvSpPr txBox="1"/>
            <p:nvPr/>
          </p:nvSpPr>
          <p:spPr>
            <a:xfrm>
              <a:off x="6508845" y="2503551"/>
              <a:ext cx="910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largers</a:t>
              </a:r>
              <a:endParaRPr lang="en-US" sz="1400" dirty="0"/>
            </a:p>
          </p:txBody>
        </p:sp>
        <p:cxnSp>
          <p:nvCxnSpPr>
            <p:cNvPr id="342" name="Straight Arrow Connector 341"/>
            <p:cNvCxnSpPr/>
            <p:nvPr/>
          </p:nvCxnSpPr>
          <p:spPr>
            <a:xfrm flipV="1">
              <a:off x="6432353" y="3979119"/>
              <a:ext cx="0" cy="342279"/>
            </a:xfrm>
            <a:prstGeom prst="straightConnector1">
              <a:avLst/>
            </a:prstGeom>
            <a:ln>
              <a:solidFill>
                <a:srgbClr val="F39C12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3" name="TextBox 342"/>
            <p:cNvSpPr txBox="1"/>
            <p:nvPr/>
          </p:nvSpPr>
          <p:spPr>
            <a:xfrm>
              <a:off x="6461978" y="4052060"/>
              <a:ext cx="910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largers</a:t>
              </a:r>
              <a:endParaRPr lang="en-US" sz="1400" dirty="0"/>
            </a:p>
          </p:txBody>
        </p:sp>
        <p:grpSp>
          <p:nvGrpSpPr>
            <p:cNvPr id="357" name="Group 356"/>
            <p:cNvGrpSpPr/>
            <p:nvPr/>
          </p:nvGrpSpPr>
          <p:grpSpPr>
            <a:xfrm>
              <a:off x="6290909" y="5850429"/>
              <a:ext cx="940497" cy="380718"/>
              <a:chOff x="6290909" y="5850429"/>
              <a:chExt cx="940497" cy="380718"/>
            </a:xfrm>
          </p:grpSpPr>
          <p:cxnSp>
            <p:nvCxnSpPr>
              <p:cNvPr id="352" name="Straight Arrow Connector 351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3" name="TextBox 352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grpSp>
          <p:nvGrpSpPr>
            <p:cNvPr id="379" name="Group 378"/>
            <p:cNvGrpSpPr/>
            <p:nvPr/>
          </p:nvGrpSpPr>
          <p:grpSpPr>
            <a:xfrm>
              <a:off x="483350" y="384240"/>
              <a:ext cx="7077624" cy="1129383"/>
              <a:chOff x="483350" y="384240"/>
              <a:chExt cx="7077624" cy="112938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123974" y="384240"/>
                <a:ext cx="5486400" cy="748665"/>
                <a:chOff x="0" y="0"/>
                <a:chExt cx="6752795" cy="922422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0" y="0"/>
                  <a:ext cx="6752795" cy="922422"/>
                  <a:chOff x="0" y="0"/>
                  <a:chExt cx="6752795" cy="922422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210014" y="0"/>
                    <a:ext cx="6542781" cy="922422"/>
                    <a:chOff x="210014" y="0"/>
                    <a:chExt cx="6542781" cy="922422"/>
                  </a:xfrm>
                </p:grpSpPr>
                <p:grpSp>
                  <p:nvGrpSpPr>
                    <p:cNvPr id="11" name="Group 10"/>
                    <p:cNvGrpSpPr/>
                    <p:nvPr/>
                  </p:nvGrpSpPr>
                  <p:grpSpPr>
                    <a:xfrm>
                      <a:off x="1455980" y="418232"/>
                      <a:ext cx="5296815" cy="504190"/>
                      <a:chOff x="1455980" y="418232"/>
                      <a:chExt cx="5296815" cy="504190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2183970" y="418232"/>
                        <a:ext cx="4568825" cy="504190"/>
                        <a:chOff x="2183970" y="418232"/>
                        <a:chExt cx="3489000" cy="637141"/>
                      </a:xfrm>
                      <a:solidFill>
                        <a:schemeClr val="bg1">
                          <a:lumMod val="75000"/>
                        </a:schemeClr>
                      </a:solidFill>
                    </p:grpSpPr>
                    <p:grpSp>
                      <p:nvGrpSpPr>
                        <p:cNvPr id="21" name="Group 20"/>
                        <p:cNvGrpSpPr/>
                        <p:nvPr/>
                      </p:nvGrpSpPr>
                      <p:grpSpPr>
                        <a:xfrm>
                          <a:off x="2183970" y="418232"/>
                          <a:ext cx="2933069" cy="637141"/>
                          <a:chOff x="2183970" y="418232"/>
                          <a:chExt cx="2933069" cy="637141"/>
                        </a:xfrm>
                        <a:grpFill/>
                      </p:grpSpPr>
                      <p:grpSp>
                        <p:nvGrpSpPr>
                          <p:cNvPr id="23" name="Group 22"/>
                          <p:cNvGrpSpPr/>
                          <p:nvPr/>
                        </p:nvGrpSpPr>
                        <p:grpSpPr>
                          <a:xfrm>
                            <a:off x="2183970" y="418232"/>
                            <a:ext cx="1821204" cy="637141"/>
                            <a:chOff x="2183970" y="418232"/>
                            <a:chExt cx="2057487" cy="637141"/>
                          </a:xfrm>
                          <a:grpFill/>
                        </p:grpSpPr>
                        <p:sp>
                          <p:nvSpPr>
                            <p:cNvPr id="27" name="Rectangle 26"/>
                            <p:cNvSpPr/>
                            <p:nvPr/>
                          </p:nvSpPr>
                          <p:spPr>
                            <a:xfrm>
                              <a:off x="3555628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 smtClean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7</a:t>
                              </a:r>
                              <a:r>
                                <a:rPr lang="en-US" sz="1200" kern="1200" dirty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	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8" name="Rectangle 27"/>
                            <p:cNvSpPr/>
                            <p:nvPr/>
                          </p:nvSpPr>
                          <p:spPr>
                            <a:xfrm>
                              <a:off x="2869799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9" name="Rectangle 28"/>
                            <p:cNvSpPr/>
                            <p:nvPr/>
                          </p:nvSpPr>
                          <p:spPr>
                            <a:xfrm>
                              <a:off x="2183970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2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4" name="Group 23"/>
                          <p:cNvGrpSpPr/>
                          <p:nvPr/>
                        </p:nvGrpSpPr>
                        <p:grpSpPr>
                          <a:xfrm>
                            <a:off x="4005174" y="418232"/>
                            <a:ext cx="1111865" cy="637141"/>
                            <a:chOff x="4005174" y="418232"/>
                            <a:chExt cx="1371659" cy="637141"/>
                          </a:xfrm>
                          <a:grpFill/>
                        </p:grpSpPr>
                        <p:sp>
                          <p:nvSpPr>
                            <p:cNvPr id="25" name="Rectangle 24"/>
                            <p:cNvSpPr/>
                            <p:nvPr/>
                          </p:nvSpPr>
                          <p:spPr>
                            <a:xfrm>
                              <a:off x="469100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latin typeface="Calibri"/>
                                  <a:ea typeface="ＭＳ 明朝"/>
                                  <a:cs typeface="Calibri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6" name="Rectangle 25"/>
                            <p:cNvSpPr/>
                            <p:nvPr/>
                          </p:nvSpPr>
                          <p:spPr>
                            <a:xfrm>
                              <a:off x="400517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9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2" name="Rectangle 21"/>
                        <p:cNvSpPr/>
                        <p:nvPr/>
                      </p:nvSpPr>
                      <p:spPr>
                        <a:xfrm>
                          <a:off x="5117038" y="418232"/>
                          <a:ext cx="555932" cy="637141"/>
                        </a:xfrm>
                        <a:prstGeom prst="rect">
                          <a:avLst/>
                        </a:prstGeom>
                        <a:solidFill>
                          <a:srgbClr val="E74C3C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 smtClean="0">
                              <a:effectLst/>
                              <a:latin typeface="Times"/>
                              <a:ea typeface="ＭＳ 明朝"/>
                              <a:cs typeface="Times New Roman"/>
                            </a:rPr>
                            <a:t>1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1455980" y="418232"/>
                        <a:ext cx="727990" cy="504190"/>
                      </a:xfrm>
                      <a:prstGeom prst="rect">
                        <a:avLst/>
                      </a:prstGeom>
                      <a:solidFill>
                        <a:srgbClr val="E74C3C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solidFill>
                              <a:srgbClr val="000000"/>
                            </a:solidFill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12" name="Text Box 261"/>
                    <p:cNvSpPr txBox="1"/>
                    <p:nvPr/>
                  </p:nvSpPr>
                  <p:spPr>
                    <a:xfrm>
                      <a:off x="210014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3" name="Text Box 262"/>
                    <p:cNvSpPr txBox="1"/>
                    <p:nvPr/>
                  </p:nvSpPr>
                  <p:spPr>
                    <a:xfrm>
                      <a:off x="939705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Text Box 263"/>
                    <p:cNvSpPr txBox="1"/>
                    <p:nvPr/>
                  </p:nvSpPr>
                  <p:spPr>
                    <a:xfrm>
                      <a:off x="1669396" y="8552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2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Text Box 264"/>
                    <p:cNvSpPr txBox="1"/>
                    <p:nvPr/>
                  </p:nvSpPr>
                  <p:spPr>
                    <a:xfrm>
                      <a:off x="2437572" y="1507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6" name="Text Box 265"/>
                    <p:cNvSpPr txBox="1"/>
                    <p:nvPr/>
                  </p:nvSpPr>
                  <p:spPr>
                    <a:xfrm>
                      <a:off x="3192922" y="1538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7" name="Text Box 266"/>
                    <p:cNvSpPr txBox="1"/>
                    <p:nvPr/>
                  </p:nvSpPr>
                  <p:spPr>
                    <a:xfrm>
                      <a:off x="4025242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8" name="Text Box 267"/>
                    <p:cNvSpPr txBox="1"/>
                    <p:nvPr/>
                  </p:nvSpPr>
                  <p:spPr>
                    <a:xfrm>
                      <a:off x="4782143" y="20247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8" name="Rectangle 7"/>
                  <p:cNvSpPr/>
                  <p:nvPr/>
                </p:nvSpPr>
                <p:spPr>
                  <a:xfrm>
                    <a:off x="0" y="416250"/>
                    <a:ext cx="727990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 dirty="0" smtClean="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" name="Text Box 269"/>
                  <p:cNvSpPr txBox="1"/>
                  <p:nvPr/>
                </p:nvSpPr>
                <p:spPr>
                  <a:xfrm>
                    <a:off x="551183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" name="Text Box 270"/>
                  <p:cNvSpPr txBox="1"/>
                  <p:nvPr/>
                </p:nvSpPr>
                <p:spPr>
                  <a:xfrm>
                    <a:off x="6228696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" name="Rectangle 5"/>
                <p:cNvSpPr/>
                <p:nvPr/>
              </p:nvSpPr>
              <p:spPr>
                <a:xfrm>
                  <a:off x="727990" y="418232"/>
                  <a:ext cx="727990" cy="504190"/>
                </a:xfrm>
                <a:prstGeom prst="rect">
                  <a:avLst/>
                </a:prstGeom>
                <a:solidFill>
                  <a:srgbClr val="E74C3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39" name="Group 338"/>
              <p:cNvGrpSpPr/>
              <p:nvPr/>
            </p:nvGrpSpPr>
            <p:grpSpPr>
              <a:xfrm>
                <a:off x="6620477" y="1132905"/>
                <a:ext cx="940497" cy="380718"/>
                <a:chOff x="6620477" y="1132905"/>
                <a:chExt cx="940497" cy="380718"/>
              </a:xfrm>
            </p:grpSpPr>
            <p:cxnSp>
              <p:nvCxnSpPr>
                <p:cNvPr id="333" name="Straight Arrow Connector 332"/>
                <p:cNvCxnSpPr/>
                <p:nvPr/>
              </p:nvCxnSpPr>
              <p:spPr>
                <a:xfrm flipV="1">
                  <a:off x="6620477" y="1132905"/>
                  <a:ext cx="0" cy="342279"/>
                </a:xfrm>
                <a:prstGeom prst="straightConnector1">
                  <a:avLst/>
                </a:prstGeom>
                <a:ln>
                  <a:solidFill>
                    <a:srgbClr val="F39C12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4" name="TextBox 333"/>
                <p:cNvSpPr txBox="1"/>
                <p:nvPr/>
              </p:nvSpPr>
              <p:spPr>
                <a:xfrm>
                  <a:off x="6650102" y="1205846"/>
                  <a:ext cx="9108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largers</a:t>
                  </a:r>
                  <a:endParaRPr lang="en-US" sz="1400" dirty="0"/>
                </a:p>
              </p:txBody>
            </p:sp>
          </p:grpSp>
          <p:cxnSp>
            <p:nvCxnSpPr>
              <p:cNvPr id="335" name="Straight Arrow Connector 334"/>
              <p:cNvCxnSpPr/>
              <p:nvPr/>
            </p:nvCxnSpPr>
            <p:spPr>
              <a:xfrm flipV="1">
                <a:off x="1339323" y="1145821"/>
                <a:ext cx="0" cy="342279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6" name="TextBox 335"/>
              <p:cNvSpPr txBox="1"/>
              <p:nvPr/>
            </p:nvSpPr>
            <p:spPr>
              <a:xfrm>
                <a:off x="483350" y="1180323"/>
                <a:ext cx="79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Smallers</a:t>
                </a:r>
                <a:endParaRPr lang="en-US" sz="1400" dirty="0"/>
              </a:p>
            </p:txBody>
          </p:sp>
          <p:sp>
            <p:nvSpPr>
              <p:cNvPr id="358" name="TextBox 357"/>
              <p:cNvSpPr txBox="1"/>
              <p:nvPr/>
            </p:nvSpPr>
            <p:spPr>
              <a:xfrm>
                <a:off x="1416180" y="1204403"/>
                <a:ext cx="79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Equals</a:t>
                </a:r>
                <a:endParaRPr lang="en-US" sz="1400" dirty="0"/>
              </a:p>
            </p:txBody>
          </p:sp>
          <p:cxnSp>
            <p:nvCxnSpPr>
              <p:cNvPr id="359" name="Straight Arrow Connector 358"/>
              <p:cNvCxnSpPr/>
              <p:nvPr/>
            </p:nvCxnSpPr>
            <p:spPr>
              <a:xfrm flipV="1">
                <a:off x="1508090" y="1145821"/>
                <a:ext cx="0" cy="342279"/>
              </a:xfrm>
              <a:prstGeom prst="straightConnector1">
                <a:avLst/>
              </a:prstGeom>
              <a:ln>
                <a:solidFill>
                  <a:srgbClr val="3498DB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7" name="Straight Arrow Connector 366"/>
            <p:cNvCxnSpPr/>
            <p:nvPr/>
          </p:nvCxnSpPr>
          <p:spPr>
            <a:xfrm flipV="1">
              <a:off x="1887349" y="2372028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TextBox 367"/>
            <p:cNvSpPr txBox="1"/>
            <p:nvPr/>
          </p:nvSpPr>
          <p:spPr>
            <a:xfrm>
              <a:off x="1031376" y="2406530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1964206" y="2430610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370" name="Straight Arrow Connector 369"/>
            <p:cNvCxnSpPr/>
            <p:nvPr/>
          </p:nvCxnSpPr>
          <p:spPr>
            <a:xfrm flipV="1">
              <a:off x="2056116" y="2372028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 flipV="1">
              <a:off x="2402983" y="3955039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TextBox 371"/>
            <p:cNvSpPr txBox="1"/>
            <p:nvPr/>
          </p:nvSpPr>
          <p:spPr>
            <a:xfrm>
              <a:off x="1547010" y="398954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2107117" y="432152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374" name="Straight Arrow Connector 373"/>
            <p:cNvCxnSpPr/>
            <p:nvPr/>
          </p:nvCxnSpPr>
          <p:spPr>
            <a:xfrm flipV="1">
              <a:off x="2571750" y="3955039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/>
            <p:nvPr/>
          </p:nvCxnSpPr>
          <p:spPr>
            <a:xfrm flipV="1">
              <a:off x="2545725" y="5756689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TextBox 375"/>
            <p:cNvSpPr txBox="1"/>
            <p:nvPr/>
          </p:nvSpPr>
          <p:spPr>
            <a:xfrm>
              <a:off x="1689752" y="579119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2622582" y="581527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378" name="Straight Arrow Connector 377"/>
            <p:cNvCxnSpPr/>
            <p:nvPr/>
          </p:nvCxnSpPr>
          <p:spPr>
            <a:xfrm flipV="1">
              <a:off x="2714492" y="5756689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75291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88"/>
          <p:cNvGrpSpPr/>
          <p:nvPr/>
        </p:nvGrpSpPr>
        <p:grpSpPr>
          <a:xfrm>
            <a:off x="1134077" y="366810"/>
            <a:ext cx="6137112" cy="5826886"/>
            <a:chOff x="1134077" y="366810"/>
            <a:chExt cx="6137112" cy="5826886"/>
          </a:xfrm>
        </p:grpSpPr>
        <p:grpSp>
          <p:nvGrpSpPr>
            <p:cNvPr id="4" name="Group 3"/>
            <p:cNvGrpSpPr/>
            <p:nvPr/>
          </p:nvGrpSpPr>
          <p:grpSpPr>
            <a:xfrm>
              <a:off x="1134077" y="366810"/>
              <a:ext cx="5486400" cy="748665"/>
              <a:chOff x="0" y="0"/>
              <a:chExt cx="6752795" cy="92242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21" name="Group 20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23" name="Group 22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8" name="Rectangle 27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9" name="Rectangle 28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" name="Group 23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25" name="Rectangle 24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2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6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7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8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0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194127" y="1908206"/>
              <a:ext cx="5486400" cy="748665"/>
              <a:chOff x="0" y="0"/>
              <a:chExt cx="6752795" cy="92242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49" name="Group 48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53" name="Rectangle 52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4" name="Rectangle 53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5" name="Rectangle 54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0" name="Group 49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2" name="Rectangle 51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38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9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0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1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2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3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4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5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6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228151" y="3400492"/>
              <a:ext cx="5486400" cy="748665"/>
              <a:chOff x="0" y="0"/>
              <a:chExt cx="6752795" cy="922422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63" name="Group 62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71" name="Group 70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73" name="Group 72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75" name="Group 74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79" name="Rectangle 78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0" name="Rectangle 79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1" name="Rectangle 80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6" name="Group 75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77" name="Rectangle 76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78" name="Rectangle 77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64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5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6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7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8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9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0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0" name="Rectangle 59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1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2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82" name="Curved Connector 81"/>
            <p:cNvCxnSpPr>
              <a:stCxn id="60" idx="2"/>
              <a:endCxn id="79" idx="2"/>
            </p:cNvCxnSpPr>
            <p:nvPr/>
          </p:nvCxnSpPr>
          <p:spPr>
            <a:xfrm rot="16200000" flipH="1">
              <a:off x="3069748" y="2601684"/>
              <a:ext cx="1608" cy="3093337"/>
            </a:xfrm>
            <a:prstGeom prst="curvedConnector3">
              <a:avLst>
                <a:gd name="adj1" fmla="val 35057711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6" name="Group 85"/>
            <p:cNvGrpSpPr/>
            <p:nvPr/>
          </p:nvGrpSpPr>
          <p:grpSpPr>
            <a:xfrm>
              <a:off x="1220951" y="4786341"/>
              <a:ext cx="5486400" cy="748665"/>
              <a:chOff x="0" y="0"/>
              <a:chExt cx="6752795" cy="922422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93" name="Group 92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103" name="Group 102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105" name="Group 104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109" name="Rectangle 108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110" name="Rectangle 109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111" name="Rectangle 110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06" name="Group 105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107" name="Rectangle 106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108" name="Rectangle 107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102" name="Rectangle 101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94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5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6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7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8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9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0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1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2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88" name="Rectangle 87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38" name="Curved Connector 137"/>
            <p:cNvCxnSpPr/>
            <p:nvPr/>
          </p:nvCxnSpPr>
          <p:spPr>
            <a:xfrm rot="16200000" flipH="1">
              <a:off x="5525272" y="5218422"/>
              <a:ext cx="12700" cy="645869"/>
            </a:xfrm>
            <a:prstGeom prst="curvedConnector3">
              <a:avLst>
                <a:gd name="adj1" fmla="val 2305024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5784467" y="1115475"/>
              <a:ext cx="940497" cy="380718"/>
              <a:chOff x="6290909" y="5850429"/>
              <a:chExt cx="940497" cy="380718"/>
            </a:xfrm>
          </p:grpSpPr>
          <p:cxnSp>
            <p:nvCxnSpPr>
              <p:cNvPr id="143" name="Straight Arrow Connector 142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4" name="TextBox 143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5612241" y="2656871"/>
              <a:ext cx="940497" cy="380718"/>
              <a:chOff x="6290909" y="5850429"/>
              <a:chExt cx="940497" cy="380718"/>
            </a:xfrm>
          </p:grpSpPr>
          <p:cxnSp>
            <p:nvCxnSpPr>
              <p:cNvPr id="149" name="Straight Arrow Connector 148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6298595" y="4182274"/>
              <a:ext cx="940497" cy="380718"/>
              <a:chOff x="6290909" y="5850429"/>
              <a:chExt cx="940497" cy="380718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cxnSp>
          <p:nvCxnSpPr>
            <p:cNvPr id="167" name="Straight Arrow Connector 166"/>
            <p:cNvCxnSpPr/>
            <p:nvPr/>
          </p:nvCxnSpPr>
          <p:spPr>
            <a:xfrm flipV="1">
              <a:off x="3141909" y="1104311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2285936" y="113881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218766" y="116289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70" name="Straight Arrow Connector 169"/>
            <p:cNvCxnSpPr/>
            <p:nvPr/>
          </p:nvCxnSpPr>
          <p:spPr>
            <a:xfrm flipV="1">
              <a:off x="3310676" y="1104311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V="1">
              <a:off x="3823077" y="2666760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2967104" y="2701262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899934" y="2725342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 flipV="1">
              <a:off x="3991844" y="2666760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 flipV="1">
              <a:off x="3823077" y="4150767"/>
              <a:ext cx="0" cy="306168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3017206" y="4149158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200212" y="4531335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78" name="Straight Arrow Connector 177"/>
            <p:cNvCxnSpPr/>
            <p:nvPr/>
          </p:nvCxnSpPr>
          <p:spPr>
            <a:xfrm flipV="1">
              <a:off x="4774067" y="4149157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V="1">
              <a:off x="4454288" y="5578208"/>
              <a:ext cx="0" cy="306168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3648417" y="557659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521843" y="588591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 flipV="1">
              <a:off x="5019394" y="5542097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185"/>
            <p:cNvGrpSpPr/>
            <p:nvPr/>
          </p:nvGrpSpPr>
          <p:grpSpPr>
            <a:xfrm>
              <a:off x="6330692" y="5578208"/>
              <a:ext cx="940497" cy="380718"/>
              <a:chOff x="6290909" y="5850429"/>
              <a:chExt cx="940497" cy="380718"/>
            </a:xfrm>
          </p:grpSpPr>
          <p:cxnSp>
            <p:nvCxnSpPr>
              <p:cNvPr id="187" name="Straight Arrow Connector 186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8" name="TextBox 187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01282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466293" y="477642"/>
            <a:ext cx="5736087" cy="3730218"/>
            <a:chOff x="1466293" y="477642"/>
            <a:chExt cx="5736087" cy="3730218"/>
          </a:xfrm>
        </p:grpSpPr>
        <p:grpSp>
          <p:nvGrpSpPr>
            <p:cNvPr id="4" name="Group 3"/>
            <p:cNvGrpSpPr/>
            <p:nvPr/>
          </p:nvGrpSpPr>
          <p:grpSpPr>
            <a:xfrm>
              <a:off x="1466293" y="477642"/>
              <a:ext cx="5486400" cy="748665"/>
              <a:chOff x="0" y="0"/>
              <a:chExt cx="6752795" cy="92242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21" name="Group 20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23" name="Group 22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8" name="Rectangle 27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9" name="Rectangle 28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" name="Group 23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25" name="Rectangle 24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F39C12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2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6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7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8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0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466293" y="2823230"/>
              <a:ext cx="5486400" cy="748665"/>
              <a:chOff x="0" y="0"/>
              <a:chExt cx="6752795" cy="92242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49" name="Group 48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53" name="Rectangle 52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4" name="Rectangle 53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5" name="Rectangle 54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0" name="Group 49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F39C12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2" name="Rectangle 51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38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9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0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1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2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3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4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5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6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057078" y="1226307"/>
              <a:ext cx="940497" cy="380718"/>
              <a:chOff x="6290909" y="5850429"/>
              <a:chExt cx="940497" cy="380718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978511" y="1568586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5476062" y="1224764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912087" y="1300857"/>
              <a:ext cx="0" cy="306168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106216" y="1299248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261883" y="3557804"/>
              <a:ext cx="940497" cy="380718"/>
              <a:chOff x="6290909" y="5850429"/>
              <a:chExt cx="940497" cy="380718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5512089" y="390008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6009640" y="3556261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50219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1217446" y="802338"/>
            <a:ext cx="3643282" cy="748665"/>
            <a:chOff x="1217446" y="802338"/>
            <a:chExt cx="3643282" cy="748665"/>
          </a:xfrm>
        </p:grpSpPr>
        <p:grpSp>
          <p:nvGrpSpPr>
            <p:cNvPr id="49" name="Group 48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69" name="Rectangle 68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67" name="Rectangle 66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54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6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7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8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9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257208" y="1871320"/>
            <a:ext cx="3643282" cy="748665"/>
            <a:chOff x="1217446" y="802338"/>
            <a:chExt cx="3643282" cy="748665"/>
          </a:xfrm>
        </p:grpSpPr>
        <p:grpSp>
          <p:nvGrpSpPr>
            <p:cNvPr id="74" name="Group 73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88" name="Rectangle 87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86" name="Rectangle 85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78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9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0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1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3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5" name="Rectangle 74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224606" y="3058149"/>
            <a:ext cx="3643282" cy="748665"/>
            <a:chOff x="1217446" y="802338"/>
            <a:chExt cx="3643282" cy="748665"/>
          </a:xfrm>
        </p:grpSpPr>
        <p:grpSp>
          <p:nvGrpSpPr>
            <p:cNvPr id="91" name="Group 90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95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6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8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9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0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210286" y="4349730"/>
            <a:ext cx="3643282" cy="748665"/>
            <a:chOff x="1217446" y="802338"/>
            <a:chExt cx="3643282" cy="748665"/>
          </a:xfrm>
        </p:grpSpPr>
        <p:grpSp>
          <p:nvGrpSpPr>
            <p:cNvPr id="108" name="Group 107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19" name="Group 118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12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3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4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5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6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7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09" name="Rectangle 108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344429" y="972716"/>
            <a:ext cx="3642992" cy="748664"/>
            <a:chOff x="0" y="0"/>
            <a:chExt cx="3643281" cy="748666"/>
          </a:xfrm>
        </p:grpSpPr>
        <p:grpSp>
          <p:nvGrpSpPr>
            <p:cNvPr id="125" name="Group 124"/>
            <p:cNvGrpSpPr/>
            <p:nvPr/>
          </p:nvGrpSpPr>
          <p:grpSpPr>
            <a:xfrm>
              <a:off x="170629" y="0"/>
              <a:ext cx="3472652" cy="748666"/>
              <a:chOff x="170629" y="0"/>
              <a:chExt cx="4274225" cy="922423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1416596" y="418231"/>
                <a:ext cx="3028258" cy="504192"/>
                <a:chOff x="1416596" y="418231"/>
                <a:chExt cx="2312541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1416596" y="418231"/>
                  <a:ext cx="1200680" cy="637141"/>
                  <a:chOff x="1416595" y="418231"/>
                  <a:chExt cx="1356455" cy="637141"/>
                </a:xfrm>
                <a:grpFill/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2087218" y="418231"/>
                    <a:ext cx="685832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9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>
                  <a:xfrm>
                    <a:off x="1416595" y="418231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2617273" y="418231"/>
                  <a:ext cx="1111864" cy="637141"/>
                  <a:chOff x="2617273" y="418231"/>
                  <a:chExt cx="1371658" cy="637141"/>
                </a:xfrm>
                <a:grpFill/>
              </p:grpSpPr>
              <p:sp>
                <p:nvSpPr>
                  <p:cNvPr id="137" name="Rectangle 136"/>
                  <p:cNvSpPr/>
                  <p:nvPr/>
                </p:nvSpPr>
                <p:spPr>
                  <a:xfrm>
                    <a:off x="3303102" y="418231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2617273" y="418231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29" name="Text Box 261"/>
              <p:cNvSpPr txBox="1"/>
              <p:nvPr/>
            </p:nvSpPr>
            <p:spPr>
              <a:xfrm>
                <a:off x="170629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0" name="Text Box 262"/>
              <p:cNvSpPr txBox="1"/>
              <p:nvPr/>
            </p:nvSpPr>
            <p:spPr>
              <a:xfrm>
                <a:off x="900320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1" name="Text Box 263"/>
              <p:cNvSpPr txBox="1"/>
              <p:nvPr/>
            </p:nvSpPr>
            <p:spPr>
              <a:xfrm>
                <a:off x="1630011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2" name="Text Box 264"/>
              <p:cNvSpPr txBox="1"/>
              <p:nvPr/>
            </p:nvSpPr>
            <p:spPr>
              <a:xfrm>
                <a:off x="2398187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3" name="Text Box 265"/>
              <p:cNvSpPr txBox="1"/>
              <p:nvPr/>
            </p:nvSpPr>
            <p:spPr>
              <a:xfrm>
                <a:off x="3153537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4" name="Text Box 266"/>
              <p:cNvSpPr txBox="1"/>
              <p:nvPr/>
            </p:nvSpPr>
            <p:spPr>
              <a:xfrm>
                <a:off x="3985857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26" name="Rectangle 125"/>
            <p:cNvSpPr/>
            <p:nvPr/>
          </p:nvSpPr>
          <p:spPr>
            <a:xfrm>
              <a:off x="0" y="337840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91465" y="339449"/>
              <a:ext cx="591465" cy="409216"/>
            </a:xfrm>
            <a:prstGeom prst="rect">
              <a:avLst/>
            </a:prstGeom>
            <a:solidFill>
              <a:srgbClr val="2ECC7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0481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1263509" y="163767"/>
            <a:ext cx="2385891" cy="2380939"/>
            <a:chOff x="1263509" y="1103685"/>
            <a:chExt cx="2385891" cy="2380939"/>
          </a:xfrm>
        </p:grpSpPr>
        <p:grpSp>
          <p:nvGrpSpPr>
            <p:cNvPr id="40" name="Group 39"/>
            <p:cNvGrpSpPr/>
            <p:nvPr/>
          </p:nvGrpSpPr>
          <p:grpSpPr>
            <a:xfrm>
              <a:off x="1263509" y="1103685"/>
              <a:ext cx="2385891" cy="2380939"/>
              <a:chOff x="1263509" y="1103685"/>
              <a:chExt cx="2385891" cy="2380939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20598" y="1103685"/>
                <a:ext cx="1828802" cy="410826"/>
                <a:chOff x="1217446" y="1140178"/>
                <a:chExt cx="1828802" cy="410826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400378" y="1141787"/>
                  <a:ext cx="645870" cy="40921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7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217446" y="1140178"/>
                  <a:ext cx="591465" cy="40921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808911" y="114178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2412063" y="1914767"/>
                <a:ext cx="1237337" cy="409217"/>
                <a:chOff x="1808911" y="1141787"/>
                <a:chExt cx="1237337" cy="409217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2400378" y="1141787"/>
                  <a:ext cx="645870" cy="409217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808911" y="114178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1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28" name="Straight Connector 27"/>
              <p:cNvCxnSpPr/>
              <p:nvPr/>
            </p:nvCxnSpPr>
            <p:spPr>
              <a:xfrm>
                <a:off x="1820598" y="2880687"/>
                <a:ext cx="18288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3044842" y="3075408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51344" y="3075408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7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857427" y="3075408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263509" y="3075408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effectLst/>
                    <a:latin typeface="Times"/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1820598" y="191476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173672" y="162158"/>
            <a:ext cx="2385891" cy="2943079"/>
            <a:chOff x="5173672" y="162158"/>
            <a:chExt cx="2385891" cy="2943079"/>
          </a:xfrm>
        </p:grpSpPr>
        <p:grpSp>
          <p:nvGrpSpPr>
            <p:cNvPr id="71" name="Group 70"/>
            <p:cNvGrpSpPr/>
            <p:nvPr/>
          </p:nvGrpSpPr>
          <p:grpSpPr>
            <a:xfrm>
              <a:off x="5173672" y="162158"/>
              <a:ext cx="2385891" cy="2943079"/>
              <a:chOff x="4990366" y="1133514"/>
              <a:chExt cx="2385891" cy="2943079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5547455" y="1133514"/>
                <a:ext cx="1828802" cy="410826"/>
                <a:chOff x="1217446" y="1140178"/>
                <a:chExt cx="1828802" cy="410826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2400378" y="1141787"/>
                  <a:ext cx="645870" cy="40921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7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217446" y="1140178"/>
                  <a:ext cx="591465" cy="40921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1808911" y="114178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6138920" y="1944596"/>
                <a:ext cx="1237337" cy="409217"/>
                <a:chOff x="1808911" y="1141787"/>
                <a:chExt cx="1237337" cy="409217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2400378" y="1141787"/>
                  <a:ext cx="645870" cy="40921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1808911" y="1141787"/>
                  <a:ext cx="591465" cy="409216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1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57" name="Straight Connector 56"/>
              <p:cNvCxnSpPr/>
              <p:nvPr/>
            </p:nvCxnSpPr>
            <p:spPr>
              <a:xfrm>
                <a:off x="5547455" y="2910516"/>
                <a:ext cx="18288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Rectangle 57"/>
              <p:cNvSpPr/>
              <p:nvPr/>
            </p:nvSpPr>
            <p:spPr>
              <a:xfrm>
                <a:off x="6771699" y="310523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178201" y="310523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7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584284" y="310523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990366" y="310523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effectLst/>
                    <a:latin typeface="Times"/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774151" y="366737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180653" y="366737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7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586736" y="366737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992818" y="366737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effectLst/>
                    <a:latin typeface="Times"/>
                    <a:ea typeface="ＭＳ 明朝"/>
                    <a:cs typeface="Times New Roman"/>
                  </a:rPr>
                  <a:t>5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3" name="Rectangle 72"/>
            <p:cNvSpPr/>
            <p:nvPr/>
          </p:nvSpPr>
          <p:spPr>
            <a:xfrm>
              <a:off x="5730761" y="973240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58951" y="3259246"/>
            <a:ext cx="2977356" cy="2947198"/>
            <a:chOff x="658951" y="3259246"/>
            <a:chExt cx="2977356" cy="2947198"/>
          </a:xfrm>
        </p:grpSpPr>
        <p:grpSp>
          <p:nvGrpSpPr>
            <p:cNvPr id="110" name="Group 109"/>
            <p:cNvGrpSpPr/>
            <p:nvPr/>
          </p:nvGrpSpPr>
          <p:grpSpPr>
            <a:xfrm>
              <a:off x="1250416" y="3259246"/>
              <a:ext cx="2385891" cy="2943079"/>
              <a:chOff x="5173672" y="162158"/>
              <a:chExt cx="2385891" cy="2943079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5173672" y="162158"/>
                <a:ext cx="2385891" cy="2943079"/>
                <a:chOff x="4990366" y="1133514"/>
                <a:chExt cx="2385891" cy="2943079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5547455" y="1133514"/>
                  <a:ext cx="1828802" cy="410826"/>
                  <a:chOff x="1217446" y="1140178"/>
                  <a:chExt cx="1828802" cy="410826"/>
                </a:xfrm>
              </p:grpSpPr>
              <p:sp>
                <p:nvSpPr>
                  <p:cNvPr id="126" name="Rectangle 125"/>
                  <p:cNvSpPr/>
                  <p:nvPr/>
                </p:nvSpPr>
                <p:spPr>
                  <a:xfrm>
                    <a:off x="2400378" y="1141787"/>
                    <a:ext cx="645870" cy="40921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1217446" y="1140178"/>
                    <a:ext cx="591465" cy="409215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 dirty="0" smtClean="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1808911" y="1141787"/>
                    <a:ext cx="591465" cy="4092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3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14" name="Group 113"/>
                <p:cNvGrpSpPr/>
                <p:nvPr/>
              </p:nvGrpSpPr>
              <p:grpSpPr>
                <a:xfrm>
                  <a:off x="6138920" y="1944596"/>
                  <a:ext cx="1237337" cy="409217"/>
                  <a:chOff x="1808911" y="1141787"/>
                  <a:chExt cx="1237337" cy="409217"/>
                </a:xfrm>
              </p:grpSpPr>
              <p:sp>
                <p:nvSpPr>
                  <p:cNvPr id="124" name="Rectangle 123"/>
                  <p:cNvSpPr/>
                  <p:nvPr/>
                </p:nvSpPr>
                <p:spPr>
                  <a:xfrm>
                    <a:off x="2400378" y="1141787"/>
                    <a:ext cx="645870" cy="40921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1808911" y="1141787"/>
                    <a:ext cx="591465" cy="4092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5547455" y="2910516"/>
                  <a:ext cx="182880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Rectangle 115"/>
                <p:cNvSpPr/>
                <p:nvPr/>
              </p:nvSpPr>
              <p:spPr>
                <a:xfrm>
                  <a:off x="6771699" y="310523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6178201" y="310523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5584284" y="310523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4990366" y="310523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effectLst/>
                      <a:latin typeface="Times"/>
                      <a:ea typeface="ＭＳ 明朝"/>
                      <a:cs typeface="Times New Roman"/>
                    </a:rPr>
                    <a:t>6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6774151" y="366737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latin typeface="Times"/>
                      <a:ea typeface="ＭＳ 明朝"/>
                      <a:cs typeface="Times New Roman"/>
                    </a:rPr>
                    <a:t>0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6180653" y="366737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latin typeface="Times"/>
                      <a:ea typeface="ＭＳ 明朝"/>
                      <a:cs typeface="Times New Roman"/>
                    </a:rPr>
                    <a:t>0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5586736" y="366737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4992818" y="366737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effectLst/>
                      <a:latin typeface="Times"/>
                      <a:ea typeface="ＭＳ 明朝"/>
                      <a:cs typeface="Times New Roman"/>
                    </a:rPr>
                    <a:t>7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12" name="Rectangle 111"/>
              <p:cNvSpPr/>
              <p:nvPr/>
            </p:nvSpPr>
            <p:spPr>
              <a:xfrm>
                <a:off x="5730761" y="973240"/>
                <a:ext cx="591465" cy="409216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29" name="Rectangle 128"/>
            <p:cNvSpPr/>
            <p:nvPr/>
          </p:nvSpPr>
          <p:spPr>
            <a:xfrm>
              <a:off x="658951" y="5797228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3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7651" y="2362084"/>
            <a:ext cx="6277777" cy="1614497"/>
            <a:chOff x="0" y="0"/>
            <a:chExt cx="4270535" cy="1003300"/>
          </a:xfrm>
        </p:grpSpPr>
        <p:sp>
          <p:nvSpPr>
            <p:cNvPr id="5" name="Rectangle 4"/>
            <p:cNvSpPr/>
            <p:nvPr/>
          </p:nvSpPr>
          <p:spPr>
            <a:xfrm>
              <a:off x="2985956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48002" y="205693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246683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07409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8136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08489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08729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69455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230182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985964" y="438035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663561" y="763324"/>
              <a:ext cx="509885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FIRST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616428" y="411387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1294495" y="736676"/>
              <a:ext cx="643865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SECOND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417897" y="399172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2142952" y="724461"/>
              <a:ext cx="549889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THIRD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0" y="105295"/>
              <a:ext cx="488296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488296" y="217686"/>
              <a:ext cx="280642" cy="7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22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7260" y="2506174"/>
            <a:ext cx="6696833" cy="1433681"/>
            <a:chOff x="0" y="0"/>
            <a:chExt cx="5265122" cy="102172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265122" cy="1021724"/>
              <a:chOff x="0" y="0"/>
              <a:chExt cx="5265122" cy="102172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85956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246683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07409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68136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808489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3652201" y="269902"/>
                <a:ext cx="1612921" cy="751822"/>
                <a:chOff x="3652201" y="269902"/>
                <a:chExt cx="1612921" cy="751822"/>
              </a:xfrm>
            </p:grpSpPr>
            <p:cxnSp>
              <p:nvCxnSpPr>
                <p:cNvPr id="19" name="Straight Arrow Connector 18"/>
                <p:cNvCxnSpPr/>
                <p:nvPr/>
              </p:nvCxnSpPr>
              <p:spPr>
                <a:xfrm flipV="1">
                  <a:off x="3941009" y="444894"/>
                  <a:ext cx="0" cy="3252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 Box 14"/>
                <p:cNvSpPr txBox="1"/>
                <p:nvPr/>
              </p:nvSpPr>
              <p:spPr>
                <a:xfrm>
                  <a:off x="3652201" y="781748"/>
                  <a:ext cx="509885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FIRST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4535356" y="269902"/>
                  <a:ext cx="112366" cy="5002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 Box 16"/>
                <p:cNvSpPr txBox="1"/>
                <p:nvPr/>
              </p:nvSpPr>
              <p:spPr>
                <a:xfrm>
                  <a:off x="4162086" y="780914"/>
                  <a:ext cx="643865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SECOND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H="1" flipV="1">
                  <a:off x="4769090" y="269902"/>
                  <a:ext cx="221088" cy="5002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 Box 18"/>
                <p:cNvSpPr txBox="1"/>
                <p:nvPr/>
              </p:nvSpPr>
              <p:spPr>
                <a:xfrm>
                  <a:off x="4715233" y="770183"/>
                  <a:ext cx="549889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THIRD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3" name="Text Box 19"/>
              <p:cNvSpPr txBox="1"/>
              <p:nvPr/>
            </p:nvSpPr>
            <p:spPr>
              <a:xfrm>
                <a:off x="0" y="105295"/>
                <a:ext cx="488296" cy="23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488296" y="217686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1226767" y="205693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1969455" y="204085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2708729" y="225283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 Box 19"/>
              <p:cNvSpPr txBox="1"/>
              <p:nvPr/>
            </p:nvSpPr>
            <p:spPr>
              <a:xfrm>
                <a:off x="4403574" y="29926"/>
                <a:ext cx="488296" cy="23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flipH="1">
              <a:off x="3448002" y="205694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095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21507</TotalTime>
  <Words>1562</Words>
  <Application>Microsoft Macintosh PowerPoint</Application>
  <PresentationFormat>On-screen Show (4:3)</PresentationFormat>
  <Paragraphs>1330</Paragraphs>
  <Slides>76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Office Theme</vt:lpstr>
      <vt:lpstr>Linked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Fathalian</dc:creator>
  <cp:lastModifiedBy>Ali Fathalian</cp:lastModifiedBy>
  <cp:revision>132</cp:revision>
  <dcterms:created xsi:type="dcterms:W3CDTF">2014-07-13T03:42:57Z</dcterms:created>
  <dcterms:modified xsi:type="dcterms:W3CDTF">2014-08-03T08:49:24Z</dcterms:modified>
</cp:coreProperties>
</file>