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299" r:id="rId48"/>
    <p:sldId id="300" r:id="rId49"/>
    <p:sldId id="327" r:id="rId50"/>
    <p:sldId id="328" r:id="rId51"/>
    <p:sldId id="333" r:id="rId52"/>
    <p:sldId id="329" r:id="rId53"/>
    <p:sldId id="331" r:id="rId54"/>
    <p:sldId id="332" r:id="rId55"/>
    <p:sldId id="334" r:id="rId56"/>
    <p:sldId id="335" r:id="rId57"/>
    <p:sldId id="336" r:id="rId58"/>
    <p:sldId id="337" r:id="rId59"/>
    <p:sldId id="338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2" r:id="rId70"/>
    <p:sldId id="311" r:id="rId71"/>
    <p:sldId id="315" r:id="rId72"/>
    <p:sldId id="316" r:id="rId73"/>
    <p:sldId id="317" r:id="rId74"/>
    <p:sldId id="318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768156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Hash 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396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371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74501" y="179921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22" name="Curved Connector 21"/>
          <p:cNvCxnSpPr>
            <a:stCxn id="11" idx="2"/>
            <a:endCxn id="12" idx="2"/>
          </p:cNvCxnSpPr>
          <p:nvPr/>
        </p:nvCxnSpPr>
        <p:spPr>
          <a:xfrm rot="5400000">
            <a:off x="4010717" y="1527603"/>
            <a:ext cx="12700" cy="555932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0428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21540</TotalTime>
  <Words>1547</Words>
  <Application>Microsoft Macintosh PowerPoint</Application>
  <PresentationFormat>On-screen Show (4:3)</PresentationFormat>
  <Paragraphs>1314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Farzad</cp:lastModifiedBy>
  <cp:revision>136</cp:revision>
  <dcterms:created xsi:type="dcterms:W3CDTF">2014-07-13T03:42:57Z</dcterms:created>
  <dcterms:modified xsi:type="dcterms:W3CDTF">2014-08-04T05:19:08Z</dcterms:modified>
</cp:coreProperties>
</file>