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3"/>
  </p:normalViewPr>
  <p:slideViewPr>
    <p:cSldViewPr snapToGrid="0">
      <p:cViewPr>
        <p:scale>
          <a:sx n="105" d="100"/>
          <a:sy n="105" d="100"/>
        </p:scale>
        <p:origin x="108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32E3-3EF1-F72A-E6BB-FC2AAA10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921DD-32D7-2FB9-3EC6-4D2D85894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898D-0285-2003-8543-C7159FF2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438B-2EED-9A32-21AD-B028E5FE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D131-209F-91C4-E708-8332BC68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2AA5-94C7-9BD5-A8E8-00D49BAA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C8B71-7762-099E-7C45-8A72E1C1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4AE2-8D11-6CA5-A521-FBF6BF5A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E681-75FB-37FE-6568-22FA26AF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EC50-27F4-9A8C-2F46-CACFBE34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10F61-780A-3CC4-7815-E14976B61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1DE9-8E5C-3205-ABFB-B0D62387B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254C-C8CF-7138-A7B3-97095210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A5B1-83A9-6C21-6EBB-DFC6AC4F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B0A2-131E-8D15-1E74-0BE6CDB5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6EC7-74A3-0755-64D6-D86715FC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3762-B309-1F3C-4DD3-E379BFBE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5BA3-DD39-00A1-A3F4-DFF7C896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0F89-1732-2DA3-966B-971FA3D5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A345-CCCF-562A-D02A-3835AAD6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AF29-02EC-D038-6ECE-FAA57931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EC6E-CE64-7D6C-B42D-47ABA7BF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044C5-5FB8-8A95-11A2-B70EFFD6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AB6F-4262-9713-7C7D-C8D29958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72B9-82D4-2460-3804-789E2763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F833-0503-E4D8-B922-3847035C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6FCC-3455-B1F1-3C1A-1F3BF2CAF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EF143-F6CD-29FE-18CD-B3C3F1767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8532-7635-0201-734C-706FBF99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C13B1-7670-FCE7-9252-6C05F84F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B77F3-22C1-07CF-9F7F-C9D1DD71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5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4B1F-6AD2-AD51-B6A7-B4919EEF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A10EE-0B99-D4C2-C6D1-1B7B303D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130D9-18D8-7703-40D3-917C63CDA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E6D0A-F0EF-9AFF-2630-C49A4BDE2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AAC6A-90AB-D686-BCCF-DDCA6237A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B37B4-DD76-6428-D57D-7CDBC5F2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BC2B1-1985-95C8-B8FA-FB9384F2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AD65E-BB50-7ED4-1C1D-C7C91F3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4B45-B825-681B-4389-43A4D079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21C15-8595-B68D-2D42-A15E452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704DA-7D24-F779-F02F-B3229FBB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497DE-F8E2-2209-6C1B-2102225B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177DE-A29B-6D6F-985A-B48805D0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57CD9-C281-0AB3-2A5C-8C80A7FF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E6B8B-A85D-D3A7-5A42-BAC5752B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F360-0B89-E5D1-4459-903B7157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5598-BBE9-C839-D90F-CCE2681E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2A2B-4148-7145-84C8-95026C44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3544E-F7F2-6B66-5C98-3AD968C0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BF62-776F-6509-C633-A60EE87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C6E56-BE2B-51C4-66B9-81D6E719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9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E320-7809-BB3A-267F-8E878518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A2EC-1C9D-20DB-EAE2-4DCF84581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9FCD-9084-E62B-C34C-528A1319B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751F3-B3B3-F4AD-8942-B1ACA0C3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05E0-114D-B5FF-E035-97D983A5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8BC7E-060F-C09E-339F-A1DDD22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074CE-28FE-B337-3B55-D1E511C9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E1BF-488D-DA5B-5FD8-F26FFE49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940E-738C-5F2B-E363-8C9D92D49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93A36-AB3C-744F-B982-9FB5C7948C7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36C7-D04B-8FA8-DD10-85897BAA1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85EE-514F-1793-4ED3-151E463A0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DF539-6999-E34F-AE6B-056E7B76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0461-8A4D-40C2-F6F1-CF7B28ECF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Failure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F8D7-7263-C08B-8C14-26D9EB089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APDS 07 Mini Project</a:t>
            </a:r>
            <a:endParaRPr lang="en-IN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C71C5-2C23-4425-B44A-06B2B06A166E}"/>
              </a:ext>
            </a:extLst>
          </p:cNvPr>
          <p:cNvSpPr txBox="1"/>
          <p:nvPr/>
        </p:nvSpPr>
        <p:spPr>
          <a:xfrm>
            <a:off x="0" y="4639717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CACACA"/>
                </a:solidFill>
                <a:effectLst/>
                <a:latin typeface="Average"/>
              </a:rPr>
              <a:t>Group-4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verage"/>
              </a:rPr>
              <a:t>Amit Agrawal 	Anupam Jain 	Deepak Sharma 	</a:t>
            </a:r>
            <a:r>
              <a:rPr lang="en-IN" sz="1800" b="0" i="0" u="none" strike="noStrike" dirty="0" err="1">
                <a:solidFill>
                  <a:schemeClr val="bg2">
                    <a:lumMod val="50000"/>
                  </a:schemeClr>
                </a:solidFill>
                <a:effectLst/>
                <a:latin typeface="Average"/>
              </a:rPr>
              <a:t>Ravishu</a:t>
            </a:r>
            <a:r>
              <a:rPr lang="en-IN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verage"/>
              </a:rPr>
              <a:t> </a:t>
            </a:r>
            <a:r>
              <a:rPr lang="en-IN" sz="1800" b="0" i="0" u="none" strike="noStrike" dirty="0" err="1">
                <a:solidFill>
                  <a:schemeClr val="bg2">
                    <a:lumMod val="50000"/>
                  </a:schemeClr>
                </a:solidFill>
                <a:effectLst/>
                <a:latin typeface="Average"/>
              </a:rPr>
              <a:t>Punia</a:t>
            </a:r>
            <a:r>
              <a:rPr lang="en-IN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verage"/>
              </a:rPr>
              <a:t> 	Sri Yamini</a:t>
            </a:r>
            <a:endParaRPr lang="en-IN" b="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algn="ctr"/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6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F8298A6-F5FD-9AE5-A7EF-7C6895DEAB17}"/>
              </a:ext>
            </a:extLst>
          </p:cNvPr>
          <p:cNvSpPr txBox="1"/>
          <p:nvPr/>
        </p:nvSpPr>
        <p:spPr>
          <a:xfrm>
            <a:off x="947057" y="751344"/>
            <a:ext cx="9699172" cy="545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age: age of the patient (years)</a:t>
            </a:r>
          </a:p>
          <a:p>
            <a:pPr>
              <a:lnSpc>
                <a:spcPct val="150000"/>
              </a:lnSpc>
            </a:pPr>
            <a:r>
              <a:rPr lang="en-US" dirty="0"/>
              <a:t>sex: woman or man (binary)</a:t>
            </a:r>
          </a:p>
          <a:p>
            <a:pPr>
              <a:lnSpc>
                <a:spcPct val="150000"/>
              </a:lnSpc>
            </a:pPr>
            <a:r>
              <a:rPr lang="en-US" dirty="0"/>
              <a:t>smoking: if the patient smokes or not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anaemia</a:t>
            </a:r>
            <a:r>
              <a:rPr lang="en-US" dirty="0"/>
              <a:t>: decrease of red blood cells or hemoglobin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diabetes: if the patient has diabetes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high blood pressure: if the patient has hypertension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creatinine phosphokinase (CPK): level of the CPK enzyme in the blood (mcg/L)</a:t>
            </a:r>
          </a:p>
          <a:p>
            <a:pPr>
              <a:lnSpc>
                <a:spcPct val="150000"/>
              </a:lnSpc>
            </a:pPr>
            <a:r>
              <a:rPr lang="en-US" dirty="0"/>
              <a:t>ejection fraction: percentage of blood leaving the heart at each contraction (percentage)</a:t>
            </a:r>
          </a:p>
          <a:p>
            <a:pPr>
              <a:lnSpc>
                <a:spcPct val="150000"/>
              </a:lnSpc>
            </a:pPr>
            <a:r>
              <a:rPr lang="en-US" dirty="0"/>
              <a:t>platelets: platelets in the blood (</a:t>
            </a:r>
            <a:r>
              <a:rPr lang="en-US" dirty="0" err="1"/>
              <a:t>kiloplatelets</a:t>
            </a:r>
            <a:r>
              <a:rPr lang="en-US" dirty="0"/>
              <a:t>/mL)</a:t>
            </a:r>
          </a:p>
          <a:p>
            <a:pPr>
              <a:lnSpc>
                <a:spcPct val="150000"/>
              </a:lnSpc>
            </a:pPr>
            <a:r>
              <a:rPr lang="en-US" dirty="0"/>
              <a:t>serum creatinine: level of serum creatinine in the blood (mg/dL)</a:t>
            </a:r>
          </a:p>
          <a:p>
            <a:pPr>
              <a:lnSpc>
                <a:spcPct val="150000"/>
              </a:lnSpc>
            </a:pPr>
            <a:r>
              <a:rPr lang="en-US" dirty="0"/>
              <a:t>serum sodium: level of serum sodium in the blood (</a:t>
            </a:r>
            <a:r>
              <a:rPr lang="en-US" dirty="0" err="1"/>
              <a:t>mEq</a:t>
            </a:r>
            <a:r>
              <a:rPr lang="en-US" dirty="0"/>
              <a:t>/L)</a:t>
            </a:r>
          </a:p>
          <a:p>
            <a:pPr>
              <a:lnSpc>
                <a:spcPct val="150000"/>
              </a:lnSpc>
            </a:pPr>
            <a:r>
              <a:rPr lang="en-US" dirty="0"/>
              <a:t>time: follow-up period (days)</a:t>
            </a:r>
          </a:p>
          <a:p>
            <a:pPr>
              <a:lnSpc>
                <a:spcPct val="150000"/>
              </a:lnSpc>
            </a:pPr>
            <a:r>
              <a:rPr lang="en-US" dirty="0"/>
              <a:t>DEATH_EVENT: if the patient died during the follow-up period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BD540-1FBE-28C8-F454-F720E54A2632}"/>
              </a:ext>
            </a:extLst>
          </p:cNvPr>
          <p:cNvSpPr txBox="1"/>
          <p:nvPr/>
        </p:nvSpPr>
        <p:spPr>
          <a:xfrm>
            <a:off x="9339072" y="6352032"/>
            <a:ext cx="220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Source: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www.kaggle.com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DE0DDBA-D354-0387-FD2D-EE4C60BD7184}"/>
              </a:ext>
            </a:extLst>
          </p:cNvPr>
          <p:cNvSpPr/>
          <p:nvPr/>
        </p:nvSpPr>
        <p:spPr>
          <a:xfrm>
            <a:off x="1880711" y="952415"/>
            <a:ext cx="2239617" cy="22396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/>
              <a:t>40-95</a:t>
            </a:r>
          </a:p>
          <a:p>
            <a:pPr algn="ctr"/>
            <a:r>
              <a:rPr lang="en-US" sz="2000" dirty="0"/>
              <a:t>Age Range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4A518C-1592-8A88-9089-EEB6AAE6845C}"/>
              </a:ext>
            </a:extLst>
          </p:cNvPr>
          <p:cNvSpPr/>
          <p:nvPr/>
        </p:nvSpPr>
        <p:spPr>
          <a:xfrm>
            <a:off x="4380639" y="952414"/>
            <a:ext cx="2239617" cy="22396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35</a:t>
            </a:r>
            <a:r>
              <a:rPr lang="en-US" sz="2800" dirty="0"/>
              <a:t>% </a:t>
            </a:r>
          </a:p>
          <a:p>
            <a:pPr algn="ctr"/>
            <a:r>
              <a:rPr lang="en-US" sz="2000" dirty="0"/>
              <a:t>Female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2EDEB0-847E-490A-3D74-9BB23F88DB62}"/>
              </a:ext>
            </a:extLst>
          </p:cNvPr>
          <p:cNvSpPr/>
          <p:nvPr/>
        </p:nvSpPr>
        <p:spPr>
          <a:xfrm>
            <a:off x="6880567" y="952414"/>
            <a:ext cx="2239617" cy="22396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31</a:t>
            </a:r>
            <a:r>
              <a:rPr lang="en-US" sz="2800" dirty="0"/>
              <a:t>%</a:t>
            </a:r>
            <a:r>
              <a:rPr lang="en-US" sz="4800" dirty="0"/>
              <a:t> </a:t>
            </a:r>
            <a:endParaRPr lang="en-US" sz="2800" dirty="0"/>
          </a:p>
          <a:p>
            <a:pPr algn="ctr"/>
            <a:r>
              <a:rPr lang="en-US" sz="2000" dirty="0"/>
              <a:t>Smokers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A7C9A-3DBC-514F-0C3E-CA48616A0FFB}"/>
              </a:ext>
            </a:extLst>
          </p:cNvPr>
          <p:cNvSpPr/>
          <p:nvPr/>
        </p:nvSpPr>
        <p:spPr>
          <a:xfrm>
            <a:off x="3000519" y="3664603"/>
            <a:ext cx="2239617" cy="22396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44</a:t>
            </a:r>
            <a:r>
              <a:rPr lang="en-US" sz="2800" dirty="0"/>
              <a:t>%</a:t>
            </a:r>
            <a:r>
              <a:rPr lang="en-US" sz="4800" dirty="0"/>
              <a:t> </a:t>
            </a:r>
          </a:p>
          <a:p>
            <a:pPr algn="ctr"/>
            <a:r>
              <a:rPr lang="en-US" sz="2000" dirty="0"/>
              <a:t>Diabetic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46BB38-DF00-5262-516E-34E95194C331}"/>
              </a:ext>
            </a:extLst>
          </p:cNvPr>
          <p:cNvSpPr/>
          <p:nvPr/>
        </p:nvSpPr>
        <p:spPr>
          <a:xfrm>
            <a:off x="5500447" y="3664603"/>
            <a:ext cx="2239617" cy="22396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36</a:t>
            </a:r>
            <a:r>
              <a:rPr lang="en-US" sz="2800" dirty="0"/>
              <a:t>% </a:t>
            </a:r>
          </a:p>
          <a:p>
            <a:pPr algn="ctr"/>
            <a:r>
              <a:rPr lang="en-US" sz="2000" dirty="0"/>
              <a:t>High BP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D827C-2E37-4ECE-88F6-F6F44E7DFCCE}"/>
              </a:ext>
            </a:extLst>
          </p:cNvPr>
          <p:cNvSpPr/>
          <p:nvPr/>
        </p:nvSpPr>
        <p:spPr>
          <a:xfrm>
            <a:off x="8000376" y="3664602"/>
            <a:ext cx="2239617" cy="22396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47</a:t>
            </a:r>
            <a:r>
              <a:rPr lang="en-US" sz="2800" dirty="0"/>
              <a:t>% </a:t>
            </a:r>
          </a:p>
          <a:p>
            <a:pPr algn="ctr"/>
            <a:r>
              <a:rPr lang="en-US" sz="2000" dirty="0"/>
              <a:t>Anemic</a:t>
            </a:r>
          </a:p>
        </p:txBody>
      </p:sp>
    </p:spTree>
    <p:extLst>
      <p:ext uri="{BB962C8B-B14F-4D97-AF65-F5344CB8AC3E}">
        <p14:creationId xmlns:p14="http://schemas.microsoft.com/office/powerpoint/2010/main" val="355347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209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Average</vt:lpstr>
      <vt:lpstr>Office Theme</vt:lpstr>
      <vt:lpstr>Heart Failure Prediction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Jain</dc:creator>
  <cp:lastModifiedBy>Anupam Jain</cp:lastModifiedBy>
  <cp:revision>9</cp:revision>
  <dcterms:created xsi:type="dcterms:W3CDTF">2024-06-08T10:33:57Z</dcterms:created>
  <dcterms:modified xsi:type="dcterms:W3CDTF">2024-06-08T18:26:27Z</dcterms:modified>
</cp:coreProperties>
</file>