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86" r:id="rId2"/>
    <p:sldId id="563" r:id="rId3"/>
    <p:sldId id="595" r:id="rId4"/>
    <p:sldId id="557" r:id="rId5"/>
    <p:sldId id="559" r:id="rId6"/>
    <p:sldId id="560" r:id="rId7"/>
    <p:sldId id="564" r:id="rId8"/>
    <p:sldId id="596" r:id="rId9"/>
    <p:sldId id="581" r:id="rId10"/>
    <p:sldId id="584" r:id="rId11"/>
    <p:sldId id="585" r:id="rId12"/>
    <p:sldId id="586" r:id="rId13"/>
    <p:sldId id="593" r:id="rId14"/>
    <p:sldId id="594" r:id="rId15"/>
    <p:sldId id="579" r:id="rId16"/>
    <p:sldId id="570" r:id="rId17"/>
    <p:sldId id="543" r:id="rId18"/>
    <p:sldId id="562" r:id="rId19"/>
    <p:sldId id="591" r:id="rId20"/>
    <p:sldId id="285" r:id="rId21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an K S" initials="CKS" lastIdx="1" clrIdx="0">
    <p:extLst>
      <p:ext uri="{19B8F6BF-5375-455C-9EA6-DF929625EA0E}">
        <p15:presenceInfo xmlns:p15="http://schemas.microsoft.com/office/powerpoint/2012/main" userId="Chetan K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B0B"/>
    <a:srgbClr val="000000"/>
    <a:srgbClr val="4F81BD"/>
    <a:srgbClr val="336600"/>
    <a:srgbClr val="A50021"/>
    <a:srgbClr val="3E71A0"/>
    <a:srgbClr val="CC3300"/>
    <a:srgbClr val="7F7F7F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6595" autoAdjust="0"/>
  </p:normalViewPr>
  <p:slideViewPr>
    <p:cSldViewPr>
      <p:cViewPr varScale="1">
        <p:scale>
          <a:sx n="74" d="100"/>
          <a:sy n="74" d="100"/>
        </p:scale>
        <p:origin x="15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1713-38E9-4201-8CEC-D4159336E8FA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5D246-E8FD-4AE4-87EB-CC8939C200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D246-E8FD-4AE4-87EB-CC8939C200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1234" y="4749506"/>
            <a:ext cx="2898824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786479" y="3964776"/>
            <a:ext cx="6791325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46020" y="4762673"/>
            <a:ext cx="397057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6935183" y="6576311"/>
            <a:ext cx="220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3285" r="36357" b="43584"/>
          <a:stretch/>
        </p:blipFill>
        <p:spPr>
          <a:xfrm>
            <a:off x="80155" y="66262"/>
            <a:ext cx="5751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830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6266" y="2719878"/>
            <a:ext cx="8350169" cy="368458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499"/>
            <a:ext cx="7966932" cy="78866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75778" y="2812645"/>
            <a:ext cx="8201083" cy="34953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622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24130" y="1742498"/>
            <a:ext cx="4522304" cy="466196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1"/>
            <a:ext cx="3738413" cy="4661967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303645" y="1842055"/>
            <a:ext cx="4373216" cy="44659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30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7141" y="1480168"/>
            <a:ext cx="8209721" cy="4827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 smtClean="0"/>
              <a:t>Click to place a screenshot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147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74" y="1716789"/>
            <a:ext cx="4030265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574" y="2422472"/>
            <a:ext cx="3868340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60" y="1716789"/>
            <a:ext cx="3887391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60" y="2422472"/>
            <a:ext cx="3887391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174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4957" y="2407603"/>
            <a:ext cx="3894940" cy="383179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3"/>
            <a:ext cx="6987765" cy="665024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Question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1029" y="3550026"/>
            <a:ext cx="7608345" cy="268937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5"/>
            <a:ext cx="8042708" cy="1742899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2"/>
            <a:ext cx="8042708" cy="45183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89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7" y="2686453"/>
            <a:ext cx="673527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SUMMARY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2185" y="2488725"/>
            <a:ext cx="4978102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000" baseline="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The first summary point.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second summary point is described here.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3433" y="1711914"/>
            <a:ext cx="4641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latin typeface="Helvetica LT Std Cond Light" panose="020B0406020202030204" pitchFamily="34" charset="0"/>
              </a:rPr>
              <a:t>In </a:t>
            </a:r>
            <a:r>
              <a:rPr lang="en-IN" sz="2600" dirty="0">
                <a:latin typeface="Helvetica LT Std Cond Light" panose="020B0406020202030204" pitchFamily="34" charset="0"/>
              </a:rPr>
              <a:t>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you’ve learned 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2216" y="875717"/>
            <a:ext cx="35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SUMMARY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t="3326" r="7454" b="7445"/>
          <a:stretch/>
        </p:blipFill>
        <p:spPr>
          <a:xfrm rot="20700000">
            <a:off x="726983" y="2089307"/>
            <a:ext cx="2523677" cy="395416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743603"/>
            <a:ext cx="680400" cy="8980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81975" y="284601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INTRODUCTION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85193" y="1470995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01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88293" y="1470995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47927" y="1577013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85193" y="2782963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02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688293" y="2782963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1747927" y="2888980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85193" y="4094929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03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688293" y="4094929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747927" y="4200946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85193" y="5291273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04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688293" y="5291273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1747927" y="5397290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8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3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9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0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11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98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1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03-10-2017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28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6"/>
            <a:ext cx="2133600" cy="476250"/>
          </a:xfrm>
          <a:prstGeom prst="rect">
            <a:avLst/>
          </a:prstGeom>
        </p:spPr>
        <p:txBody>
          <a:bodyPr lIns="79178" tIns="39589" rIns="79178" bIns="39589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6"/>
            <a:ext cx="2895600" cy="476250"/>
          </a:xfrm>
          <a:prstGeom prst="rect">
            <a:avLst/>
          </a:prstGeom>
        </p:spPr>
        <p:txBody>
          <a:bodyPr lIns="79178" tIns="39589" rIns="79178" bIns="39589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6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4D86-B870-4B50-B1CD-3BD7A3B903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03-10-2017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2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11" y="2743603"/>
            <a:ext cx="680399" cy="8980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81975" y="284601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OBJECTIVES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03-10-2017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AFAC1D-742F-4EFA-BA91-A5028DDDE038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759197-FC63-4E0C-8A28-9A2A220693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686453"/>
            <a:ext cx="680400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CONCEPT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 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CHECK YOUR UNDERSTANDING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234111" y="2686456"/>
            <a:ext cx="661595" cy="882127"/>
          </a:xfrm>
          <a:prstGeom prst="ellips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Helvetica LT Std" panose="020B0504020202020204" pitchFamily="34" charset="0"/>
              </a:rPr>
              <a:t>?</a:t>
            </a:r>
            <a:endParaRPr lang="en-IN" sz="6600" dirty="0">
              <a:latin typeface="Helvetica LT Std" panose="020B05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0550" y="1968393"/>
            <a:ext cx="3333450" cy="3573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060" y="2488725"/>
            <a:ext cx="78867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6265" y="1711914"/>
            <a:ext cx="6896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Helvetica LT Std Cond Light" panose="020B0406020202030204" pitchFamily="34" charset="0"/>
              </a:rPr>
              <a:t>At the end of 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</a:t>
            </a:r>
            <a:r>
              <a:rPr lang="en-IN" sz="2600" dirty="0">
                <a:latin typeface="Helvetica LT Std Cond Light" panose="020B0406020202030204" pitchFamily="34" charset="0"/>
              </a:rPr>
              <a:t>you will be able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2216" y="875718"/>
            <a:ext cx="35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LEARNING</a:t>
            </a:r>
            <a:r>
              <a:rPr lang="en-IN" sz="2400" b="1" baseline="0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 OBJECTIVES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7" y="1742500"/>
            <a:ext cx="5098498" cy="435133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559016" y="1742500"/>
            <a:ext cx="3584985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586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96268" y="4272147"/>
            <a:ext cx="7966931" cy="1945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04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396266" y="4192916"/>
            <a:ext cx="7966932" cy="212182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1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 flipH="1">
            <a:off x="-1" y="-11"/>
            <a:ext cx="9144001" cy="906874"/>
          </a:xfrm>
          <a:prstGeom prst="rtTriangle">
            <a:avLst/>
          </a:prstGeom>
          <a:solidFill>
            <a:srgbClr val="30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-1" y="-5"/>
            <a:ext cx="9144001" cy="649361"/>
          </a:xfrm>
          <a:prstGeom prst="rtTriangl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7" t="183" b="91936"/>
          <a:stretch/>
        </p:blipFill>
        <p:spPr>
          <a:xfrm>
            <a:off x="7380002" y="132099"/>
            <a:ext cx="1720454" cy="624114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 flipH="1">
            <a:off x="0" y="6488183"/>
            <a:ext cx="9143997" cy="369819"/>
          </a:xfrm>
          <a:prstGeom prst="rtTriangle">
            <a:avLst/>
          </a:prstGeom>
          <a:solidFill>
            <a:srgbClr val="FBB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/>
          <p:cNvSpPr/>
          <p:nvPr/>
        </p:nvSpPr>
        <p:spPr>
          <a:xfrm flipH="1">
            <a:off x="0" y="6593188"/>
            <a:ext cx="9143997" cy="264807"/>
          </a:xfrm>
          <a:prstGeom prst="rtTriangle">
            <a:avLst/>
          </a:prstGeom>
          <a:solidFill>
            <a:srgbClr val="F8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35183" y="6576309"/>
            <a:ext cx="220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7" t="14361" r="36121" b="43757"/>
          <a:stretch/>
        </p:blipFill>
        <p:spPr>
          <a:xfrm>
            <a:off x="130964" y="39757"/>
            <a:ext cx="342900" cy="515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5256" y="6317305"/>
            <a:ext cx="45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AF28-B3FD-4E05-A84A-A64CA3A6DD0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8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713" y="2590800"/>
            <a:ext cx="8417648" cy="12192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CAR POOLING SYSTEM</a:t>
            </a:r>
            <a:endParaRPr lang="en-US" sz="66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72934" y="5652650"/>
            <a:ext cx="4587113" cy="4651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andara" panose="020E0502030303020204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1492" y="6345380"/>
            <a:ext cx="5584880" cy="533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dirty="0" smtClean="0">
              <a:ln>
                <a:noFill/>
              </a:ln>
              <a:solidFill>
                <a:srgbClr val="B7C134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760047" y="6167334"/>
            <a:ext cx="4114801" cy="4651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958"/>
            <a:ext cx="8229600" cy="79216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(Continued…)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6518" y="14661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trip Module :-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unique trip id for every new trip.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will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have to provide the preferences.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point Module :-</a:t>
            </a:r>
          </a:p>
          <a:p>
            <a:pPr marL="342900" indent="-342900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will have to fix the meeting point.</a:t>
            </a:r>
          </a:p>
          <a:p>
            <a:pPr marL="342900" indent="-342900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meeting points can be decided depending on the driver’s choice.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4D86-B870-4B50-B1CD-3BD7A3B903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958"/>
            <a:ext cx="8229600" cy="79216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(Continued…)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6518" y="14661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trip Module :-</a:t>
            </a:r>
          </a:p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a trip based on source, destination, type.</a:t>
            </a:r>
          </a:p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according to the preferences of the passenger (AC/NON-AC, Smoking, Luggage, etc.) </a:t>
            </a:r>
          </a:p>
          <a:p>
            <a:pPr marL="0" indent="0" fontAlgn="base">
              <a:buNone/>
            </a:pPr>
            <a:endParaRPr lang="en-IN" sz="2400" dirty="0"/>
          </a:p>
          <a:p>
            <a:pPr marL="0" indent="0" fontAlgn="base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trip Module :-</a:t>
            </a:r>
          </a:p>
          <a:p>
            <a:pPr marL="342900" indent="-342900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will be selecting their start and end location of journey.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4D86-B870-4B50-B1CD-3BD7A3B903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958"/>
            <a:ext cx="8229600" cy="79216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(Continued…)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6518" y="14661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availability and cancelling :-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can book any number of seats from the available options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will rate passengers who are associated with him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trip on social media :-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share their trip on social media.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is done only by authorized users.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4D86-B870-4B50-B1CD-3BD7A3B903F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27906"/>
            <a:ext cx="8239125" cy="5114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685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ER Diagram (Before)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B1970071-8C90-49CF-B4BC-499D428C1C75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7905750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55313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 </a:t>
            </a:r>
            <a:r>
              <a:rPr lang="en-IN" dirty="0" smtClean="0"/>
              <a:t>Diagram (Modified)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B1970071-8C90-49CF-B4BC-499D428C1C75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8" y="866977"/>
            <a:ext cx="7753081" cy="5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2400" y="106680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IN" sz="3600" dirty="0" smtClean="0"/>
              <a:t>Class</a:t>
            </a:r>
            <a:br>
              <a:rPr lang="en-IN" sz="3600" dirty="0" smtClean="0"/>
            </a:br>
            <a:r>
              <a:rPr lang="en-IN" sz="3600" dirty="0" smtClean="0"/>
              <a:t>Diagram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B1970071-8C90-49CF-B4BC-499D428C1C7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157565"/>
            <a:ext cx="6928826" cy="65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886700" cy="1325563"/>
          </a:xfrm>
        </p:spPr>
        <p:txBody>
          <a:bodyPr/>
          <a:lstStyle/>
          <a:p>
            <a:pPr algn="ctr"/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Tech Stack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65893"/>
              </p:ext>
            </p:extLst>
          </p:nvPr>
        </p:nvGraphicFramePr>
        <p:xfrm>
          <a:off x="1600200" y="2286000"/>
          <a:ext cx="6096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Server 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Client Side</a:t>
                      </a:r>
                      <a:endParaRPr lang="en-IN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IN" dirty="0" smtClean="0"/>
                        <a:t>JSP/ Servlet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HTML 5,</a:t>
                      </a:r>
                      <a:r>
                        <a:rPr lang="en-IN" baseline="0" dirty="0" smtClean="0"/>
                        <a:t> CSS</a:t>
                      </a:r>
                      <a:endParaRPr lang="en-IN" dirty="0" smtClean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IN" dirty="0" smtClean="0"/>
                        <a:t>Hibernate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Bootstrap</a:t>
                      </a:r>
                      <a:endParaRPr lang="en-IN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MySQL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89" y="838200"/>
            <a:ext cx="78867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and other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7208"/>
              </p:ext>
            </p:extLst>
          </p:nvPr>
        </p:nvGraphicFramePr>
        <p:xfrm>
          <a:off x="689497" y="2590800"/>
          <a:ext cx="788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Java 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Eclipse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Web Server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Apache Tomcat 8.5 Server</a:t>
                      </a:r>
                      <a:endParaRPr lang="en-IN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MySQL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5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can be used extensively for personalized maps and locations.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can be incorporated with the current application with more features.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custom exceptions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Bookings and trips can be analysed and personalized for each user.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for top rated users can be added.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838200"/>
            <a:ext cx="6029254" cy="377053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B1970071-8C90-49CF-B4BC-499D428C1C75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6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6629400" cy="175260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Car Pooling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6400800" cy="16764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Arihant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(Scrum Master)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Natarajan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Anjali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Chachlani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Charmi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Valecha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Jitesh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Wadhwani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Harini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Ramesh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Mithun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Vasanth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Pratiksha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Sowmya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9197-FC63-4E0C-8A28-9A2A220693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3200"/>
            <a:ext cx="63246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You…!!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06" y="685800"/>
            <a:ext cx="78867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project in a way that is better than existing systems.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the features like different types of trips.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agile methodology for development of project.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and use Maven, Hibernate, Spring MVC, Bootstrap , Angular JS.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6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8867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Carpooling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practical, cheap and stress-free way to move around. 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added features, compared to available applications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trips :</a:t>
            </a:r>
          </a:p>
          <a:p>
            <a:pPr marL="1257300" lvl="2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trips</a:t>
            </a:r>
          </a:p>
          <a:p>
            <a:pPr marL="1257300" lvl="2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trips</a:t>
            </a:r>
            <a:endParaRPr lang="en-IN" sz="2400" dirty="0"/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6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4671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7891"/>
            <a:ext cx="8001000" cy="5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project will follow the Agile methodology, SCRUM to be precise.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Product Backlog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Sprints with 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imelines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 and Planning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Meeting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 Meeting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 Meeting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093" y="1411153"/>
            <a:ext cx="6934200" cy="4011614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- where new users can register themselves.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that allows registered users to log in and create trips or register for trips.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trip - gives the choice to either search a regular or frequent trip.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trip - gives the choice to either create a regular or frequent trip.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user - shows all the users that the user has taken a trip with. Then it gives him the ability to rate those users.</a:t>
            </a:r>
          </a:p>
          <a:p>
            <a:pPr algn="l"/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9197-FC63-4E0C-8A28-9A2A220693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6934200" cy="4011614"/>
          </a:xfrm>
        </p:spPr>
        <p:txBody>
          <a:bodyPr/>
          <a:lstStyle/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be compatible with all browsers which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  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requirements for this application need to be bench marked as per the user requirements. 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gets OTP on e-mail for registering into the system.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9197-FC63-4E0C-8A28-9A2A220693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958"/>
            <a:ext cx="8229600" cy="79216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Login Module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register and login to the system.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unique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new user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credentials must be verified.</a:t>
            </a:r>
          </a:p>
          <a:p>
            <a:pPr marL="342900" indent="-342900"/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user profile Module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see his/her existing information.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registered users to update his/her profile.</a:t>
            </a:r>
          </a:p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that only valid information is added.</a:t>
            </a:r>
          </a:p>
          <a:p>
            <a:pPr marL="342900" indent="-342900"/>
            <a:endParaRPr lang="en-IN" sz="2400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4D86-B870-4B50-B1CD-3BD7A3B903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IT PPT Template_V1_1">
  <a:themeElements>
    <a:clrScheme name="MAIT Colors">
      <a:dk1>
        <a:sysClr val="windowText" lastClr="000000"/>
      </a:dk1>
      <a:lt1>
        <a:sysClr val="window" lastClr="FFFFFF"/>
      </a:lt1>
      <a:dk2>
        <a:srgbClr val="A65E06"/>
      </a:dk2>
      <a:lt2>
        <a:srgbClr val="D7F5F4"/>
      </a:lt2>
      <a:accent1>
        <a:srgbClr val="02918B"/>
      </a:accent1>
      <a:accent2>
        <a:srgbClr val="30BDB7"/>
      </a:accent2>
      <a:accent3>
        <a:srgbClr val="F8AC52"/>
      </a:accent3>
      <a:accent4>
        <a:srgbClr val="FBBD5A"/>
      </a:accent4>
      <a:accent5>
        <a:srgbClr val="02918B"/>
      </a:accent5>
      <a:accent6>
        <a:srgbClr val="A65E06"/>
      </a:accent6>
      <a:hlink>
        <a:srgbClr val="0563C1"/>
      </a:hlink>
      <a:folHlink>
        <a:srgbClr val="954F72"/>
      </a:folHlink>
    </a:clrScheme>
    <a:fontScheme name="MAIT Fonts">
      <a:majorFont>
        <a:latin typeface="Helvetica LT Std Cond"/>
        <a:ea typeface=""/>
        <a:cs typeface=""/>
      </a:majorFont>
      <a:minorFont>
        <a:latin typeface="Helvetica LT Std Co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T PPT Template_V1_1.pptx" id="{E942FFE5-66DC-4CBF-8FB4-6E0C2C1D260D}" vid="{F4ABE59A-4DB5-4ACA-949E-F663C83D8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18266</TotalTime>
  <Words>588</Words>
  <Application>Microsoft Office PowerPoint</Application>
  <PresentationFormat>On-screen Show (4:3)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Helvetica LT Std</vt:lpstr>
      <vt:lpstr>Helvetica LT Std Cond</vt:lpstr>
      <vt:lpstr>Helvetica LT Std Cond Light</vt:lpstr>
      <vt:lpstr>Times New Roman</vt:lpstr>
      <vt:lpstr>Wingdings</vt:lpstr>
      <vt:lpstr>MAIT PPT Template_V1_1</vt:lpstr>
      <vt:lpstr>CAR POOLING SYSTEM</vt:lpstr>
      <vt:lpstr>Team – Car Pooling System</vt:lpstr>
      <vt:lpstr>Agenda</vt:lpstr>
      <vt:lpstr>Introduction</vt:lpstr>
      <vt:lpstr>PowerPoint Presentation</vt:lpstr>
      <vt:lpstr>PowerPoint Presentation</vt:lpstr>
      <vt:lpstr>Functional Requirements</vt:lpstr>
      <vt:lpstr>Non-Functional Requirements</vt:lpstr>
      <vt:lpstr>Modules </vt:lpstr>
      <vt:lpstr>Modules (Continued…) </vt:lpstr>
      <vt:lpstr>Modules (Continued…) </vt:lpstr>
      <vt:lpstr>Modules (Continued…) </vt:lpstr>
      <vt:lpstr>PowerPoint Presentation</vt:lpstr>
      <vt:lpstr>PowerPoint Presentation</vt:lpstr>
      <vt:lpstr>Use case diagram</vt:lpstr>
      <vt:lpstr>Class Diagram</vt:lpstr>
      <vt:lpstr>The Tech Stack</vt:lpstr>
      <vt:lpstr>IDE and other Tools</vt:lpstr>
      <vt:lpstr>Future Scope</vt:lpstr>
      <vt:lpstr>Thank You…!!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SkillAssure RTD</dc:title>
  <dc:subject>Ice Breaker</dc:subject>
  <dc:creator>Subramanian S</dc:creator>
  <dc:description>© Pratian Technologies (India) Pvt. Ltd.</dc:description>
  <cp:lastModifiedBy>Administrator</cp:lastModifiedBy>
  <cp:revision>1186</cp:revision>
  <dcterms:created xsi:type="dcterms:W3CDTF">2010-07-06T10:29:29Z</dcterms:created>
  <dcterms:modified xsi:type="dcterms:W3CDTF">2017-10-03T08:10:48Z</dcterms:modified>
</cp:coreProperties>
</file>