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3:41:46.4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3087 3898 0,'0'0'16,"0"-35"46,0 53 1,0 105-48,0-52-15,-35 158 16,35-53 0,0-35-1,0-52 1,0-54 0,0 0-1,0-53 32,0-17-31,0 0 15,-36 35-15,36-35-16</inkml:trace>
  <inkml:trace contextRef="#ctx0" brushRef="#br0" timeOffset="433.48">3122 3739 0,'0'0'15,"0"-70"16,53 105 32,0-35-63,0 71 16,17-71-16,-17 53 15,0-18-15,53 35 31,-35-34-15</inkml:trace>
  <inkml:trace contextRef="#ctx0" brushRef="#br0" timeOffset="689.97">4022 3581 0,'0'0'16,"0"-36"-16,-36 54 47,1 17-31,0 36-1,-89 88 1,54-54-1,35-69 1,35 34 0</inkml:trace>
  <inkml:trace contextRef="#ctx0" brushRef="#br0" timeOffset="967.71">4075 3545 0,'0'-35'0,"0"0"47,0 88-31,0 88-16,0 53 16,0-18-1,0 71 16,0-123-31,0 34 16,0-69 0,0-19-1</inkml:trace>
  <inkml:trace contextRef="#ctx0" brushRef="#br0" timeOffset="1553.35">4798 4480 0,'0'0'0,"0"-35"31,0 0-31,0-1 31,0-16-31,0-1 16,0 0 0,-53 53-1,-53 0 1,-53 88 0,89 18-1,70-36 1,-36 1-1,107 17 1,0-88 15,-1 0-31,1-35 16,-1-106 15,-35 35-31,-35 71 31,0-1-15,-17 36 0,-18 53-1,35 35 1,0 18 0,17 0-1,71-35 1,18-19-1,-70-52 1</inkml:trace>
  <inkml:trace contextRef="#ctx0" brushRef="#br0" timeOffset="2431.98">5292 4498 0,'0'0'0,"0"-71"16,0 18-1,0 1 1,-18 52 15,-17 17-15,-1 18-16,36 1 16,-105 70-1,105-36 1,105-17-1,-52-53 1,53 0 0,35-88-1,-105 0 1,34-36 0,-70-17-1,0 0 16,0 176 1,0 18-17,0 106 1,0 0 0,0-18-1,0-53 1,-17-53-1,17-52 17,0-36-17,70-88 1,-35 88 0,36 17-1,-36 1-15,0 88 47,-35 18-31,0-36-16,36 35 15,-1-34 1,18-36 0,35 0-1,-53-71 1,36-88-1,-36 71 1,-35 141 47,0 18-63,0-18 15,0 17 1,0-35-1,36 1 1</inkml:trace>
  <inkml:trace contextRef="#ctx0" brushRef="#br0" timeOffset="2699.72">6138 3951 0,'0'0'0,"-53"0"15,18 18 1,35 70 0,0-17-1,18-71 1,35 0 0,0-71-1,-53 18 16,0 18-15,-53 35 0,17 35-16</inkml:trace>
  <inkml:trace contextRef="#ctx0" brushRef="#br0" timeOffset="3165.87">6562 4392 0,'-18'0'16,"18"-18"-1,0-17 1,18 0 15,70 35-31,-53 18 31,0 52-31,-35-52 16,0 52 0,0-34-1,-52-1 1,52-70 31,0-1-47,52-34 15,19 34 1,0 1 0,-19 35-1,-52 53 1,0-18-16,0 89 16,0-54-1,0-17 16</inkml:trace>
  <inkml:trace contextRef="#ctx0" brushRef="#br0" timeOffset="3431.6">7144 4586 0,'0'0'0,"0"-35"15,35 0-15,0-1 16,1 1-1,-36 0 1,0-1 0,-106 107 15,70 0-15,36-36-1,0 18 1,36-53-16,193 53 31,-176-53-31</inkml:trace>
  <inkml:trace contextRef="#ctx0" brushRef="#br0" timeOffset="4201.01">8837 3634 0,'0'0'0,"35"-36"16,-35 72 15,-17 87-16,-71 106 1,17 1 0,71-160-16,-35 71 15,35-105 1,17 17 0,124-53-1,53-36 16,-123 36-15,-18-35 0,-18 35-16</inkml:trace>
  <inkml:trace contextRef="#ctx0" brushRef="#br0" timeOffset="4515.93">9313 4374 0,'0'-35'31,"36"35"-15,-1 0-1,0-35-15,18 35 16,-18-35 0,-35-36-1,-17 71 16,-19 0-15,1 0-16,0 18 16,-18 52-1,53 36 1,0-53 0,71 18-1,-1-71 1</inkml:trace>
  <inkml:trace contextRef="#ctx0" brushRef="#br0" timeOffset="5331.59">9966 4445 0,'53'-71'16,"-35"71"0,-18-35-1,0 18 1,0-19-1,0 1 1,-71 35 15,0 18-15,18 35 0,53-18-16,-35 0 15,35 71 1,0-71-1,35-35 1,18 0 0,106-35-1,-124-36 1,18-34 0,-17 34-1,-72 142 48,36-36-48,0 0-15,0 0 16,18 18 0,88-53-1,-36 0 1,1-17-1,0-19 1,-71-105 0,-18 124-1,-70-19 1,52 36 0,1 0 15,70 18-16,36 17 1,17-35 0,0 0-1,-17-17 1,-71 34 31,0 19-47,0-19 15,-18 36-15,18-35 16,18 52 0,35-34-1</inkml:trace>
  <inkml:trace contextRef="#ctx0" brushRef="#br0" timeOffset="5907.22">10848 4339 0,'0'0'15,"0"-53"-15,35 53 16,-35-35 0,88 35-1,-17 0 1,-71 35 0,0 53-16,0-70 15,-35 88 1,-1-106-1,36-35 32,0-36-47,106-35 16,0 71 0,-71 35-1,-35 18 16,0 52-31,0-35 32,0 18-17,36-17-15,17-36 32,-1 0-32,19-53 15,-36-18 1,-35 1-1,0 34 1,0 72 15,0 34-15,0 1 0,0 17-1</inkml:trace>
  <inkml:trace contextRef="#ctx0" brushRef="#br0" timeOffset="6174.93">11377 3951 0,'0'0'0,"-35"0"0,0 18 15,35 17 1,17-35 31,18-53-31,-35 35-1,-70 36 32</inkml:trace>
  <inkml:trace contextRef="#ctx0" brushRef="#br0" timeOffset="7014.18">11624 4269 0,'0'-18'0,"71"-35"47,-18 53-47,35 35 16,-53 18 0,0 18-1,-35-36 1,0 18-1,-35-53 1,0 0 15,35-71-15,70-34 0,36 69-1,-71 1 1,18 35-1,-53 35-15,36 1 16,-36 69 0,35-69-1,53-36 1,-17 0 0,-1-53-1,1-71 16,-71 89-31,-18 0 32,-105 35-17,52 70 1,71 1 0,0 17-1,53 53 1,88 230-1,-106-142 1,18 0 0,-53-52-1,-53-72 1,-70-69 0,52-89-1,-17-53 1,53-88 15,-18-106-15,141 159-1,36 53 1,34 17 0,-17 36-1,-88 35-15</inkml:trace>
  <inkml:trace contextRef="#ctx0" brushRef="#br0" timeOffset="8220.2">3369 5644 0,'71'-52'47,"140"52"-32,177 0 1,53-53 0,53 0-1,-247 53-15,229-88 16,-17 35-1,-53 0 1,-71 0 0,123 17-1,-228-16 1,34-1 0,-34 53-1,-19 0 1,124-53-1,-52 53 17,-54-36-17,-70 36 1,-1 0 0,125-52-1,-72 52 1,-17-36-1,0 36 1,124 0 0,-89 0-1,-17 0 1,0 0 0,-71-53-1,-71 53 1,-87 0 62</inkml:trace>
  <inkml:trace contextRef="#ctx0" brushRef="#br0" timeOffset="57406.82">6967 7108 0,'-70'-52'16,"52"52"0,18-36-16,-35 36 31</inkml:trace>
  <inkml:trace contextRef="#ctx0" brushRef="#br0" timeOffset="58070.72">6385 7214 0,'0'0'0,"-70"0"15,158 0 32,35 0-31,265 0-1,-176 0-15,106 0 16,-160 0 0,-122 0-1,-54 0 17,-17 0-32,-18 0 15,-35-53 1,35 0-1,17 18 1,1 0 15,35 0-31,53 105 63,18-35-48,34 54 1,-34-19 0,-18-35-1,-53-17 1,0 17 0,-35 36-1,-36-18 1,1 35-1,70-70-15,0 52 16,0-34 0</inkml:trace>
  <inkml:trace contextRef="#ctx0" brushRef="#br0" timeOffset="58351.42">8449 7073 0,'0'18'46,"35"70"-46,-35-17 16,36 87 0,-36-87-1,0 17 1,0-53-16</inkml:trace>
  <inkml:trace contextRef="#ctx0" brushRef="#br0" timeOffset="58753.28">8396 6967 0,'0'0'0,"0"-70"0,-53-1 16,53-87-1,18 122 1,105-70 15,-17 106-15,18 0-16,-19 36 15,-52 70 1,-17 17 15,-54-17-31,-123 17 31,-18-52-15,-17-36 0,88-35-1,52 35 1,89 1 0,0-36-1</inkml:trace>
  <inkml:trace contextRef="#ctx0" brushRef="#br0" timeOffset="59732.95">9260 7373 0,'-17'-18'46,"17"-52"-30,-35 70 0,35-71-16,-18 71 15,-53-53 1,36 53-16,-71 0 16,36 18-1,34 35 1,1 17-1,35-17 1,71 0 0,52-53-1,-35 0 1,-88-17 0,0 34 30,0 36-30,0 0 0,53-18-1,18-35 1,-1 0 0,-34-17-16,-1-54 15,18-35 1,0-17-1,-53-36 1,0 53 0,0 89-1,-53 105 32,53-35-31,-53 123-1,53-70 1,0-53-16,35-18 16,71 18-1,-71-53 1,18-70 0,18-19-1,-36 19 1,-35 17-16,35-106 15,-35-17 1,-17 141 0,17 52 31,0 124-32,0 71 1,0-18-1,0-71 1,0-87-16,0-1 16,0 0-1,-53-35 1,53-35-16</inkml:trace>
  <inkml:trace contextRef="#ctx0" brushRef="#br0" timeOffset="59900.49">9472 7320 0,'-70'-35'15,"34"-18"1,1 53 0,194 0 15,35 0-15,-71 0 15,-52 0-31</inkml:trace>
  <inkml:trace contextRef="#ctx0" brushRef="#br0" timeOffset="60905.4">9966 7355 0,'18'36'15,"35"-36"1,-18 0 15,0 0-31,0-53 16,-35 0 15,53 18-31,-53-18 31,-17 17-15,-19 36 0,1 0-1,35 18-15,-35 35 16,35-18 0,0 18-1,17 71 1,107-124 15,-54 0-15,1-89-1,-36 19 1,18 35 0,-53-18-1,-35 17-15,-18 36 31,18 0-15,52 0 15,36 36-15,-17-36-16,-1 35 16,0-35-1,-35 35 1,35 0-1,1 36 1,-1-71 31,-17 0-31,-18-35-16,53-1 15,-18-34 16,18 70-31,17-35 16,1 52 0,-1 54-1,-70-1 1,0-17 0,-17-53-1,-19 0 1,36-53 15,0 18-31,71 0 16,35 0-1,0 35 1,-18 52 0,-35 37-1,-53-1 16</inkml:trace>
  <inkml:trace contextRef="#ctx0" brushRef="#br0" timeOffset="61982.96">12612 7073 0,'-35'0'32,"105"0"-17,89 0 1,158 0 0,36 0-1,-177 0 1,89 0-1,-141 0 1,-89 0 0,-35-35-1,-18-18 1,-70 18 0,35-1-1,18 1 1,105 88 46,-17-53-46,0 53-16,71-18 16,-89-35-1,18 36-15,-53-1 31,0 53-15,-35 0 0,-71 0-1,106-35 1</inkml:trace>
  <inkml:trace contextRef="#ctx0" brushRef="#br0" timeOffset="62531.93">15117 7003 0,'0'-53'15,"0"88"17,0 36-17,-18-19-15,18 37 16,-35-54-1,35-88 32,0-35-31,0 17-16,53-52 16,-18 88-1,35-1 1,1 72-1,-36 87 1,-35-35 0,35-17-1,-35-36 1,0-70 15,0-89 0,71 54-15,-18 34 0,-18-16-16,1 52 15,-1 0-15,0 0 16,36 70 0,-71 36-1,0 17 1,-18-87-1</inkml:trace>
  <inkml:trace contextRef="#ctx0" brushRef="#br0" timeOffset="62816.47">16087 6491 0,'0'-35'31,"0"70"-15,0 71 0,-18 35-16,18 194 15,-53 18 1,0-18 0,0-70-1,18-89 1,35-141-1,0-105 17</inkml:trace>
  <inkml:trace contextRef="#ctx0" brushRef="#br0" timeOffset="63150.89">16545 7373 0,'0'0'0,"36"-35"31,-36-1-15,35 1 0,-106 35 15,18 18-16,-52 88 1,105-71-16,-53 18 16,53 70-1,17-70 1,54-53 0,35 0 15,-36-35-31</inkml:trace>
  <inkml:trace contextRef="#ctx0" brushRef="#br0" timeOffset="63633.42">17586 6615 0,'0'0'16,"0"-36"15,0 54-15,0 53-1,-106 211 1,71-124-1,35-34 1,0-89 0,88-17 15,-17-18-31,-36 0 0,18 0 31,17-18-31</inkml:trace>
  <inkml:trace contextRef="#ctx0" brushRef="#br0" timeOffset="63967.09">17886 7232 0,'0'0'0,"17"0"31,19 0-31,17 0 15,-18 0 1,0-53-16,1 0 16,34-53-1,-229 159 48,124-18-48,35 89 17,141-54-17</inkml:trace>
  <inkml:trace contextRef="#ctx0" brushRef="#br0" timeOffset="65102.13">18503 7197 0,'35'0'16,"-70"0"-16,70-71 31,-17 18 16,-71 53-16,-17 0-31,-1 0 32,36 35-32,0 36 15,-36 0 1,71-1 0,0-35-1,18 1 1,87-36-1,-34-53 1,17-18 0,-35 1-1,-53-1 1,0 106 46,0 1-46,0 34 0,0-52-1,88-18 1,18 0 0,-35-18-16,-18-17 15,-18 0-15,0-36 16,-35 18-1,0 18 1,-106 35 0,36 0-1,70 18 17,17-18-17,19 35-15,34-35 31,1 0-15,-71 53 15,0-18-15,35 18 0,18 17-1,18-70 1,-54 0-1,36-52 17,-53-1-32,35 53 15,1-36 1,17 36 0,-18 18-1,0-18-15,-35 53 31,0 0-15,-17-18 0,-19-35-1,1-53 17,106-17-17,-54 70-15,36-36 16,35 36-1,-17 36 1,-71 34 0,0 18-1,-35-88 1</inkml:trace>
  <inkml:trace contextRef="#ctx0" brushRef="#br0" timeOffset="66249.66">21325 7073 0,'0'0'15,"-158"0"-15,87 0 0,1 0 16,122 0 15,19 0-15,70 0-16,247 0 16,-35 0-1,-106 0 1,-159 0-1,-88-17 32,-53-19-31,-17 1 0,34 35-16,-17-53 31,18 53-31,35-18 47,35 36-32,142 17 1,-36 1 0,-35 17-1,-71-53 1,-35 35-1,-18 71 17,-52-36-17,35 1 1,35-36-16,0 0 16</inkml:trace>
  <inkml:trace contextRef="#ctx0" brushRef="#br0" timeOffset="66847.71">23442 7073 0,'0'0'15,"0"-53"-15,0 124 47,-53-18-47,18 70 31,35-35-15,0-123 31,0-18-47,0-35 16,18-124-1,123-105 1,-106 193-16,18 36 15,176 0 17,-194 88-32,1 0 15,-1 88 1,-106 89 15,-70-72-31,-70-16 16,122-89 15,54 0-15,0 0-1,53 0 17,17 0-17,0 0-15,36 70 16,-1 1-1,-17-1 1,0 1 0,-18-36-1,1 18 1</inkml:trace>
  <inkml:trace contextRef="#ctx0" brushRef="#br0" timeOffset="67581.5">24042 7161 0,'0'0'0,"35"0"32,0-53-17,36 18 1,-18-18 0,-53 0-1,0 18 1,-53 35-1,-53 0 1,71 35-16,0 18 16,35 18-1,0-1 1,123-34 0,0-36-1,72-89 16,-107 19-15,-35 17 0,-89 71 31,1 140-32,35 1 1,0-71-16,18-35 15,-18 35 1,0-52 0,0-54 15,0-70-15,0 35-16,0-141 15,0-18 1,53 71-1,-18 53 17,53 35-17,-17 53 1,-36 35 0,0 54-1,-105-19 1,-107 18-1,107-52 1,52-36 0</inkml:trace>
  <inkml:trace contextRef="#ctx0" brushRef="#br0" timeOffset="68130.67">24818 7038 0,'53'0'32,"0"0"-17,-18 0 1,0 0-16,1-35 16,87-124-1,-88-17 1,-35 52-1,0 53 1,-35 36 0,-18 35-1,18 18 1,-18 88 0,53 88-1,35 53 1,18-142-1,71-69 17,-36-36-17,-18-53 1,36-53 0,-106 18-1,0 53 1,0-1-1,0 160 17,0-71-17,0 0-15,0 17 16,0-17 0,-17-53-16</inkml:trace>
  <inkml:trace contextRef="#ctx0" brushRef="#br0" timeOffset="68430.37">25559 6562 0,'0'0'0,"-18"-36"0,-35 36 16,18 36 15,35-1-16,35-35 1,18 0 0,-53-35-1,0-18 1,-35 17 0,0 36-1,-1 18 1,36 17-1,0 18 1</inkml:trace>
  <inkml:trace contextRef="#ctx0" brushRef="#br0" timeOffset="68730.86">25841 6826 0,'0'0'0,"35"0"16,-35-17 31,-35 17-16,0 0-15,-1 0-16,1 17 15,-35 71 1,34-17-16,36 0 31,18-36-15,35 35-1,106-70 1</inkml:trace>
  <inkml:trace contextRef="#ctx0" brushRef="#br0" timeOffset="69446.92">26211 7091 0,'0'-18'16,"0"36"-16,0-71 15,36 53 1,-36-35-16,0-1 31,-18 36-31,-70 0 16,17 0-1,36 18 17,35 17-17,0 1 1,18-1 0,52-35-1,-70 35-15,53-35 16,0 0-1,35 0 1,-35-18 0,18-70-1,-36-53 1,-35-18 0,0 54-1,0 69 1,-18 1-1,18 53 17,0 88-17,0 35 1,18-53 0,-18-53-16,71 0 15,17-35 1,-53-17-1,53-89 1,-88 53 0,35-53-1,-52 212 32,17-53-31,0 0-16,0 0 0,0-18 15,0 0-15,0 1 32,-35-36-32</inkml:trace>
  <inkml:trace contextRef="#ctx0" brushRef="#br0" timeOffset="69568.38">26529 6809 0,'0'0'16,"18"0"-1,34 0 1,1 0-16,88 0 16</inkml:trace>
  <inkml:trace contextRef="#ctx0" brushRef="#br0" timeOffset="70197.52">24553 8361 0,'0'0'16,"-53"0"-16,89 0 47,158-124-16,-141 36-16,-53 18 1,-89 34 15,-16 583 16,105-265-31,0-176-1,35 71 1,-70-142 0</inkml:trace>
  <inkml:trace contextRef="#ctx0" brushRef="#br0" timeOffset="70831.59">24306 8996 0,'-53'-88'16,"106"176"-16,-123-176 0,70 52 15,0 1 1,35 35-16,230-123 16,-1 34-1,-123 19 1,-105 70 0,-54 0 15,-53 70-16,71-17 1,0 18 0,53-36 15,-17-35-31,-1 0 16,35-53-1,-34-17 1,-36-36-1,-71 71 1,1 35 0,70 35 15,70-35-15,-17 0-16,18 0 15,-18 0 1,17 0-1,-17 0 1,-18 70 15,-35-17-15,0-17 0,-17-36 15,34-53-16,19 17 1,34 1-16,-17 0 16,53-18-1</inkml:trace>
  <inkml:trace contextRef="#ctx0" brushRef="#br0" timeOffset="71196.39">26970 8361 0,'0'0'16,"35"0"15,0-53-15,54-18-1,-36-52 1,-53 88-1,0-18 1,0 17-16,-18 36 31,-35 142-15,0 122 0,53-123-16,0 141 15,0-17 1,0-124-1,0-35 1</inkml:trace>
  <inkml:trace contextRef="#ctx0" brushRef="#br0" timeOffset="71669.67">26793 9013 0,'0'-35'0,"0"70"0,0-123 16,18 35-16,35 18 16,141 0-1,18-89 1,-124 71 0,-18 53-1,-70-35 1,-70 123 31,70 1-47,0-72 31,18 36-31,70-53 16,-53 0-1,88-88 1,-87 17-1,-36 1 1,35 34 0,-53 107 15,18-18-15,0 53-1,0-18 1,18-35-16,35-53 15</inkml:trace>
  <inkml:trace contextRef="#ctx0" brushRef="#br0" timeOffset="71882.07">28081 8467 0,'0'-36'0,"-35"36"16,35-35-1,0 53 17,-35 70-32,35 106 15,17-35 1,-17-18 0,35-106-1</inkml:trace>
  <inkml:trace contextRef="#ctx0" brushRef="#br0" timeOffset="72868.47">27940 8925 0,'0'0'15,"-35"-70"-15,-18 34 16,18-69 0,35 69-1,211 1 1,-70 35-1,0-35 1,-123 35 0,17 0-1,-52 53 17,17-18-32,-36 36 15,36-19 1,36-16 15,34-89 0,-17 18-31,-53-1 16,35-158 31,-35 282 109,0-52-140,0-1-16,0 0 31,0 18-31,0-18 16,53-35-1,-17 0 1,-1-35-1,0-18 1,89-17 0,-124 34-1,35 36 1,-35 36 15,35 17-15,0-18-1,18-35 17,18 0-32,-36 0 15,18-35 1,-18-36 0,-35 36-1,0-1 1,-17 36-1,-18 36-15,35 17 16,0 17 0,0-34-1,52-36 1,1 35 0</inkml:trace>
  <inkml:trace contextRef="#ctx0" brushRef="#br0" timeOffset="73080.71">28875 9119 0,'0'0'0,"53"0"16,0 0 0,17 0-1,1 0-15,17-17 16,35-19-1,-123 1 17,-52 35-32</inkml:trace>
  <inkml:trace contextRef="#ctx0" brushRef="#br0" timeOffset="116565.15">9225 8414 0,'0'17'15,"0"36"1,-53 71-16,53 123 16,0 141-1,0 35 1,0 0 0,0 36-1,0-212-15,0 176 16,53 18 15,-53-88-31,0 106 31,0-159-15,0-53 0,35 52-1,-35-16 1,0-36-1,0 35 1,0-123 0,0 70-1,0-141 1,0 18-16,-17 88 16,17 18-1,-53 17 1,53-35-1,0-35 1,-35 140 15,35-140-15,0 18 0,-53 52-1,53 71 1,0-194-16,0-1 15,0 54 1,0-71-16</inkml:trace>
  <inkml:trace contextRef="#ctx0" brushRef="#br0" timeOffset="117446.91">9084 17039 0,'0'35'31,"0"36"-15,0-18-1,0 141 1,0-53 0,0-17-1,0-72-15,0 19 16,0 88 0,0-71-1,0-53 1,35-35 15</inkml:trace>
  <inkml:trace contextRef="#ctx0" brushRef="#br0" timeOffset="118115.09">9331 18045 0,'0'0'0,"-35"-36"0,-18 36 16,106 0 30,0 0-46,141 0 16,123 0 0,-105 0-1,282 0 1,105-53 0,36 0-1,0 53 1,-70-70-1,140 70 1,-387 0 0,-142 0-1,-140 0 1</inkml:trace>
  <inkml:trace contextRef="#ctx0" brushRef="#br0" timeOffset="119802.49">14041 17851 0,'17'0'31,"107"0"-15,123 0-1,70 0 1,36 0-1,-18 0 1,159-36 15,-159 36-31,-53 0 32,-70 0-17,17 0 1,-123 0-16,141 0 15,18-53 1,17 53 0,53 0-1,-123 0 1,35 0 0,-18 0-1,18 0 1,-18 0-1,106 18 17,-158-18-17,17 0 1,-36 0 0,107 53-1,-71-53 1,-35 0-1,0 0 1,-1 0 0,-105 0-16,53 0 15,-18 0 1,36 0 15,-54 0-31,160 0 16,-36 35-1,-36-35 1,-52 0 15,-71 0-15,36 0 0,-36 0 46,1 0 16,-1 0-62,18-17-1,0 17 17,17 0-17,-17 0 1,35 0 0,-35 0-1,-17 0 1,-36-36 15</inkml:trace>
  <inkml:trace contextRef="#ctx0" brushRef="#br0" timeOffset="121195.59">22842 17868 0,'0'0'0,"-53"0"0,18-35 31,70 35 0,18 0-15,141 0 0,89 0-1,-107 0-15,212 0 16,0 0-1,35 0 1,-17 0 15,88 0-15,-247 0 0,-106 0-1,-106 0 1,1 0-1,-54 0 32,-53-53-31,19-18 0,16 71-1,36-70-15,-53 17 16,0 0-1,18 18 1,70 88 47,1-18-48,52 36 1,-53-71-16,0 52 15,71 1 1,-106-35 0,36-18-1,-142 123 17,35-34-17,1-19 1,34-34-1,-87 52-15,70-53 16,-141 0 0</inkml:trace>
  <inkml:trace contextRef="#ctx0" brushRef="#br0" timeOffset="122315.4">9172 8484 0,'0'0'0,"0"-35"16,-17 35 0,-36 0-1,53 53 1,-71 17 0,18 1-1,18-36 1,35-70 15,53-18-15,-18-17-16,18 34 15,-53-17 1,35 53 0,54 0-1,-19 71 1,18 17-1,0 71 1,-52-124 0</inkml:trace>
  <inkml:trace contextRef="#ctx0" brushRef="#br0" timeOffset="123561.8">26705 17851 0,'0'-36'0,"0"54"31,0 70-15,36-17-1,-36-1-15,35 89 16,-35-53 0</inkml:trace>
  <inkml:trace contextRef="#ctx0" brushRef="#br0" timeOffset="123927.19">26529 18256 0,'0'0'0,"18"-35"31,52 35-31,89 0 16,0 0 15,-106-53-31,35 0 16,-35 18-1,-53 0 1,-18 35 31,18 53-31,0 35-1,18 0 1,-18-53-1,35 18 1</inkml:trace>
  <inkml:trace contextRef="#ctx0" brushRef="#br0" timeOffset="124243.45">27093 17833 0,'-105'0'31,"105"18"-15,17-18 15,18 0-15,-35-53-16,0 35 15,0-17 1,-17 35 0,-18 0-1,35 70 1,52-70 0</inkml:trace>
  <inkml:trace contextRef="#ctx0" brushRef="#br0" timeOffset="125030.1">27358 18168 0,'0'-35'47,"0"-18"-32,0 0 1,18 18 0,17 35-1,35 0 1,-34 0-16,17 53 31,-53-18-31,0 35 16,0-34-1,0 17 1,-18-53 15,18-36-15,35-34 0,36 70-1,-18 0 1,-18 0-1,0 17 1,-35 54 0,-35-18-1,0-53 17,35-71-17,35 1 1,0 17-1,18 53 1,-18 0 0,36 18-1,0 17 1,-54-35 0,54 0-1,-71-18 1,35 18-16,-35-106 15,0 71 1,-18 35 15,-52 88-15,140-17 0,89-18-1,-35-53 1,-89 0-1</inkml:trace>
  <inkml:trace contextRef="#ctx0" brushRef="#br0" timeOffset="126780.3">4110 12047 0,'0'-53'16,"0"18"-1,35 0 1,-35 0-1,0-1-15,0 1 32,-53 35-17,-35 53-15,-177 194 16,195-124 0,70-87-1,0-1 16,88 0-31,71-35 16,0 0 0,-54 0-1,-69 53 1,17-18 0,-53 54-1,-71-36 1,-17 17-1,-36-17 1,-34-18 0,122 1-1,1-36 1,141-89 31,-18 19-47</inkml:trace>
  <inkml:trace contextRef="#ctx0" brushRef="#br0" timeOffset="126976.05">4551 11712 0,'0'-70'16,"0"158"30,35-18-30,-35-17-16,71 88 16,-36 1-1,-35-107 1</inkml:trace>
  <inkml:trace contextRef="#ctx0" brushRef="#br0" timeOffset="127443.15">4463 12206 0,'0'0'0,"-53"0"0,53-18 16,17-52 15,160-1-15,-1-17-1,-35-35 1,-70 87-16,-36-16 15,18 52 1,-71 35 15,18 35-15,0 1 0,0-18-1,18-53 16,70 35-15,-53-53 0,-35-70-1,0 35 1,0-17 0,-158 70-1,87 0 1,36 17-1,35 19 1,141-36 0</inkml:trace>
  <inkml:trace contextRef="#ctx0" brushRef="#br0" timeOffset="127678.6">5521 11642 0,'0'0'0,"0"-36"15,-18 36 1,-17 0 0,0 89-1,0-19 1,35-35-16,0 18 16,52 18-1,19-71 1,0 0-1,-19-35 1</inkml:trace>
  <inkml:trace contextRef="#ctx0" brushRef="#br0" timeOffset="127909.12">5803 11254 0,'-17'-36'32,"34"72"-32,-34-54 31,52 53-15,-35 1-16,0-1 15,53 35-15,-53 19 16,0-54-1</inkml:trace>
  <inkml:trace contextRef="#ctx0" brushRef="#br0" timeOffset="128178.44">5944 11571 0,'0'-53'0,"36"-70"16,-1-1 15,0 89-16,-35 0 1,-53 105 31,53-34-47,0-1 16,18 0-1,70-35 1,-17 35-1,-36-35 1</inkml:trace>
  <inkml:trace contextRef="#ctx0" brushRef="#br0" timeOffset="128725.58">6050 12524 0,'0'0'0,"0"-36"0,-35 54 32,35 70-17,0 36 1,35-36-1,-35 0-15,35 0 16,1-88 0,-36-70 15,0 17-15,-36-88-1,-17-53 1,-35-36-1,53 36 1,-18 106 0,53 53-1,88-18 1,-17 53 0,-1 123-1,-70-17 1,-70 18-1,-1-54 1,36-35 0,35 18-1,0-17 1</inkml:trace>
  <inkml:trace contextRef="#ctx0" brushRef="#br0" timeOffset="129280.5">6315 12700 0,'0'-71'31,"0"36"-15,53-106-1,-53 53 1,-18 53-1,-17 35 1,-18 0-16,53 17 16,0 18-1,53-17 1,70-18 0,-70 0 15,-18 0-16,-35 35 1,53 36 0,-53-36-1,18 1 1,88-54 0,-53-70-1,-18 17 1,-35-88-1,0 124 1,0 70 31,0 18-47,0 18 16,35-36-1,-35 0 1,0 1-16</inkml:trace>
  <inkml:trace contextRef="#ctx0" brushRef="#br0" timeOffset="129558.42">6720 11942 0,'0'0'16,"-88"0"-16,53 35 15,35-18 1,18-17 0,35 0-1,-18-70 1,-35 35 0,-18 35 15,-35 0-16,53 17 1</inkml:trace>
  <inkml:trace contextRef="#ctx0" brushRef="#br0" timeOffset="129958.29">7161 11994 0,'-17'36'78,"17"17"-62,0-18-16,-36 35 16,36-34-1,18-36 1,88 70-1,-36-70 1,1-88 0,0-35-1,-71 70 1,0 17 0,-18 36-1,-17 71 1,52 0-1,107-1 1,-1 1 0,-87-71-1</inkml:trace>
  <inkml:trace contextRef="#ctx0" brushRef="#br0" timeOffset="130246.23">5503 13794 0,'0'0'0,"-35"35"16,106-53 0,264-123-1,282-88 1,459-194-1,-476 158 1,-318 212 0,-247 0-1,-176 88 17</inkml:trace>
  <inkml:trace contextRef="#ctx0" brushRef="#br0" timeOffset="134933.53">9507 16669 0,'0'-53'31,"0"18"-15,0-18 0,0-124-16,36-87 15,52-460 16,-18 389-15,-17 247 0,-53 70-1,71 18 1,17 71 0,36 17-1,-19-52 1,-34-36-1,17-106 1,36-265 0,-36-105-1,-35-124 1,-53-35 0,53 106-1,0 159 16,-53 299-31,35-17 16,71 53 0,70 105-1,18 212 1,35 177 0,36 88-1,52 17 1,-34-105-1,-1-18 1,71 70 0,-230-299-1,-88-106 1,1-71 0,17-158 30,-53-18-46,0-71 32,-36 88-32,36-228 15,0 34 1,0 89 0,36 141-1,34 17 1,36 71-1,-35 0 1,-1 0 0,1-35-1,-1-142 17,-70-34-32,0-54 31,0-264-16,0 176 1,53-17 0,-53 17-1,53 89 1,18 69 0,-1 37-1,-17 52 1,71 71-1,-19 70 1,107 282 0,17 36-1,54 88 1,-1 18 15,-18-106-31,-70-71 16,-35-141 15,-106-141 0,-18 0-15,1-18-16,-1 18 16,35-35-1,-17 35 1,-17 0-1,17 0 1,105-35 0,-105-18-1,-17-35 1,-36-89 0,0-158 15,0 141-16,0 106 1,0 53 0,0-18-1,52-18 1,19 71 0,17 0-1,0 0 1,-35 0-16,71 0 15,-54-35 1,-17-53 0,-17-53-1,-36-54 1,0 90 0,0-107-16,0-17 15,0 17 1,0-123 15,88 141-15,-53 53-1,18 35 1,53 71 0,-36 35-1,18 70 1,-17 18-1,70 89 1,88 193 0,-105-211-1,-18-53 1,0-71 0,-1 18-1,-52-53 1,71-71 15,-71 1-15,-53-1-1,35 1 1,0 70 15,53 0-15,-17 17-1,-36-17-15,18 0 16,-17 0 0,52-70 15,-88 35-31,0-89 16,0 1 15,0 87-16,35-17 1,71-70 0,-89 123-1,54-35 1,-71-1 0,0 54 46</inkml:trace>
  <inkml:trace contextRef="#ctx0" brushRef="#br0" timeOffset="137638.79">9525 17709 0,'0'0'0,"0"89"63,0-1-48,0-18-15,0 36 16,0-18-16,0 124 31,0-124-15,-35-52-1,35 16 1</inkml:trace>
  <inkml:trace contextRef="#ctx0" brushRef="#br0" timeOffset="138322.95">9825 17163 0,'0'-36'0,"0"54"47,0 17-47,0 36 16,0 35 15,0-36-15,0-52-16,0 17 0</inkml:trace>
  <inkml:trace contextRef="#ctx0" brushRef="#br0" timeOffset="138892.72">10231 17233 0,'0'0'0,"0"-35"46,35 35-46,-35-35 0,0-1 47,0 1-31,-35 35 0,-54 0-1,19 0 1,70 35-16,-53 18 15,53 0 1,0-18 0,18-35-1,52 0 1,54-17 0,-72-18-1,-16-1 1,-1 36 31,-35 18-47,0 70 15,0-35 1,-18 35 0,18-35-1,0-18 1</inkml:trace>
  <inkml:trace contextRef="#ctx0" brushRef="#br0" timeOffset="139371.31">10654 17268 0,'0'0'0,"0"-17"31,0-18-15,0-1 0,0 1-1,0 0 1,-18 35 0,-105 0-1,88 17 1,-18 36-1,53-17 1,0-1 0,105-35-1,-52 0 1,0-18 0,0-17-1,-18 35 1,-35 35 31,0 0-47,-17 1 15,17 34 1,0-17 0,0-18-1</inkml:trace>
  <inkml:trace contextRef="#ctx0" brushRef="#br0" timeOffset="139687.94">10936 17216 0,'0'0'0,"-18"0"32,18 35-17,0 18 1,0-18-1,18-35-15,53 0 16,-18-18 0,-18-35 15,-35 1-15,-35 16-1,-36 36 1,36 0-16,-71 71 15,71-1 1,-18-34 0</inkml:trace>
  <inkml:trace contextRef="#ctx0" brushRef="#br0" timeOffset="139879.89">10407 17709 0,'88'0'31,"0"-17"-31,36 17 16,-1-88-1,107 17 1,-125 71-16,-16-35 16,-54 35-1</inkml:trace>
  <inkml:trace contextRef="#ctx0" brushRef="#br0" timeOffset="142255.93">19632 17515 0,'0'53'62,"0"0"-46,0 71 0,0-18-1,0 35 1,0-53-1,0-53 1,0 0 15</inkml:trace>
  <inkml:trace contextRef="#ctx0" brushRef="#br0" timeOffset="143271.17">18080 16969 0,'-18'0'15,"-17"0"1,0 0-1,35-18 32,0-17-31,35 35 0,71-36-1,-71 36 1,18 53-1,-53 36 1,0-37 0,-88 72-1,17-54 1,18-34 0,71-54 46,53 18-46,-36 0-1,0 0-15,0 0 16,18 0 0,18 18-1,-36-18 1</inkml:trace>
  <inkml:trace contextRef="#ctx0" brushRef="#br0" timeOffset="143606.49">18468 17216 0,'0'0'15,"0"-18"1,-18 18 15,18 35-15,0 0-1,0 1-15,18-36 16,17 0 15,0-36-15,-35 19 0,0-18-1,0-1 1,-17 1-16,-18 35 15,-1 0 1,36 35 31,18-35-47</inkml:trace>
  <inkml:trace contextRef="#ctx0" brushRef="#br0" timeOffset="143871.64">18680 17074 0,'0'0'0,"0"-35"16,35 35-1,0 0 1,-35 18 0,0 70-1,0-35 1,0-18-1,-18-35 1,18 35 0,36-35 15,-1 0-15,0-17-16</inkml:trace>
  <inkml:trace contextRef="#ctx0" brushRef="#br0" timeOffset="144020.57">18962 17180 0,'0'-35'16,"35"35"-1,0 0 17,-35 18-17,-17-18 1</inkml:trace>
  <inkml:trace contextRef="#ctx0" brushRef="#br0" timeOffset="144140.74">19015 16933 0,'0'0'0,"0"-35"0,0 0 16,35 0 0,36 17-1,-19 18 1</inkml:trace>
  <inkml:trace contextRef="#ctx0" brushRef="#br1" timeOffset="166972.04">9613 9578 0,'0'0'0,"-35"0"15,35-35 1,106 35 31,-18-36-47,194 36 16,0 0-1,-123-53 1,-18 53-16,388 0 31,-158 0-31,-89 0 31,0 0-15,-52 0 0,-125 0-16,231-52 15,-231 52 1,107 0-1,17 0 1,1 0 0,-36 0-1,-36 0 1,19 0 0,52 0-1,-17 0 16,-106 0-31,123 0 0,0 0 32,-123 0-17,141-36 1,-71 36 0,18 0-1,-35 0 1,0-53-1,35 53 1,-88 0 0,35 0-1,18 0 1,17 0 0,-70 0-1,17 0 1,-17 0 15,71 0-15,-54 0-1,1 0 1,-36 36 0,0-36-1,35 0 1,-34 0-1,-1 0 1,0 0 0,18 0-1,-53 0 1,53 0 0,-1 0-1,-69 0 1,87 0 15,-17 0-15,-71 0-16,18 0 31,18 0-15,35-18-1,-54 18 1,19 0-1,0 0 1,-36 0 0</inkml:trace>
  <inkml:trace contextRef="#ctx0" brushRef="#br1" timeOffset="168029.33">19403 9384 0,'0'-18'16,"0"36"46,0 35-46,0 17-1,0 36 1,0-53-16,0 88 16,-18 18-1,18 35 1,-53 106-1,53-141 17,-35 17-17,35-17 1,0-18 0,-35 35-1,35 54 1,0-72-1,0 36 1,-53 36 0,53-72-1,0 1 1,-36 18 0,36-19-1,0 1 1,0 123-1,0-88 1,18-53 0,17-35 15,18 141-15,-53-88-1,36 0 1,17 88-1,-53-159 1,35 141 0,-35-70-1,0 0 1,0 35 0,0-124-16,-18 107 15,18-72 1,0 1-1,-53 71 1,53 17 15,0-36-15,-35-16 0,35 16-1,-35-87 1,-18 35-16</inkml:trace>
  <inkml:trace contextRef="#ctx0" brushRef="#br1" timeOffset="171044.69">9842 9684 0,'0'-36'16,"0"1"15,-35 35 0,0 0-31,-18 18 16,18-18-16,-18 35 16,18-35-16,-1 0 15,-34 35 1,70 1 15,0-1-15,35 18 15,-35 17-15,0-34-16,0 17 15,0 17 1,0 107 0,0 34-1,0 54 1,-35-1-1,35-52 1,-53 158 0,53-158-1,0 53 1,0-54 0,0 125 15,-53-107-31,53-17 15,0 87 17,0-193-17,0 0-15,0 106 0,0-54 32,0 36-17,0-35 1,0 53-1,0 52 1,0-158 0,0 18-1,0-18 1,0 70 0,0-17-1,0-89 1,0 36-1,0 71 17,0-72-32,0 1 15,0 53 17,0 0-17,0 35 1,18-88-1,-18-54 1,0 19 0,0 35-1,0-36 1,0-34 0,0 52 15,-18-53-16,18 0 1,0 1 0,0-1 15,18-35-31,70 0 31,-53 0-31,0 0 16,53 0-1,54 0 1,105-35 0,-1 35-1,-16-36 1,52 36 0,88-52-1,-158 52 1,17 0-1,89 0 1,35 0 0,282 0 15,-265 0-15,-88 0-1,71 0 1,123-53-1,-193 53 1,-37 0 0,-16 0-1,-19 0 1,230-53 0,-176 0-1,-53 53 1,17 0-1,-70 0 17,-89 0-32,89 0 15,35 0-15,-18 0 32,-17 0-17,88 0 1,-88 0-1,17 0 1,-17 0 0,-35 0-1,34 0 1,-34 0 0,-18 0-1,-1 0 1,72 0 15,-54-35-31,-17 35 16,-18-36-1,1 36 17,-19 0-17,-17 0 1,-71-35 15</inkml:trace>
  <inkml:trace contextRef="#ctx0" brushRef="#br1" timeOffset="172209.85">12982 8555 0,'0'0'0,"0"-35"16,-35 35-16,35-53 15,0 17 1,0 89 15,0 88-15,0 18-1,0 0 1,0 17 0</inkml:trace>
  <inkml:trace contextRef="#ctx0" brushRef="#br1" timeOffset="172813.89">12947 8872 0,'0'0'0,"0"-35"16,35 35 15,1 0-15,122-35-1,-52 0 1,-71-1-1,18-17 1,-53 36-16,0-107 16,0 54-1,-17 34 1,-19 54 46,36 17-46,0 71 0,0-53-16,18 18 15,17 70 1,1-88 0,-1-53-1,71-53 1,-71-18-1,0 1 1,-35 34 0,0 72 31,0 34-16,0 1-16,0-54 1,35 36-16</inkml:trace>
  <inkml:trace contextRef="#ctx0" brushRef="#br1" timeOffset="173131.62">13635 8361 0,'0'0'16,"-35"0"15,35 17-31,17-17 31,18 0 0,-35-17-15,0-18 0,-17 35-1,17 17 17,0 18-32,0 1 15</inkml:trace>
  <inkml:trace contextRef="#ctx0" brushRef="#br1" timeOffset="173510">14005 8590 0,'0'0'16,"0"-35"0,-17 35 15,-54 53-16,1 0 1,34-18 0,36 0-1,18 18 1,52-53 0,36 35-1,-106 1 1,0-1-1,0 18 1,-88-18 0,0 0-1,53-35 1,-1 0 0,72 0-1</inkml:trace>
  <inkml:trace contextRef="#ctx0" brushRef="#br1" timeOffset="173727.33">14393 8572 0,'0'0'16,"-17"-35"0,17 70 15,0 1-31,0 70 15,17 17 1,-17-17 0,36-53-1,-36-18 1</inkml:trace>
  <inkml:trace contextRef="#ctx0" brushRef="#br1" timeOffset="174159.84">14252 8943 0,'-53'0'16,"53"-35"0,53 35-1,88-36 1,-52 36-16,52-35 16,-53 35-1,-53 0 1,-35 35 15,-18 18-15,18-17-1,0-1 1,36-35 15,-1 0-15,-35-18-1,0-35 1,0-35 0,-53 35-1,-17 18 1,-1 35 0,71 35-1,0 53 1,18-35-1</inkml:trace>
  <inkml:trace contextRef="#ctx0" brushRef="#br1" timeOffset="174576.77">14887 9031 0,'0'-35'16,"0"0"-1,0-1 1,53 1-1,18 35 1,-36 0 0,-35 35-1,0 36 1,0-1 0,35-17-1,1-53 1,69-17 15,-105-19-31,36-34 16,-36 35-1,0-36 1,0 18 0,0 106 15,0 0-16,53 17 1,-53-34 0,0 17-16</inkml:trace>
  <inkml:trace contextRef="#ctx0" brushRef="#br1" timeOffset="174893">15363 8572 0,'-52'0'0,"-19"-35"31,36 53-31,35 70 32,0-53-32,17-35 31,19 0-16,-36-17 1,0-72 0,-36 89 15,1 36-15,53 52-1,17-53-15</inkml:trace>
  <inkml:trace contextRef="#ctx0" brushRef="#br1" timeOffset="175129.35">15610 8802 0,'0'-18'16,"-17"18"15,-36 0-16,-18 53 1,71 0 0,-35-18-1,35 1-15,18-1 16,35 18 0,35-18-1</inkml:trace>
  <inkml:trace contextRef="#ctx0" brushRef="#br1" timeOffset="175610.35">15928 8996 0,'0'-35'0,"0"-1"47,-18 1-31,-35 35-1,18 0 1,-18 0 0,18 18-1,35 17 1,0 0 0,35 18-1,53-53 1,-17 0-1,-1-35 1,-70 0 0,36-36-1,17-35 1,-53-17 0,0-36-1,-36 35 1,1 124-1,0 124 1,35 123 0,123 35-1,-35-158 1,18-89 0</inkml:trace>
  <inkml:trace contextRef="#ctx0" brushRef="#br1" timeOffset="181452.34">20920 17745 0,'-36'0'0,"36"17"110,0 36-95,0 0-15,0 0 16,18 88-1,-18-70 1,35 17 15</inkml:trace>
  <inkml:trace contextRef="#ctx0" brushRef="#br1" timeOffset="181957.38">20884 18486 0,'-35'0'0,"35"-18"31,0-35-15,18 18 0,35 35-1,-18 0 1,0 0-1,-35 17 1,0 54 0,-35 35-1,35-71-15,-71 18 16,1 17 0,105-70 30,0 0-46,1-17 16,-1 17-16,36-35 16,-36-18-1</inkml:trace>
  <inkml:trace contextRef="#ctx0" brushRef="#br1" timeOffset="182323.92">21290 18503 0,'-18'0'15,"18"18"1,36 17 0,-1-35-1,0 0 16,1 0-31,-36-18 16,35-17 0,-35 0-1,0 0 1,-18 35 0,-17-36-1,-18 36 1,18 0-1,35 18 1,17 17 0</inkml:trace>
  <inkml:trace contextRef="#ctx0" brushRef="#br1" timeOffset="182562.87">21537 18433 0,'0'0'0,"0"-36"16,35 36-16,1 0 31,-1 0-15,-35 18-1,0 35 1,-35 0 0,35-36 15,53-17-16,-18 0 1,18 0 0</inkml:trace>
  <inkml:trace contextRef="#ctx0" brushRef="#br1" timeOffset="182911.39">21890 18309 0,'0'18'31,"0"52"-15,0-52-1,0 17 1,35 1 0,18-36-1,-18 0-15,18 0 31,18 0-15,-36-18 0,-35-17-1,0 17 1,-88 18 0,17 18-1,18 17 1</inkml:trace>
  <inkml:trace contextRef="#ctx0" brushRef="#br1" timeOffset="183408.07">23248 17868 0,'0'0'0,"0"71"78,0-18-78,53 17 16,-53 54-1</inkml:trace>
  <inkml:trace contextRef="#ctx0" brushRef="#br1" timeOffset="183753.16">23372 18556 0,'0'0'15,"-36"0"-15,36-35 0,0 0 47,36 35-31,-1 0-16,18 0 16,-53 17 15,0 36-31,-18 0 15,-17-18 1,70-35 31,0 0-31,1 0-1</inkml:trace>
  <inkml:trace contextRef="#ctx0" brushRef="#br1" timeOffset="184028.63">23707 18574 0,'-18'0'0,"18"17"16,0 19 0,35-36-1,18 0 1,-18-36-1,-35 19 1,0-19 0,0 1 15,-70 35-31,35 0 16</inkml:trace>
  <inkml:trace contextRef="#ctx0" brushRef="#br1" timeOffset="184240.2">23954 18433 0,'0'0'0,"35"0"46,-35 35-14,0 0-17,53-35 17</inkml:trace>
  <inkml:trace contextRef="#ctx0" brushRef="#br1" timeOffset="184473.4">24218 18362 0,'0'-35'62,"35"35"-62,1 0 31,-36 17-31,35 72 16,-35-54 0,0 0-16,0 0 15,0 36 1</inkml:trace>
  <inkml:trace contextRef="#ctx0" brushRef="#br1" timeOffset="184606.87">24271 18680 0,'0'-36'32,"141"-52"-17,-105 35 1,-1 18-16</inkml:trace>
  <inkml:trace contextRef="#ctx0" brushRef="#br1" timeOffset="185900.72">19491 10160 0,'0'0'0,"-35"0"16,35-18-1,17-35 32,19 1-31</inkml:trace>
  <inkml:trace contextRef="#ctx0" brushRef="#br1" timeOffset="186057.1">19667 9895 0,'0'-35'16,"0"0"15,71 35-16,-18 0-15,-53-35 16</inkml:trace>
  <inkml:trace contextRef="#ctx0" brushRef="#br1" timeOffset="186199.82">20002 9807 0,'36'0'16,"-36"35"-1,35-35-15,0 0 16,71 36 0</inkml:trace>
  <inkml:trace contextRef="#ctx0" brushRef="#br1" timeOffset="186320.11">20355 9913 0,'0'-18'15,"36"-35"17</inkml:trace>
  <inkml:trace contextRef="#ctx0" brushRef="#br1" timeOffset="186456.74">20549 9648 0,'-17'-88'31,"17"53"-15,53-71 0,-18 71-16</inkml:trace>
  <inkml:trace contextRef="#ctx0" brushRef="#br1" timeOffset="186578.07">20832 9190 0,'0'0'0,"0"-35"16,0-1-1,35 36 17,18 0-17</inkml:trace>
  <inkml:trace contextRef="#ctx0" brushRef="#br1" timeOffset="186705.33">21237 9190 0,'0'0'31,"0"35"-31,35-35 0,18 35 16,0 18-16</inkml:trace>
  <inkml:trace contextRef="#ctx0" brushRef="#br1" timeOffset="186844.71">21766 9596 0,'0'35'31,"36"0"-15,-1-35-1</inkml:trace>
  <inkml:trace contextRef="#ctx0" brushRef="#br1" timeOffset="186973.66">22119 9666 0,'35'0'16,"-35"-18"-1,36 18-15,17-70 16</inkml:trace>
  <inkml:trace contextRef="#ctx0" brushRef="#br1" timeOffset="187122.07">22384 9278 0,'0'0'0,"0"-35"0,0-71 16,0 53 0,0 18 15,35-1-15,-17 36-16</inkml:trace>
  <inkml:trace contextRef="#ctx0" brushRef="#br1" timeOffset="187244.94">22560 8908 0,'35'-36'16,"18"36"31,-17 18-47,52 53 16</inkml:trace>
  <inkml:trace contextRef="#ctx0" brushRef="#br1" timeOffset="187371.68">22948 9172 0,'0'71'15,"35"-36"1,18 18 0</inkml:trace>
  <inkml:trace contextRef="#ctx0" brushRef="#br1" timeOffset="187521.54">23460 9384 0,'0'-35'16,"0"-1"-1,0-17 1,0 18-16</inkml:trace>
  <inkml:trace contextRef="#ctx0" brushRef="#br1" timeOffset="187690.47">23654 8890 0,'0'0'0,"0"-35"15,53-1 1,52-16-1,1-19 1</inkml:trace>
  <inkml:trace contextRef="#ctx0" brushRef="#br1" timeOffset="190493.4">19985 10883 0,'-35'-35'0,"35"123"46,0-17-30,0 87 0,0-52-1,0-35 1,0 17-16</inkml:trace>
  <inkml:trace contextRef="#ctx0" brushRef="#br1" timeOffset="191254.68">20073 11148 0,'0'0'15,"0"-36"-15,53 36 16,70 0 0,54 0-1,299 0 1,-194 0-1,18 36 1,-18-36 0,71 0-1,-124 0 1,-52 0 0,123 0 15,-194 0-31,158 0 15,-140 0 1,-19 0 15,19 0-15,-1 0 0,-17 0-1,53-36 1,0 36-1,17 0 1,-88 0 0,-52 0-1,-1 0 1,-35-17 31,0-18-32,-18-18-15,-52 0 16,34 17 0,1 36-16,-18-52 31,53 16-15,0 89 15,0 71-16,18-71-15,52 70 16,-34-17 0,-36 17-1,35-52 1,-35 17 0,-53-88-1</inkml:trace>
  <inkml:trace contextRef="#ctx0" brushRef="#br1" timeOffset="191755.03">21237 12594 0,'-53'-35'16,"18"35"-1,0 18 1,88 17-1,70-35 1,1-106 0,-89 0 15,0 0-15,-70 106 15,-18 36-16,0 140 1,53-70-16,0 105 16,35-16-1,1-72 1,-36-88 0,0 1-16</inkml:trace>
  <inkml:trace contextRef="#ctx0" brushRef="#br1" timeOffset="192223.8">21167 13088 0,'-36'0'16,"36"-35"-16,53 0 47,35-1-47,1 36 15,-19-70-15,18 34 16,71-52-1,-124 53-15,1 0 16,-89 105 31,53-17-31,0-18-1,17 18 1,72-53-1,-54 0 1,0 0-16,53-88 31,-88 18-31,0 17 32,0 88 14,36 35-30,-1 1 0,53-36-1,-53-35-15,36 0 16</inkml:trace>
  <inkml:trace contextRef="#ctx0" brushRef="#br1" timeOffset="192403.84">22348 12488 0,'-35'-35'0,"70"70"0,-87-70 16,16 35-1,36 35-15,0 89 32,0-71-32,36 70 15,16-52 1,19-36-1</inkml:trace>
  <inkml:trace contextRef="#ctx0" brushRef="#br1" timeOffset="193153.86">22296 12894 0,'0'0'0,"-36"-35"0,1 35 16,0 0-1,35-53 1,106-18-1,-18 18 1,-53 18 0,0 35 15,-35 18 0,0 17-15,36 53-1,-1-53 1,0-35 0,0 0-1,-35-17-15,36 17 16,-36-124 0,35 89-1,-35 0 1,0 52 15,-18 54 0,36-18-31,17 0 32,53-53-17,-52-53 1,34-35-1,-34 52 1,-36 54 31,35-18-31,-35 35-1,53-35-15,0 0 16,-53-35-1,53 35-15,-53-35 16,0 52 47,0 36-48,70-53-15,-70 36 16,35-36-16</inkml:trace>
  <inkml:trace contextRef="#ctx0" brushRef="#br1" timeOffset="193423.62">21766 13317 0,'0'0'0,"-105"53"0,69-53 16,72 0-1,281-35 1,195-53 0,193 0 15,-546 88-31,-194 0 47,-1-36-32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28:09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3193 0,'-70'-53'0,"88"53"63,52 0-63,-17 0 15,-18-36 1,1 1 0,-36 0-1,-53 35 1,-106 106-1,-35 35 1,106-18 0,88-87-16,-53 52 15,123-53 1,54 36 0,17-71-1,-106-18 1,-123 18 31,-35 53-32,-1 35 1,89-53-16,0 18 16,52 35-1,142-88 1,158 0-1,-87-141 1</inkml:trace>
  <inkml:trace contextRef="#ctx0" brushRef="#br0" timeOffset="317.37">2928 3387 0,'0'0'16,"0"17"30,-53 36-46,18 71 16,35-71 0,0-18-1,-35 0 1,35-141 15,17-52-15,19 158-1,69 0 1,19 0 0,35 123 15,-159-88-31,35-35 0</inkml:trace>
  <inkml:trace contextRef="#ctx0" brushRef="#br0" timeOffset="616.29">1341 4621 0,'0'0'0,"-53"36"0,194-36 16,70 0-1,371-177 1,71 1-1,-71 35 1,-405 141-16,-124-35 16,-142 35 15,-52 17-15,88 18-1,53 1 16</inkml:trace>
  <inkml:trace contextRef="#ctx0" brushRef="#br0" timeOffset="3016.13">9437 1535 0,'0'0'0,"-18"-36"16,-17 107 15,35-1-15,0 89-1,0-53-15,0 0 16,0 141-1,-35-159 1</inkml:trace>
  <inkml:trace contextRef="#ctx0" brushRef="#br0" timeOffset="3415.62">8784 1535 0,'18'0'15,"35"0"1,17 0-16,107 35 31,-89 35-31,-18-70 0</inkml:trace>
  <inkml:trace contextRef="#ctx0" brushRef="#br0" timeOffset="3682.26">10425 1623 0,'0'0'16,"0"-35"15,35 35-31,35 0 16,54 0-1,-36 0 1,-53 0-16</inkml:trace>
  <inkml:trace contextRef="#ctx0" brushRef="#br0" timeOffset="3831.82">10495 1887 0,'0'0'0,"-35"0"15,194 0 1,140 0 0,-175-70-1</inkml:trace>
  <inkml:trace contextRef="#ctx0" brushRef="#br0" timeOffset="4699.47">12876 1393 0,'0'-88'31,"0"176"-31,-17-176 31,-19 88-31,-16 0 0,-54 53 16,18 18 15,52-1-15,36-34 0,18-1-1,70-35 1,88 35-1,-52 0 1,-89 1 0,1 70-1,-36-36 1,-106 18 0,0-88-1,0 53 1,35-53 15,36 0-31,0-35 0,0 35 16,123-35 31,53-1-47</inkml:trace>
  <inkml:trace contextRef="#ctx0" brushRef="#br0" timeOffset="5884.2">13476 1817 0,'0'-35'47,"0"-1"-16,18 36-31,-18-35 16,0 0 15,-18-1-31,-52 36 16,-19 0-1,-16 18 1,69 35-1,36 0 1,71 53 0,17-106-1,18-53 1,-36 18 0,-70 70 46,36 18-46,34-53-1,1 0 1,-18 0 0,0-88-1,-18 52-15,0-52 16,-35-71-1,0-52 1,0 34 0,0 142-1,-17 0 1,17 105 46,-53-17-46,53 0-16,-53 123 31,53-17-31,17-53 32,36-35-17,-53-36-15,88 0 16,-17 18-1,0-53 1,-1-35 0,54-53-1,-71 17 1,-53 1 0,-89 34-1,19 36 1,17 53 15,53 35-31,35-17 31,194 17-15,-123-88 0,-70-35-1,34-36 1,-35 18-1,18 53 1,0-35 0,-18 88-1,-35 0 1,-88 53 0,-70-36-1,34-34 16,89-36-15</inkml:trace>
  <inkml:trace contextRef="#ctx0" brushRef="#br0" timeOffset="6481.21">16686 1729 0,'0'0'0,"0"-36"31,0 107-15,0-1 0,-17 107-1,17-18 1,0-107-16,0-16 0</inkml:trace>
  <inkml:trace contextRef="#ctx0" brushRef="#br0" timeOffset="7114.59">17798 1094 0,'0'0'0,"-18"0"32,18 53-17,0 123-15,0-17 32,0-53-17,0-71 1,0 0-16,0-105 31,0-36-15,0-265-1,0 195 1,0 35-16,35-89 16,53 195-1,54-18 16,-142 124-31,0-18 0,0 53 32,-53 17-17,17-52-15,1-71 32,194-18-1,-89 18-16,-52 18 1,17-18-16,-35 105 16,-70-16-1,-54-19 1,36-35 0,53 1-1,123-36 16</inkml:trace>
  <inkml:trace contextRef="#ctx0" brushRef="#br0" timeOffset="7380.6">18292 1341 0,'0'0'0,"-36"88"15,36-53 1,0 18-16,53 0 31,-18-53-31,36-53 16,-36 0-1,1-18 1,-36-17 0,-106 53-1,35 35 1,36 0-1</inkml:trace>
  <inkml:trace contextRef="#ctx0" brushRef="#br0" timeOffset="7586.76">19191 1288 0,'0'0'16,"-35"-36"0,123 36 15,36 0-15,-54 0-1</inkml:trace>
  <inkml:trace contextRef="#ctx0" brushRef="#br0" timeOffset="7730.66">19209 1570 0,'-36'0'32,"89"35"-17,71-35 1,17-17-1</inkml:trace>
  <inkml:trace contextRef="#ctx0" brushRef="#br0" timeOffset="8097.16">20197 1147 0,'0'0'0,"-36"0"47,124 0-31,1 0-16,69 0 15,-105 0 1,-17 0 0,-1 0-1,-70 52 48,35 1-48,0 0-15,-36 0 16,36 88 0,0-52-16,0 16 15,0-69 1</inkml:trace>
  <inkml:trace contextRef="#ctx0" brushRef="#br0" timeOffset="8497.33">20408 1746 0,'0'-35'31,"53"35"-31,18-35 16,-1-1-1,1 36 1,-18 0 0,-18 18-1,-35 35 1,-18 0 0,-17-18-1,35-70 16,0 0-15,18-1 0,105-52-16,1 53 31,-19 35-15,-69 18-1,-1 87 1,-35-34-1,-18-36 1</inkml:trace>
  <inkml:trace contextRef="#ctx0" brushRef="#br0" timeOffset="8718.45">21396 1288 0,'0'0'31,"-18"-71"-31,18 142 16,0-18-1,0 17-15,0 18 16,0 71 0,0-53-1,18-71 1</inkml:trace>
  <inkml:trace contextRef="#ctx0" brushRef="#br0" timeOffset="8967.79">21308 1746 0,'0'-53'0,"0"18"16,53 35-1,53-35 1,52 35-1,-34 0 1,-89 0 0,-35 35-16,18 0 15,-18 1 17,-36-1-17</inkml:trace>
  <inkml:trace contextRef="#ctx0" brushRef="#br0" timeOffset="10163.23">23760 1887 0,'0'0'15,"-36"0"-15,1 0 16,-18 106-1,53 35 1,0-53 0,35-88-1</inkml:trace>
  <inkml:trace contextRef="#ctx0" brushRef="#br0" timeOffset="10364.03">24888 1164 0,'-52'0'31,"16"35"-15,36 36-16,0 35 15,18 176 1,-18-194-1</inkml:trace>
  <inkml:trace contextRef="#ctx0" brushRef="#br0" timeOffset="10796.34">24853 1111 0,'0'0'16,"0"-106"-16,0 18 15,53-53 1,-18 141 0,54 0-1,-37 53 1,-87 194 0,-18-141-1,89-106 32,34-35-31,-35 35-16,18 0 15,0 35 1,-53 71 15,0-71-31,-88 35 16,-35-17-1,-19 0 1,107-17 0,106-54 15</inkml:trace>
  <inkml:trace contextRef="#ctx0" brushRef="#br0" timeOffset="10948.19">25559 1429 0,'0'0'16,"-18"53"0,18-36-1,0 19-15,-35 17 16,35-36-16,0 54 16</inkml:trace>
  <inkml:trace contextRef="#ctx0" brushRef="#br0" timeOffset="11168.08">25982 1199 0,'0'0'0,"35"0"31,1 0-31,17 0 16,-18 0-16,35 0 31</inkml:trace>
  <inkml:trace contextRef="#ctx0" brushRef="#br0" timeOffset="11314.94">26017 1499 0,'0'0'0,"-35"0"16,35 36-1,124-36 1,-19-36-16</inkml:trace>
  <inkml:trace contextRef="#ctx0" brushRef="#br0" timeOffset="12017.81">27164 741 0,'-35'0'16,"35"35"-1,17-35 1,36 0 0,-18 0-16,1 0 15,34-106 1,-70 53-1,0 18 1,-17 35 0,-19 35 15,-17 159-15,53 89-16,36 87 31,17-229-16,-53-35 1,-53-106 0</inkml:trace>
  <inkml:trace contextRef="#ctx0" brushRef="#br0" timeOffset="12179.61">26935 1464 0,'0'0'16,"0"-53"-16,0 18 15,70 35 1,89-53 0,0 53-1,-71 0 1</inkml:trace>
  <inkml:trace contextRef="#ctx0" brushRef="#br0" timeOffset="12511.65">27693 1288 0,'0'-36'16,"0"1"15,-18 35-31,-35 0 32,-17 0-17,35 18 1,17 17-1,18 0 1,0 1 0,35-36-1,1 0 1,-1 0-16,35 0 31,-70 35 0,0 0-15</inkml:trace>
  <inkml:trace contextRef="#ctx0" brushRef="#br0" timeOffset="12812.11">27922 1252 0,'0'0'0,"0"-35"31,-17 35 94,17 35-109,-36 54 0,36-37-1,0 1 1,18-53-16</inkml:trace>
  <inkml:trace contextRef="#ctx0" brushRef="#br0" timeOffset="13918.71">28381 1005 0,'0'0'16,"0"-53"0,0 18 406,35 35-407,71-141 16,-106 106-15,0-18 0,0 0-16,0 71 47,0 158-32,0 36 1,0-71-16,0 88 15,0-88 1,0-53 15</inkml:trace>
  <inkml:trace contextRef="#ctx0" brushRef="#br0" timeOffset="14513.51">28310 1482 0,'-35'-89'0,"70"178"0,-70-213 16,53 124 0,35-53-16,141-17 15,0 34 1,-106 36 0,-53 0-1,-35 18 16,-17 53-31,17-36 16,0 35 0,17-52-1,36-18 1,0-35 0,-53-18 15,-18 0-16,-70 18 1,53 52 0,35 36-1,53-17 1,70-36 0,-52-53-1,17 17 1,-35 36-1,-18 36 17,-52 17-1,-36-18-31,53-53 47,70 18-32,54-106 1,-71 106-16</inkml:trace>
  <inkml:trace contextRef="#ctx0" brushRef="#br0" timeOffset="15166.04">30110 882 0,'0'0'0,"0"-35"15,0 88 17,0 17-17,0 1-15,0-1 16,0 54 0,0-89-1,0 0 1,0-70-1,0-88 1,52-1 0,-16 106 15,34 142-15,-34-36-1,-36-53 16,0 18-31,35-88 32,-35 0-17,0-1-15,70-16 16,1-72 0,52 89-1,-17 52 1,-70 72-1,-36-36 1,0 52 0,-36-69-1</inkml:trace>
  <inkml:trace contextRef="#ctx0" brushRef="#br0" timeOffset="15616.18">31168 1111 0,'0'-35'31,"0"0"-15,-18 35-16,-88 0 16,54 53-1,16 35 1,36-18-1,53-17 1,71-53 0,-54 0-1,-105 0 32,-18 0-31,-70 88-1,87-17 1,36-36 0,0 18-16,71-53 15,35 0 1,-18 0 0,-53-17-1,-35-19 1,-18 36-1</inkml:trace>
  <inkml:trace contextRef="#ctx0" brushRef="#br0" timeOffset="21349.05">9190 4392 0,'0'-35'15,"-18"0"1,-17-1 0,-36 36-1,-17 0 1,-71 71 0,54-1-1,52-17-15,-88 106 31,141-124-15,0 18 0,70-18-1,89 18 1,-18-53 0,-35 0-1,53 71 1,-89-18-1,-70-18 1,35 36 0,-35-1-1,-70-17 1,-107 35 0,19-88-1,-36 0 1,70 0 15,89-17-15,0 17-1,176-71 17,-53 71-32,18-53 15,0 53-15</inkml:trace>
  <inkml:trace contextRef="#ctx0" brushRef="#br0" timeOffset="22508.56">9931 4957 0,'0'0'0,"0"-18"46,0-17-14,0-1-32,0 1 15,-18 35 1,-53 0 0,36 0-1,-71 0 1,53 18-16,-17-18 15,17 53 1,53 35 0,18-88-1,52 35 1,36-53 0,-71 18-1,-17 0 1,-18 18 31,53 17-32,35-35 1,-17 0 0,-54-35-1,54-35 1,-36-72-1,0-16 1,-35 69-16,0-34 16,-17 88-1,17-36 1,-36 71 0,36 18 15,0 70-16,0-17 1,0 87 0,0 36-1,36-105 1,-1-37 0,53-16-1,89-36 1,-72 0-1,1-88 1,-35-1 0,-71 1-1,-35 0 1,-36 88 0,-35 141 15,106-106-31,0 54 31,18-54-15,70-35-1,-35-35 1,0-18 0,88 17-1,-88 36 1,17 0-1,-34 18 1,-36 88 0,-124-36-1,-17-34 1,18-36 0,87 0-1,142-18 16,18-70-15</inkml:trace>
  <inkml:trace contextRef="#ctx0" brushRef="#br0" timeOffset="22691.94">11748 4639 0,'0'0'0,"141"0"62,-71 0-62,18 0 16,-35 0-16,35 0 16</inkml:trace>
  <inkml:trace contextRef="#ctx0" brushRef="#br0" timeOffset="22829.92">12136 4815 0,'0'0'16,"-53"0"-16,53 36 15,17-36 1,142 0 0,-88-18-16</inkml:trace>
  <inkml:trace contextRef="#ctx0" brushRef="#br0" timeOffset="24292.01">14640 4286 0,'0'0'0,"0"-35"16,-35 35-16,70 35 47,-35 36-32,0-18 1,36 105-16,-36-34 15,0-36 1,0-17 15,0-54-31</inkml:trace>
  <inkml:trace contextRef="#ctx0" brushRef="#br0" timeOffset="24675.13">14993 4498 0,'0'0'0,"0"-35"16,0 52 15,0 54-15,0-1-1,18-17 1,17-17-1,18-36 1,0-18 15,-18 18-31,-35-53 16,0 0 0,0 18-1,-35-71 1,-18 106-1,-18 0 1,18 71 0,53-1 15,36-70-31</inkml:trace>
  <inkml:trace contextRef="#ctx0" brushRef="#br0" timeOffset="25007.87">15469 4533 0,'-17'0'31,"17"18"1,0 17-17,0 0 1,53-35-1,0 0-15,35 0 32,-88-17-17,0-36 1,-18 0 0,-17-18-16,-89 71 31,124 18 0</inkml:trace>
  <inkml:trace contextRef="#ctx0" brushRef="#br0" timeOffset="25878.89">16087 4198 0,'0'0'16,"0"-18"-16,0-17 31,0 53 0,0 35-15,0 53 0,0 35-1,0-36 1,0-69-16,0-1 15,35 36 1</inkml:trace>
  <inkml:trace contextRef="#ctx0" brushRef="#br0" timeOffset="26258.32">16210 4445 0,'0'0'15,"0"-53"-15,35 53 16,36-88 0,0 53-1,-36 35 1,0 0 0,-158 17 15,34 36-16,54 0 1,35-18 15,0-17-15,18 53 0,105-19-1,-87-52 1,-1 36-16,35-1 15,-34 0 1</inkml:trace>
  <inkml:trace contextRef="#ctx0" brushRef="#br0" timeOffset="27163.44">17939 4339 0,'0'0'16,"-53"0"-16,0 0 31,123-35 1,1 35-17,123 0 1,-18 0-1,-105 0-15,-36 0 16,-52 0 0</inkml:trace>
  <inkml:trace contextRef="#ctx0" brushRef="#br0" timeOffset="27380.3">18186 4180 0,'-36'-35'16,"36"88"31,0 0-47,0 0 16,36 53-1,-1 35 1,-35-71-16,0-17 15,71 18 1</inkml:trace>
  <inkml:trace contextRef="#ctx0" brushRef="#br0" timeOffset="28690.14">19738 4039 0,'0'-35'15,"0"70"32,0 36-31,0-18-1,53 141 1,-53-88 0,35-1-1,-35-87 1,0 17-16</inkml:trace>
  <inkml:trace contextRef="#ctx0" brushRef="#br0" timeOffset="29407.06">20267 4057 0,'0'0'0,"0"35"47,0 18-31,35 0-1,-35 18-15,0 17 16,36 0 0,-36-53-1</inkml:trace>
  <inkml:trace contextRef="#ctx0" brushRef="#br0" timeOffset="29873.44">20391 4357 0,'0'-35'15,"35"-18"1,18 17 0,-18 36-16,18-35 15,70 0 1,-87 35-1,-1 0 1,-106 0 15,19 17-31,-72 19 16,71-36 0,-17 35-1,87 0 32,18-35-16,-35 36-31,36-36 0,-1 52 32,0 72-17,1-89 1,-1 0-1,0-35-15</inkml:trace>
  <inkml:trace contextRef="#ctx0" brushRef="#br0" timeOffset="30206.72">21308 3863 0,'0'0'0,"0"-35"47,-18 70-32,-35 35 1,53 1-16,-53 17 15,0 142 1,53-125 0,89 1-1,34-53 1,89-53 0,-159 0-1</inkml:trace>
  <inkml:trace contextRef="#ctx0" brushRef="#br0" timeOffset="31259.57">22049 4057 0,'0'-35'16,"0"88"15,-36 52 0,36 1-15,0-70-16,0-1 31,0-53 0,0-52-15,0 17-16,18-88 16,17 105-1,53 1 16,-17 35-31,-36 88 16,1 89 15,-36-107-15,0-35 15,-18-52-15,18-71-1,0-18 1,35 0 0,89 71-1,-89 35-15,35 0 16,-17 53 0,-53 35-1,36 18 16,-36-71-31,0 18 16</inkml:trace>
  <inkml:trace contextRef="#ctx0" brushRef="#br0" timeOffset="31739.33">23054 4039 0,'0'0'0,"53"-53"16,-53 18 0,0 0-1,-18 35 17,-17 0-32,0 0 15,-36 88 16,36-35-31,35 0 16,18 0 0,17-53-1,0 0 1,71 0 0,-53 0-1,-124 0 16,36 0-15,-36 88 0,36-17-1,0-19 1,35-16 0,35-36-1,53 0-15,36 0 16,-89 0-1</inkml:trace>
  <inkml:trace contextRef="#ctx0" brushRef="#br0" timeOffset="32005.36">23460 3704 0,'0'0'0,"0"18"31,53 35-15,17 0-16,1 52 15,-1-16-15,18 87 16,-88-70 0,0-18-1,-52 0 1,-72 18 15</inkml:trace>
  <inkml:trace contextRef="#ctx0" brushRef="#br0" timeOffset="34004.79">25471 3104 0,'0'0'0,"0"-35"0,-18 0 31,18 123 16,0 53-47,0 0 16,35 336-1,-35 52 1,53-71 0,-53-140-1,0-71 1,0-124-16,0 54 15,0-89 1,0-18 0,0-34 15,0 87-15,0-88-1,0 18 1,0-17-1,0-1 1,0 0 15,0-88 63,0 18-94</inkml:trace>
  <inkml:trace contextRef="#ctx0" brushRef="#br0" timeOffset="35490.07">26635 3087 0,'0'-35'0,"0"52"32,0 71-17,0 71 1,0 53 0,0-18-1,0-141 1,0-18-16</inkml:trace>
  <inkml:trace contextRef="#ctx0" brushRef="#br0" timeOffset="36037.42">26617 3157 0,'0'0'0,"0"-53"16,0 18-16,0 0 16,18-36-1,70 36 1,-35 35 0,-18 0-1,-35 53 1,0 0-1,-18 0 1,-17 0 0,0-18-1,53-35 32,17 0-47,-18 0 16,19 0-16,34 35 15,-17 1 1,-53 34 0,0-17-1,-53 0 1,-53-18 0,36-35-1,35 0 1,-1 0-1,160 0 17,-71 0-17</inkml:trace>
  <inkml:trace contextRef="#ctx0" brushRef="#br0" timeOffset="36337.36">27164 3440 0,'-18'0'16,"18"35"0,0 0-16,0 0 15,18 18 1,35-17 0,17-36-1,-17-18 1,0 18-16,-53-53 15,0-53 1,0 53 0,-70 18-1,-1 35 1</inkml:trace>
  <inkml:trace contextRef="#ctx0" brushRef="#br0" timeOffset="36528.01">28116 3263 0,'0'0'0,"0"-35"15,36 35 1,52 0-1,18 0 1,17 0 0</inkml:trace>
  <inkml:trace contextRef="#ctx0" brushRef="#br0" timeOffset="36689.78">28346 3492 0,'-36'0'32,"89"0"-17,0 0-15,18 0 16,35 0 0</inkml:trace>
  <inkml:trace contextRef="#ctx0" brushRef="#br0" timeOffset="36954.61">29545 2946 0,'0'0'0,"-17"0"15,17 53 32,0 0-47,0-1 16,0 54-1,0-35-15,0 35 16,17-36 0</inkml:trace>
  <inkml:trace contextRef="#ctx0" brushRef="#br0" timeOffset="37303.91">29916 3052 0,'0'0'0,"-18"0"16,18 17-1,-35 54 1,35-36-16,0 0 15,35 1 1,-35 16-16,53-52 16,17 0-1,-17 0 1,0-52 0,-53-19-1,-88-17 1,0 35-1,17 53 1,36 35 0,35 36-1,35-71 1</inkml:trace>
  <inkml:trace contextRef="#ctx0" brushRef="#br0" timeOffset="37636.48">30427 3104 0,'0'0'0,"-18"0"15,-34 53 1,52 0 0,0 0-1,52 18 1,1-71-16,-17 0 15,34 0 1,-35-71 0,-35 36-1,-17-71 17,-54 71-32,1 35 31,17 17-16,53 36 1,0-17-16</inkml:trace>
  <inkml:trace contextRef="#ctx0" brushRef="#br0" timeOffset="37857.33">30868 2910 0,'0'0'16,"0"18"31,0 53-47,0-18 16,0 52-1,0 19 1,0-18-16</inkml:trace>
  <inkml:trace contextRef="#ctx0" brushRef="#br0" timeOffset="38237.21">30974 3175 0,'0'0'0,"53"-53"0,-18 53 16,53-53 0,-52 18-1,-1 35 1,-106 0 15,18 0-15,0 18-16,18-18 15,0 35 1,35 35 0,18-17-1,70-17 1,18 16 0,-1-16-1,-69-1 1</inkml:trace>
  <inkml:trace contextRef="#ctx0" brushRef="#br0" timeOffset="38889.33">26829 4833 0,'0'0'0,"0"71"47,0-1-32,0 18-15,35 124 31,-35-159-15,0 0-16</inkml:trace>
  <inkml:trace contextRef="#ctx0" brushRef="#br0" timeOffset="39337.08">26882 4639 0,'0'0'0,"0"-123"16,0 87 0,0 1-16,17 35 15,72-71-15,-1 71 32,-18 71-17,-70 0 1,-53 34-1,0-52 1,18-53 0,88 0 15,0 0-31,-18 0 16,1 0-1,-1 53 1,-70 35-1,-124 18 1,53-53 0,71-53-1,-18 35 1,141-35 0,0 0-1</inkml:trace>
  <inkml:trace contextRef="#ctx0" brushRef="#br0" timeOffset="39487.08">27517 4904 0,'0'0'0,"0"17"15,0 19 1,-18 34 0,18 1-1,-35-36-15,35 0 16,0 0-16</inkml:trace>
  <inkml:trace contextRef="#ctx0" brushRef="#br0" timeOffset="39687.61">28522 4710 0,'0'-36'15,"71"36"17,17 0-17,-18 0-15,-34 0 16,-1 0 0</inkml:trace>
  <inkml:trace contextRef="#ctx0" brushRef="#br0" timeOffset="39838.07">28628 4921 0,'0'0'0,"-35"0"0,70 0 31,53 0-31,71 0 16,35-17-1</inkml:trace>
  <inkml:trace contextRef="#ctx0" brushRef="#br0" timeOffset="40304.57">29845 4445 0,'0'0'16,"0"-53"-16,0 106 62,0 18-62,0-36 16,0 18-16,0 105 16,35-52-1,-35-35 1,0-53-16</inkml:trace>
  <inkml:trace contextRef="#ctx0" brushRef="#br0" timeOffset="40537.42">30251 4392 0,'0'0'0,"0"35"46,0 18-46,0 53 16,0 18 0,0-54-16,0 18 15</inkml:trace>
  <inkml:trace contextRef="#ctx0" brushRef="#br0" timeOffset="40936.01">30321 4745 0,'0'0'0,"0"-35"0,36 35 15,-1-36 1,106 1 0,-53 0-1,-53 35 1,-158 0 15,17 17-15,0 19-1,71-36 1,35 35 0,53 0-1,17 18 16,1 53-15,35-53 0,-71-53-16,36 53 15,-18-18 1,-53 0-16</inkml:trace>
  <inkml:trace contextRef="#ctx0" brushRef="#br0" timeOffset="43841.84">27040 2681 0,'0'-35'32,"-17"35"-32,-54 0 15,-70 17 16,53 54-31,17-71 16,-87 35 0,-1 18-1,124-53 1,-1 0 31,36 36-47,0-19 15,-35 54 1,35-18 0,-35 70-1,35 124 1,0-35 15,0-142-31,0 36 0,0 88 31,35 35-15,0 36 0,-35-106-1,0-1 1,0-16 0,0 87-1,0-70 1,0-36-1,0-17 1,0 17 0,0-34-1,0-54 17,36-35-32,87 0 15,71 0 16,-18 0-15,107 0 0,17-35-1,-18 35 1,159 0 0,-194 0-1,-36 0 1,89 0-1,35-36 1,-176 36 0,0 0-1,17 0 1,124-53 0,18 53 15,-124 0-16,-36 0 1,1 0 0,0-52-1,-89 52-15,89 0 16,0 0 0,-18-36-1,-35 36 1,53-35-1,-18-18 1,-18 53 0,-35-35-1,18 35 1,-35 0 15,-18 0-15,0 0-1,-18 0 1,-35-35 0,0-36-1,0-70 1,0 88 0,0-88-1,0 70-15,0-52 16,0-54-1,-35 1 1,-1-36 0,-17-140-1,53 175 1,-35 18 0,-18-17 15,53 17-16,0 89-15,0-18 16,0-142 0,-35 19-1,35 140 1,-35-35 0,-1 53-1,36 18 1,-35 35-1,-18 0 17,-53 0-17,36 18 1,17 17 0,-35-35-16,-177 53 15,18-53 16,-123 53-15,-18-53 0,-71 53-1,212-53-15,-247 0 16,-35 0 0,0 53-1,35-53 1,-159 52-1,301-52 1,87 53 0,124-53-1,106 36 1,-1-36 0,36 70-1</inkml:trace>
  <inkml:trace contextRef="#ctx0" brushRef="#br0" timeOffset="53150.51">1570 7585 0,'0'0'0,"-18"-71"32,-17 71-17,35-35 1,-35 35-16,-36 0 15,-35 70 1,0 19 0,-52 140-1,52 53 1,106-194 0,17-17-1,107-1 1,17-70-1,53 0 17,-70-70-32</inkml:trace>
  <inkml:trace contextRef="#ctx0" brushRef="#br0" timeOffset="54164.99">2011 7955 0,'0'-35'32,"0"0"-1,0-1-15,-18 1-1,-17 35 1,35-35-16,-141 35 31,70 70-31,-17 19 16,53-19 15,35 18-15,88-35-1,-35-53 1,17 0-1,-17-88 1,0 17 0,0 1-1,-53 17 1,0 18 0,0-1-1,-17 36 1,-36 18 31,53 17-47,0 18 15,0 35 1,88-35 0,18-17-1,-36-36 1,18-18-1,-88-70 1,0 0 0,0 52-1,0-52 1,89 88 0,-19 0-1,-35 18 1,-35 70-1,-70 35 1,-54-52 0,89-36 15,123-52 0,53-36-15,-17-53-1,-36 35 1,-35 1 0,-18 70-16,-35-88 15,-17 35 1,-72 53 0,19 70-1,70 36 1,18 35 15,70-70-31,-35-71 31,-18 0-31</inkml:trace>
  <inkml:trace contextRef="#ctx0" brushRef="#br0" timeOffset="54501.33">3104 7514 0,'0'0'0,"-35"0"0,35-35 15,88-18 1,36 0 0,-36 18-1,-17-1 1,-71 1-1,-36 35 1,1 0 0,-71 35 15,106 36-15,18 105-1,35-140 1,-18 34-1,-35 18 1</inkml:trace>
  <inkml:trace contextRef="#ctx0" brushRef="#br0" timeOffset="54632.3">3351 7849 0,'0'-17'0,"0"-54"31,53 71-31,177-53 16,-54 0-1,-141 53 1</inkml:trace>
  <inkml:trace contextRef="#ctx0" brushRef="#br0" timeOffset="54931.12">1147 9155 0,'0'0'0,"-53"0"16,158 0-1,89-36-15,759-264 32,-530 159-32,618-176 15,-618 229 1,-352 35-1,-89 53 1,-52 0 0,34 53 15</inkml:trace>
  <inkml:trace contextRef="#ctx0" brushRef="#br0" timeOffset="56865.4">8326 7073 0,'0'-35'0,"0"105"31,0 1-15,0 35-16,-18 53 15,18-89 1,0-17 0,0-18-16,0-70 46,0-35-30,0-1-16,0-123 16,18 53-1,17 106 1,0 35 0,18 0-1,-18 0-15,71 141 16,-106-36-1,35-69 1,-35-1 15,0-53 1,-17-70-17,17-18 1,17 36-1,125 17 1,-1 18 0,-18 52-1,-70 54 1,-53-1-16,0-17 16,-18 88-1,18-105 1,0 17-1</inkml:trace>
  <inkml:trace contextRef="#ctx0" brushRef="#br0" timeOffset="57330.48">9631 7020 0,'0'0'0,"0"-17"16,0-54-1,0 36 1,-18 35 15,-52 0-31,34 0 16,-69 35 0,69 53-1,36-35 1,0 0-1,36-53-15,87 53 16,-17-53 15,-18 0-31,-35-18 16,-106 18 31,-70 53-32,70-17-15,17-1 16,-17 35 0,71 1-1,88-36 1,0-35 0,0 0-1</inkml:trace>
  <inkml:trace contextRef="#ctx0" brushRef="#br0" timeOffset="57530.55">10248 7020 0,'-17'0'31,"87"0"0,54 0-15,-1-35 0,-88 35-1</inkml:trace>
  <inkml:trace contextRef="#ctx0" brushRef="#br0" timeOffset="57697.37">10319 7197 0,'-88'53'0,"176"-106"0,-176 141 32,123-88-32,106 0 15,-88 0 1,0 0-16,70-35 16</inkml:trace>
  <inkml:trace contextRef="#ctx0" brushRef="#br0" timeOffset="58047.98">11060 7020 0,'0'0'0,"-36"0"47,36 18-47,-35 70 15,35-53 1,0 1-16,18-1 15,70 53 1,-18-88 0,1 0-1,-36-18 17,1-105-17,-36 17 1,-36 18-1,-34 53 1,-1-1 0,1 89-1,-36 71 1</inkml:trace>
  <inkml:trace contextRef="#ctx0" brushRef="#br0" timeOffset="58413.06">8661 8132 0,'35'0'31,"53"-36"-31,336 36 16,175-53-1,1 0 1,-353 1-16,0 52 16,106-53-1,-371 53 48,-17 17-48</inkml:trace>
  <inkml:trace contextRef="#ctx0" brushRef="#br0" timeOffset="60200.26">13811 7267 0,'-35'-35'15,"35"70"32,0 18-47,-35 88 16,-18 18-1,53-18 1,0-70 0</inkml:trace>
  <inkml:trace contextRef="#ctx0" brushRef="#br0" timeOffset="60695.83">14764 6932 0,'0'0'0,"0"-53"15,0 18 1,-53 35 15,0 0-15,-18 35-16,-17 53 15,35-52 1,18 34-16,35-35 31,53 1-15,70-36-1,54 70 1,-89-17 0,-53 0-1,-35 35 1,-123 18 15,17-106-15,18 0-1,17 0 1,36 0 0,35-35 15,176-36-31,-88 71 16</inkml:trace>
  <inkml:trace contextRef="#ctx0" brushRef="#br0" timeOffset="61762.02">15522 7250 0,'0'-36'32,"0"-17"30,0-17-46,0 52-1,-70 18-15,-36 0 16,18 0 0,-1 53-1,54 53 1,35-71-1,0 0 1,71-35 0,70-17-1,-88-36 1,-53 71 15,0 17-15,17-35-16,19 53 15,34-18 1,-17-35 0,-18-35 15,71-89-15,-70-17-1,-1-35 1,-35 17-1,-18 36 1,-17 87 0,35 72 31,0 87-32,0-17 1,0 35-1,0-70 1,0-19-16,18 37 16,123-36 15,-71-53-15,-17 0-16,0-18 15,53-70 1,-71-53-1,-35 105 1,-53 36 0,-17 18-1,34 105 1,54-70 0,35 18-1,53-71 1,70-35 15,-70 35-31,-71 0 16,1 0-1,-107 105 17,0-69-17,-105 34 1,141-17-1,88-106 1</inkml:trace>
  <inkml:trace contextRef="#ctx0" brushRef="#br0" timeOffset="61945.07">17198 7003 0,'0'0'0,"106"0"47,-53 0-32,17 0 1</inkml:trace>
  <inkml:trace contextRef="#ctx0" brushRef="#br0" timeOffset="62084.19">17286 7214 0,'0'0'0,"-35"0"16,211 36 15,-123-36-15,0-18-16</inkml:trace>
  <inkml:trace contextRef="#ctx0" brushRef="#br0" timeOffset="62312.15">18521 6914 0,'0'0'0,"0"-52"16,-18 52 15,18 88 0,35 0-15,-35 71 0,36-54-1,-36-69-15,0 52 16</inkml:trace>
  <inkml:trace contextRef="#ctx0" brushRef="#br0" timeOffset="62628.29">18874 7091 0,'0'0'0,"-18"0"15,18 17 1,0 19-16,0-1 16,0 0-16,18 18 31,35-18-16,-18-35-15,0 0 16,36-17 0,-71-71-1,0 17 1,-53 36 0,-18-18-1,18 53 1</inkml:trace>
  <inkml:trace contextRef="#ctx0" brushRef="#br0" timeOffset="62930.95">19297 7056 0,'0'35'16,"0"-18"-1,0 72 1,53-36 0,17-53-1,-34 0 1,-1 0-16,0 0 16,1-36-1,-36 1-15,0-36 16,-36-17-1,-34 53 1,17 35 0,18 18 15,35 17-31,-36-35 0</inkml:trace>
  <inkml:trace contextRef="#ctx0" brushRef="#br0" timeOffset="63149.12">19914 6773 0,'0'-35'0,"0"70"0,0 1 47,0 17-47,0 35 15,0 53 1,0-71-16,0 54 16</inkml:trace>
  <inkml:trace contextRef="#ctx0" brushRef="#br0" timeOffset="63495.79">20038 7179 0,'0'0'0,"53"-53"16,35-53-1,0 71 1,-17 0 0,-124 52 46,-18 54-46,36-18-1,35 0 1,0 0-16,18 0 31,70-1-31,-53-16 31,36-36-31</inkml:trace>
  <inkml:trace contextRef="#ctx0" brushRef="#br0" timeOffset="63712.05">21061 6985 0,'35'-35'32,"0"35"-32,18 0 15,88 0 1,-52 0 0,-54 0-1</inkml:trace>
  <inkml:trace contextRef="#ctx0" brushRef="#br0" timeOffset="63911.85">21255 6844 0,'0'0'0,"-35"0"47,87 0-32,1 123 1,-53 18-1,0-88 1,0 36-16,36-19 31</inkml:trace>
  <inkml:trace contextRef="#ctx0" brushRef="#br0" timeOffset="64228.05">21872 6897 0,'0'0'0,"0"53"31,0-18-15,0 53-1,36-53-15,-1 18 16,88-53-1,-105 0 1,52-17 0,-34-54-1,-54-88 17,-52 71-17,-19 53-15,-69 35 16</inkml:trace>
  <inkml:trace contextRef="#ctx0" brushRef="#br0" timeOffset="64995.72">23848 6826 0,'0'0'0,"-36"0"16,107-35 31,17 35-47,71 0 15,-106 0 1,17 0-1</inkml:trace>
  <inkml:trace contextRef="#ctx0" brushRef="#br0" timeOffset="65152.8">24059 6932 0,'-35'35'16,"70"-70"-16,-105 70 0,70 1 15,35-36 1,53 35-1,142-35 1,-107 0 0,-52-35-1</inkml:trace>
  <inkml:trace contextRef="#ctx0" brushRef="#br0" timeOffset="65344.72">24906 6703 0,'0'0'0,"0"-18"15,0 71 32,35-18-47,-35 1 16,0-1 0,0 0-16,36 36 15,-36-36 1</inkml:trace>
  <inkml:trace contextRef="#ctx0" brushRef="#br0" timeOffset="65682.08">25224 6773 0,'0'0'0,"0"18"31,0 35-16,0-18 1,88-35 0,-53 0-1,18 0-15,18-35 16,-36-36 0,-35 18-1,-71-35 1,-17 88-1,18-35 1,34 53 0,1 35-1,70-18 1</inkml:trace>
  <inkml:trace contextRef="#ctx0" brushRef="#br0" timeOffset="65994.89">25770 6685 0,'0'0'16,"0"18"-1,0 35 1,0 0 0,36-53-1,-36 35-15,123-35 16,-35 0-1,-88-35 1,36-18 0,-36-35-1,-71-1 1,1 54 15,34 35-31,-70 71 31</inkml:trace>
  <inkml:trace contextRef="#ctx0" brushRef="#br0" timeOffset="66278.14">26564 6491 0,'0'0'16,"-17"-35"-16,17 52 47,0 54-47,0 53 31,0-19-16,0 19 1,0-71 0,0-18-16</inkml:trace>
  <inkml:trace contextRef="#ctx0" brushRef="#br0" timeOffset="66545.34">26635 6809 0,'35'-71'16,"-70"142"-16,176-212 15,-71 88 1,-34 53 0,-36-36-16,0 54 31,-36 35-31,1 17 16,-18 1 15,53 0-16,177 17 1,52-88 0,-35 70-1,-159-70-15</inkml:trace>
  <inkml:trace contextRef="#ctx0" brushRef="#br0" timeOffset="66876.94">25259 7426 0,'0'0'0,"141"-18"47,18 18-47,17 0 15,283 0 1,35 0 0,-36-70-1,-176 70 1,-352 0 31,-142 35-32,-88 53 1</inkml:trace>
  <inkml:trace contextRef="#ctx0" brushRef="#br0" timeOffset="67118">25665 7743 0,'-36'0'0,"72"0"0,-1 0 31,71 0-31,35 0 15,282 0 1,230-52 0,-477 52-1,36 0 1,-247 0 31,-1 0-47,-17 0 15,0 0-15</inkml:trace>
  <inkml:trace contextRef="#ctx0" brushRef="#br0" timeOffset="73798.05">8625 10213 0,'0'0'0,"-35"0"15,35 18-15,-53 140 16,53 36 0,-35-53-1,35-105 1,0-54 15,0-105-15,18-71-1,17 35 17,0 124-17,89 35 1,-89 35-16,0 35 16,18 36-1,-18-35-15,-35-54 16,0 54-1,36-71 1,-36-53 0,0-53-1,0 36-15,0-71 16,70 35 0,54 70-1,-36 36 1,0 142 15,-53-37-31,-35-16 31,36-89-31</inkml:trace>
  <inkml:trace contextRef="#ctx0" brushRef="#br0" timeOffset="74208.55">9984 9948 0,'35'-35'0,"-70"70"0,70-105 15,-35 17 1,-35 53 0,-89 0-1,-52 141 16,176-106-31,-53 1 0,53 34 16,70 1 15,36-71-15,35 0 0,-88-18-1,-106 36 16,-70 70-15,88 35 0,-1-34-1,54-19 17,17-70-32,18 0 15,-18-18-15</inkml:trace>
  <inkml:trace contextRef="#ctx0" brushRef="#br0" timeOffset="74395.37">10319 10037 0,'0'0'0,"0"-36"16,88 1-1,0 35 1,106-53-1,-88 53 1,-71 0 0</inkml:trace>
  <inkml:trace contextRef="#ctx0" brushRef="#br0" timeOffset="74544.39">10460 10195 0,'0'0'0,"0"36"0,0-1 31,141-35-31,35-53 31,-123 53-31</inkml:trace>
  <inkml:trace contextRef="#ctx0" brushRef="#br0" timeOffset="74775.06">11236 9666 0,'0'-35'16,"0"123"15,0-17-15,0 34-1,0-34-15,18 35 16,-18-18 15,35-17-31,-35-1 16</inkml:trace>
  <inkml:trace contextRef="#ctx0" brushRef="#br0" timeOffset="75240.1">9296 11271 0,'-71'0'16,"1"36"0,-1-36-16,53 0 15,107-18 17,16 18-17,54-88-15,106 35 16,652-141-1,-300 123 1,-193 18 0,-266 53-1,-175 0 17,-1 0-17,-17 0 1</inkml:trace>
  <inkml:trace contextRef="#ctx0" brushRef="#br0" timeOffset="77307.11">13441 10442 0,'0'0'0,"0"-17"31,0 52 16,0 35-47,-18 19 16,18 122-1,-53-34 1,53-89-16</inkml:trace>
  <inkml:trace contextRef="#ctx0" brushRef="#br0" timeOffset="77823.12">14728 10001 0,'0'0'15,"0"-35"-15,-17 0 31,-71 35-15,-53 35-16,52 36 16,54-1-1,0-17 17,70-18-17,53 18 1,36-53-1,-18 35 1,-36 18 0,-17 36-1,-53-19 1,-18-35 0,-105 36-1,-71-36 1,70-35-1,54-17 1,35 17 15,35-36-15,17 36-16,124-35 16,-70 35-16</inkml:trace>
  <inkml:trace contextRef="#ctx0" brushRef="#br0" timeOffset="78906.17">15293 10389 0,'-18'0'31,"18"-53"16,0 18-31,0 0-1,-17 35-15,-19 0 16,1 0 0,-124 35-1,124 18 1,35 35-1,0-35 1,124-53 0,-72 0-16,1 0 15,36 0 1,-37 0 0,-16 35 15,-1-35-16,0 0 1,1-70 15,-1-54-31,-35 36 16,53 18 0,-53-301-1,0 177 1,0 106-1,-18 53 17,18 88-1,0-18-15,0 18-16,0 0 15,-35 194 1,35-89-1,18-52 17,17-35-17,0-36 1,89 36 0,-54-71-1,36-18 1,-18-70-1,-53-36 1,-35 54 0,-53 70-1,-35 0 1,53 88 0,0 18-1,105-71 1,18-35-1,36 0 1,35-18 15,-106 18 1,-53 36-17,-18-1-15,-35 0 16,-106 54-1,124-37 1,-36-52 0,71-35-1</inkml:trace>
  <inkml:trace contextRef="#ctx0" brushRef="#br0" timeOffset="79078.53">16898 10125 0,'0'-36'16,"71"36"15,17 0-31,35 0 32,-35 0-32,-52 0 15</inkml:trace>
  <inkml:trace contextRef="#ctx0" brushRef="#br0" timeOffset="79226.11">17180 10407 0,'53'0'32,"18"0"-17,17 0-15,-18-35 16</inkml:trace>
  <inkml:trace contextRef="#ctx0" brushRef="#br0" timeOffset="79457.08">18344 9931 0,'0'0'0,"0"-36"15,0 72 32,0 52-47,0-35 16,-17 106-1,17-18 1,0-106-16,17 0 16,19-35-1</inkml:trace>
  <inkml:trace contextRef="#ctx0" brushRef="#br0" timeOffset="79772.1">18732 10125 0,'0'0'0,"-17"0"16,17 17 0,-35-17-1,35 89-15,0-54 16,35 35-1,53-34 1,-17-36 0,-36-36-1,0-69 1,-35 34 0,-70 0-1,17 71 1,17 0-1</inkml:trace>
  <inkml:trace contextRef="#ctx0" brushRef="#br0" timeOffset="80078.2">19191 10142 0,'-18'0'31,"18"71"-31,0-36 16,0 53-1,71-52 1,-53-36 0,17 0-16,36-18 15,34-88 1,-105 36-1,-17 34 1,-54-34 0,1 70 15,17 0-15,17 0-1</inkml:trace>
  <inkml:trace contextRef="#ctx0" brushRef="#br0" timeOffset="80326.41">19826 9842 0,'0'-35'31,"35"106"32,-35-36-63,0 18 0,0 53 31,0-36-31,0-17 16,0 35-16</inkml:trace>
  <inkml:trace contextRef="#ctx0" brushRef="#br0" timeOffset="80675.98">19950 10107 0,'0'0'15,"52"-35"1,-16 35-16,-1 0 15,0-53-15,54 18 16,-54 35 0,-88 0 31,-18 0-32,71 53 1,-35-1-1,88 54 1,-18-106-16,36 53 16,70-18-1,-106-35 1</inkml:trace>
  <inkml:trace contextRef="#ctx0" brushRef="#br0" timeOffset="81395.85">21078 10125 0,'89'0'47,"16"0"-31,1 0-1,35 0 1,-105-18 0</inkml:trace>
  <inkml:trace contextRef="#ctx0" brushRef="#br0" timeOffset="81588.73">21325 10001 0,'0'0'0,"0"-35"0,-35 35 15,53 18 17,17 52-17,53 36 1,-52 17-16,-1-17 31,0-53-31</inkml:trace>
  <inkml:trace contextRef="#ctx0" brushRef="#br0" timeOffset="81938.95">22701 9790 0,'0'0'0,"0"-18"0,0 88 62,36 19-62,-36-1 16,35 71 0,-35-36-1,35-52 1,-35-18 0</inkml:trace>
  <inkml:trace contextRef="#ctx0" brushRef="#br0" timeOffset="82238.35">23089 9895 0,'0'0'0,"0"36"62,0 17-46,36 123 0,-36-123-1,0-18-15,0 0 16,0 1-1</inkml:trace>
  <inkml:trace contextRef="#ctx0" brushRef="#br0" timeOffset="82556.86">23195 10195 0,'0'-35'16,"35"-36"-1,36 1 1,-18 35-1,-18 35 1,-52 0 15,-36 17-15,0 19 0,53-1-1,0 0 1,0 18-1,35-53 1,-35 35-16,123 18 16,-70-53-1,-17 0 1</inkml:trace>
  <inkml:trace contextRef="#ctx0" brushRef="#br0" timeOffset="82855.42">23901 9754 0,'0'0'0,"0"-35"16,0 0 0,-53 70 30,53 0-46,-53 18 0,53 53 16,0 18 0,53-1 15,-53-88-15,123 1-1,-52-36 1,-18 0-16</inkml:trace>
  <inkml:trace contextRef="#ctx0" brushRef="#br0" timeOffset="83320.78">24465 9860 0,'0'-35'16,"0"88"78,0-18-79,0 0-15,0 1 16,0-1-16,0 35 31,35-34-31,1-36 32</inkml:trace>
  <inkml:trace contextRef="#ctx0" brushRef="#br0" timeOffset="83655.61">24853 9596 0,'0'52'47,"0"1"-47,124 71 16,-89-71 0,0 70-1,18-17 1,-53 0-1,-53-36 1,18-70-16,-18 53 16,0-53-16</inkml:trace>
  <inkml:trace contextRef="#ctx0" brushRef="#br0" timeOffset="84361.4">26741 9737 0,'35'-36'47,"53"36"-31,194-53-1,-52 53 1,-142-35-1</inkml:trace>
  <inkml:trace contextRef="#ctx0" brushRef="#br0" timeOffset="84521.94">27040 9966 0,'0'0'0,"0"35"16,159-35-1,53 0 1,-36-35 0</inkml:trace>
  <inkml:trace contextRef="#ctx0" brushRef="#br0" timeOffset="85171.11">28963 9402 0,'0'0'15,"0"35"48,0 18-63,0 17 15,0 36 1,0 0 0,0-71-16,0 0 15,0 1 1</inkml:trace>
  <inkml:trace contextRef="#ctx0" brushRef="#br0" timeOffset="85587.15">29316 9543 0,'0'0'0,"0"35"47,0 0-47,0 18 16,35-53-1,-35 53 1,53-53-16,18 35 16,-1-35-1,1 0 1,-1-17 0,-34-89-1,-36 35 1,-18 1-1,-70 34 1,-18 36 0,71 0-1,-18 36 17,53 34-32,88-34 15</inkml:trace>
  <inkml:trace contextRef="#ctx0" brushRef="#br0" timeOffset="85841.44">30021 9366 0,'0'-17'0,"0"34"16,0 19 46,36-1-62,-36 18 16,0 17-16,0 36 15,0-18 1,0-17 0,0-36 15</inkml:trace>
  <inkml:trace contextRef="#ctx0" brushRef="#br0" timeOffset="86137.36">30515 9349 0,'0'-18'31,"0"53"1,0 1-17,18-1 1,-18 71-1,0-53-15,0 52 16,0-87-16</inkml:trace>
  <inkml:trace contextRef="#ctx0" brushRef="#br0" timeOffset="86471.53">30603 9613 0,'53'-106'16,"53"71"0,-70 35-1,-1 0 17,-53 0-17,18 18 1,-70-18-1,70 53-15,-36 17 16,36-17 0,18 18-1,105-36 1,1-35 0,-106 0-1,52 0-15</inkml:trace>
  <inkml:trace contextRef="#ctx0" brushRef="#br0" timeOffset="86823.14">29457 10283 0,'0'0'16,"-35"0"-16,158-17 31,-17 17-31,70-53 16,248 53-1,299-53 1,-511 53-1,-177 0 1,-88 0 15,-18 0-15,18 0 0</inkml:trace>
  <inkml:trace contextRef="#ctx0" brushRef="#br0" timeOffset="87086.12">29827 10583 0,'0'0'0,"71"0"32,-18-17-17,35 17-15,159-53 16,229 0-1,-52 0 1,-107 53 0,-352 0 46</inkml:trace>
  <inkml:trace contextRef="#ctx0" brushRef="#br0" timeOffset="90868.77">9031 13264 0,'0'-52'16,"0"87"15,0 18-31,0 53 15,0-1 1,-18-69 0,18-89 15,0-18-31,0-88 16,0 54-1,18 52 1,35 53-1,18 0 1,-1 70 0,-17 54-1,-53-54 1,35-34 0,-35-107 15,0-35-16,53-17 1,0 35 0,0 88-1,0 17 1,18 89 0,-36 17-1,-35-87 1,35-1-1,18-35-15</inkml:trace>
  <inkml:trace contextRef="#ctx0" brushRef="#br0" timeOffset="91268.97">10142 12859 0,'0'0'15,"0"-71"-15,0 18 16,-35 53 15,-35 36-15,34 16-1,36-16 1,0 17 0,141 0-1,0-89 16,-105 36-31,-1 0 32,-53 0-17,-52 124 1,-18-1 0,52-17-1,36-88-15,89 17 31,34-35-15,-70-71-16</inkml:trace>
  <inkml:trace contextRef="#ctx0" brushRef="#br0" timeOffset="91418.7">10813 12965 0,'0'-36'31,"-18"36"-31,18-35 16,71 35 0,17-35-1,-18-1 1</inkml:trace>
  <inkml:trace contextRef="#ctx0" brushRef="#br0" timeOffset="91584.64">10989 13053 0,'-71'53'16,"142"-53"15,-18 0-31,53-53 31,-36 0-31</inkml:trace>
  <inkml:trace contextRef="#ctx0" brushRef="#br0" timeOffset="91786.17">11659 12629 0,'0'0'15,"0"-35"1,0 53 15,0 17-15,0 18-16,0 0 15,0 0-15,0 0 16,0 106 0</inkml:trace>
  <inkml:trace contextRef="#ctx0" brushRef="#br0" timeOffset="92085.82">11889 12665 0,'0'0'16,"0"17"0,0 36-1,0-17 1,0-1-16,35-35 16,18 35-1,-18-35 1,0-53-1,-35-17 1,-17 17 0,-19 53-1,-69 17 17,-1 54-32,71-1 15</inkml:trace>
  <inkml:trace contextRef="#ctx0" brushRef="#br0" timeOffset="92392.65">11236 13529 0,'-35'0'31,"158"-18"-16,-17 18 1,53-70-16,211-18 16,-17 17-1,-318 36 1,-70 35 31,-36 0-32,36 0 1</inkml:trace>
  <inkml:trace contextRef="#ctx0" brushRef="#br0" timeOffset="92735.74">13652 13053 0,'0'0'0,"0"-35"16,0 70 15,0 0-15,0 71 0,0-18-1,0-53 1</inkml:trace>
  <inkml:trace contextRef="#ctx0" brushRef="#br0" timeOffset="93204.34">14958 12559 0,'0'-35'0,"-18"-1"16,-17 36 0,0 0-1,-54 53 1,36 0-16,18-18 16,0 36-1,35-18 1,53-18-1,88-35 1,53 35 0,-159 1-1,1 17 17,-36 17-32,-89-17 15,-69-18 16,34-35-15,36 0 0,53 0-1,158-17 17,-70-36-32</inkml:trace>
  <inkml:trace contextRef="#ctx0" brushRef="#br0" timeOffset="94251.85">15469 12841 0,'36'0'31,"-1"0"0,-35-70 1,-18 70-17,-17-36 1,-71 36 0,0 53-1,71 0-15,35 35 31,71-88-15,52 0 0,-35 0-1,-52 0 1,-36-17-16,35 17 16,-35 53-1,35-18 16,89-35 1,-72-88-17,-16 17 1,-36 18-16,0-88 16,0-18-1,0 53 1,-18 71-1,18 0 1,-35 105 15,35 54-15,0-18 0,0 17-1,0-70 1,0 0-16,106 18 15,-18-36 17,53-35-17,106-18 1,-159-70 0,-88 35-1,0-17 1,-88 70-1,-36 0 1,54 53 0,70-1-1,70-16 1,36-36 0,53 0-1,-36-18 16,-87 18-15,17 18 0,-106 70 15,-18-17-15,36-71-16,0 35 15,-1-35 1,-17 0-1,71-71 1</inkml:trace>
  <inkml:trace contextRef="#ctx0" brushRef="#br0" timeOffset="94451.29">17657 12453 0,'52'0'47,"107"0"-32,-71 0 1,1 0 0,-54 0-16</inkml:trace>
  <inkml:trace contextRef="#ctx0" brushRef="#br0" timeOffset="94601.34">17798 12718 0,'0'0'0,"70"0"32,1 0-32,88-18 15,-89-35 1</inkml:trace>
  <inkml:trace contextRef="#ctx0" brushRef="#br0" timeOffset="94921.16">19068 12259 0,'0'0'0,"35"53"47,-35 0-31,0 0-16,0 0 15,0 70 1,0-35 0,0-52-1,35-1 1</inkml:trace>
  <inkml:trace contextRef="#ctx0" brushRef="#br0" timeOffset="95251.67">19456 12471 0,'-53'17'31,"53"19"-15,0-1-16,53 0 31,35 0-31,35-35 31,-70 0-31,-17-52 32,-36-1-17,-36-18 1,-70 18 0,71 53-1,0 0 1,88 0 15</inkml:trace>
  <inkml:trace contextRef="#ctx0" brushRef="#br0" timeOffset="95567.88">19950 12435 0,'0'36'16,"0"34"-1,35-34 1,53-36 0,-53 0-1,1 0-15,-1 0 16,18-36 0,-18 1-1,-35-53 1,-70 35-1,-1 53 1,18 0 0,0 17-1,18-17 1,0 0 0</inkml:trace>
  <inkml:trace contextRef="#ctx0" brushRef="#br0" timeOffset="95783.82">20585 12153 0,'0'0'16,"0"-35"0,70 70 15,-70 36-31,0 35 15,0 88 1,0-141 0,0-18-1</inkml:trace>
  <inkml:trace contextRef="#ctx0" brushRef="#br0" timeOffset="96117.88">20814 12435 0,'35'0'15,"106"-123"1,-88 123-16,-18-35 16,1 35-1,-107 0 16,36 17-15,0 36 0,35-35-16,-36 88 15,125-18 1,16-35 0,19-53-1,-54 35 1</inkml:trace>
  <inkml:trace contextRef="#ctx0" brushRef="#br0" timeOffset="96819.34">22102 12065 0,'0'0'16,"17"0"-1,89 0 1,53 0 0,-36 0-1,-105 0 1,-18-35 0</inkml:trace>
  <inkml:trace contextRef="#ctx0" brushRef="#br0" timeOffset="97002.89">22296 11924 0,'0'-35'0,"0"70"0,17-17 47,36 17-31,-18 18-1,36 105 1,-1-87-1,-34-36 1</inkml:trace>
  <inkml:trace contextRef="#ctx0" brushRef="#br0" timeOffset="97271.46">23266 11906 0,'35'0'15,"-35"18"17,35 35-17,-35 35-15,36 18 16,-36 17-1,0-35 1,0-52 0</inkml:trace>
  <inkml:trace contextRef="#ctx0" brushRef="#br0" timeOffset="97584.53">23883 11906 0,'0'0'0,"0"18"47,0 70-31,0 18-1,0 17 1,0-87-16,0 17 16</inkml:trace>
  <inkml:trace contextRef="#ctx0" brushRef="#br0" timeOffset="97916.98">23971 12206 0,'0'0'0,"36"-35"16,52-36-1,53 36 1,-106 35-1,-88 18 17,18-18-32,0 35 15,-1-35-15,1 35 16,0 18 0,35-18-1,35 18 1,71 71 15,-36-89-15,1-35-1</inkml:trace>
  <inkml:trace contextRef="#ctx0" brushRef="#br0" timeOffset="98193.98">24836 11959 0,'0'0'0,"0"-70"0,-18 52 15,-17-35 1,-1 53 0,36 71-16,-53-18 15,53 35 1,-52 53-16,52-35 31,35 17-15,18-35-1,17-35 1,-17-53 0</inkml:trace>
  <inkml:trace contextRef="#ctx0" brushRef="#br0" timeOffset="98439.52">25188 12206 0,'0'-35'0,"36"35"47,-1 0-47,0 17 16,-35 54-1,0 0 1,0-36 0,0 35-1,0-52 1,0 17-16</inkml:trace>
  <inkml:trace contextRef="#ctx0" brushRef="#br0" timeOffset="98749.73">25523 12188 0,'-35'18'31,"35"35"0,0 18-31,53-36 16,-18-35-1,36 0 1,-18 0 0,0-18-1,-53-17 1,-35-36 0,-71 36-1,35 35 1,18 0-1</inkml:trace>
  <inkml:trace contextRef="#ctx0" brushRef="#br0" timeOffset="98949.39">25929 11800 0,'0'36'31,"35"17"-15,1 35-16,17 53 31,-53-88-31,0 70 16,-71-52 0,18-71-16</inkml:trace>
  <inkml:trace contextRef="#ctx0" brushRef="#br0" timeOffset="99766.52">27517 12100 0,'0'-35'32,"35"35"-17,0-35 1,212 35-1,-141 0 1,-71 0 0</inkml:trace>
  <inkml:trace contextRef="#ctx0" brushRef="#br0" timeOffset="99938.36">27517 12471 0,'0'0'15,"123"35"17,89-35-32,-1-71 31,-122 18-31</inkml:trace>
  <inkml:trace contextRef="#ctx0" brushRef="#br0" timeOffset="100233.37">29510 11906 0,'0'0'15,"0"-35"-15,35 35 16,18 53 31,-18-18-32,-35 18-15,0 71 16,0-19 0,-17-34-1,17-18 1,-36-53-1</inkml:trace>
  <inkml:trace contextRef="#ctx0" brushRef="#br0" timeOffset="100498.88">29898 11889 0,'0'0'0,"0"-36"47,53 54-16,-18 53-15,-35 34 0,0-34-16,0 35 15,0-71 1,-18 0-16,18 1 15</inkml:trace>
  <inkml:trace contextRef="#ctx0" brushRef="#br0" timeOffset="100883.05">30409 11977 0,'-17'0'15,"-18"35"17,35 18-17,0-18-15,0 1 16,35 69 0,18-105-1,35 36 1,0-54-1,-35-53 1,-53 19 0,0-54-1,-53 35 1,-17 71 0,-54 35 15,54 36-16,70-18 1</inkml:trace>
  <inkml:trace contextRef="#ctx0" brushRef="#br0" timeOffset="101115.42">31044 11889 0,'0'-53'16,"36"70"31,-36 36-47,0 71 15,0-1 1,-18-52-1,18-36-15</inkml:trace>
  <inkml:trace contextRef="#ctx0" brushRef="#br0" timeOffset="101456.7">31133 12171 0,'0'0'0,"0"-35"16,35-1 0,88 1-1,-52 35 1,-71 35 15,-18-35-15,-35 53-1,0-18-15,36 71 16,34-53 0,72-18 15,16-35-15,-34 0-16,-36 0 15</inkml:trace>
  <inkml:trace contextRef="#ctx0" brushRef="#br0" timeOffset="101749.61">29810 12912 0,'0'0'0,"53"0"31,17-18-31,142 18 16,-53-53-1,17 53 1,353 0 0,-335 0-1,-106 0 1,-88 18-1,-70-18-15</inkml:trace>
  <inkml:trace contextRef="#ctx0" brushRef="#br0" timeOffset="101948.83">29933 13159 0,'0'0'0,"18"0"16,141 0-1,-54 0 1,213 0 0,-89 0-1,-141 0 1,-105 0 0</inkml:trace>
  <inkml:trace contextRef="#ctx0" brushRef="#br0" timeOffset="106763.76">4745 15293 0,'0'-35'31,"-18"35"-15,18 35-1,0 71-15,0 123 32,0 89-17,0-160 1,0-52-1,18-71 1</inkml:trace>
  <inkml:trace contextRef="#ctx0" brushRef="#br0" timeOffset="107213.53">5186 15681 0,'0'0'0,"0"-35"31,0 52-15,0 89 15,0 18-16,35-71-15,18 35 16,18-53 0,-1 18-1,1-53 1,-36-71 0,71-52-1,-106-18 1,0-18-1,0 18 1,-18 106 0,18 52 31,0 36-32</inkml:trace>
  <inkml:trace contextRef="#ctx0" brushRef="#br0" timeOffset="107797.03">6032 15752 0,'0'-18'16,"71"36"15,-71 17-31,53 18 16,-53 70-1,0-88-15,0 18 16,-18-17 0,18-72 31,0-69-32,53 16-15,-17 19 16,87-18-1,-88 88 1,18 0 0,-18 70-1,-35 1 1,0-1 0,71-34-1,35-36 1,-71-53-1,18-18 1,-18-52 15,-35 87-31,0 1 32,0 70-1,0 89-16,0-71-15,0 35 16,36-53 0,-36 0-1</inkml:trace>
  <inkml:trace contextRef="#ctx0" brushRef="#br0" timeOffset="108115.92">6826 15240 0,'-106'-35'15,"71"105"1,35 1 15,0-36-31,106 0 31,-35-88-15,-71 18-16,52 0 16,-52-36-1,0 36 1,-35 35 15,-18 71-15</inkml:trace>
  <inkml:trace contextRef="#ctx0" brushRef="#br0" timeOffset="108297.8">7638 15311 0,'0'105'47,"0"-16"-47,0-19 15,0 89 1,0-89-16,0 1 16,0 52-1,-53-87 1</inkml:trace>
  <inkml:trace contextRef="#ctx0" brushRef="#br0" timeOffset="108449.09">7444 15893 0,'0'-36'16,"17"36"15,89-35-15,123 35-16,-123-53 16</inkml:trace>
  <inkml:trace contextRef="#ctx0" brushRef="#br0" timeOffset="108731.24">9278 15328 0,'0'0'0,"0"-17"15,0-19 1,0 54 15,0 35-15,71 35-1,-71 88-15,0 18 16,0-70 15,0-89-15,-53 18-1</inkml:trace>
  <inkml:trace contextRef="#ctx0" brushRef="#br0" timeOffset="109097.6">9296 15240 0,'0'0'0,"0"-35"0,-36 35 31,-16 123-15,-1-17-1,-18 0 1,36-106 15,35-35-15,53-54-1,0-69 1,0 122-16,-18 1 16,0 35-1,18 71 1,88 123 0,-88-124-1,18 1 1</inkml:trace>
  <inkml:trace contextRef="#ctx0" brushRef="#br0" timeOffset="109862.69">11412 15416 0,'0'0'0,"0"-35"15,-17 35 32,-19 35-31,-16 36-16,-19 35 15,-35 53 1,18-54 0,35-16-1,53-37 1,-35-52-1</inkml:trace>
  <inkml:trace contextRef="#ctx0" brushRef="#br0" timeOffset="110238.12">10971 15558 0,'0'0'15,"71"-36"16,17 72-15,0-1 0,36 18-16,123 70 15,-88-35 1,-54-52 0,-105-1-1</inkml:trace>
  <inkml:trace contextRef="#ctx0" brushRef="#br0" timeOffset="111479.58">14111 15734 0,'0'0'16,"-106"0"-16,0 0 16,1 0-16,34-35 15,89 35 1,282-53 0,193 53 15,372 0-16,-336 0 1,-194 0 0,-229 0-1,-124 0 32,-52-36-31,-1 1-1,18-18-15,-35-35 16,17 35 0,1 18-1,123 70 48,0 36-48,35-36 1,0 18-16,-35-18 16,18-35-1,17 53-15,-18-18 16,-70 1 15,-70 34 0,35-70-31,-36 88 16,0 1 0,18-1-1,1 18 1,16-71 0,72 0-1,16-35 1</inkml:trace>
  <inkml:trace contextRef="#ctx0" brushRef="#br0" timeOffset="111980.88">18309 15169 0,'0'-52'32,"0"87"14,0 53-46,0-17 16,0 17-16,35 71 16,-35-54-1,0 19 17,0-36-17,36-88-15,-36 53 31</inkml:trace>
  <inkml:trace contextRef="#ctx0" brushRef="#br0" timeOffset="112428.52">18821 15081 0,'0'0'0,"0"53"63,0 0-48,0 0-15,0 106 16,0-53 0,0-36-1,0-17-15</inkml:trace>
  <inkml:trace contextRef="#ctx0" brushRef="#br0" timeOffset="112912.69">18874 15469 0,'0'0'0,"17"-35"0,36-18 16,-18 53-1,36-70-15,35 17 16,0 17 0,-89 36-1,-70 0 48,-70 36-48,35 34 1,52-70 0,36 35-1,18 1 1,53 17 0,-1-18-1,89 0 1,-53 18-1,-53 0 1,0-18 0,-53 1-1</inkml:trace>
  <inkml:trace contextRef="#ctx0" brushRef="#br0" timeOffset="114400.7">20867 15187 0,'0'-35'0,"0"0"16,0 70 46,0 18-62,0 35 16,0 53 0,0-17-1,0-1 1,0-88-1,0 1-15</inkml:trace>
  <inkml:trace contextRef="#ctx0" brushRef="#br0" timeOffset="114794.08">20867 15064 0,'0'0'0,"-71"53"47,71-18-47,-70 0 15,-1 53 16,1-88-31,105-88 47,0 18-47,0 17 16,36 17 0,0 1-16,-1 35 15,-17 53 16,-18 123-15,1-87 0,16-19-1,-34-70 1</inkml:trace>
  <inkml:trace contextRef="#ctx0" brushRef="#br0" timeOffset="115363.12">22648 15064 0,'0'0'0,"0"-53"16,-17 53 0,-54 0-1,1 0 1,17 17-16,-53 54 16,53-36-1,53 36 1,0-36-1,18-17 1,87 35 0,-34-18-1,-1 0 1,-34 0 0,-1 1-1,-70 17 16,-36-18-15,-17 0 0,-18-35-1,53 0 1,53-53 15,18 53-31,88-53 16,-18 53-1</inkml:trace>
  <inkml:trace contextRef="#ctx0" brushRef="#br0" timeOffset="116449.67">23178 15346 0,'0'-35'15,"0"-1"48,0 1-47,-18 35-16,18-35 15,-35 35 1,-18 0-1,-36 0 1,72 0-16,-18 106 16,35-54-1,52-16 1,19-36 0,-18 0-1,-18 0 1,1 0 15,-1 35 0,-35 0-31,70-35 16,19 0 0,-54 0-1,18-70 1,-18-18-1,0-36 1,-35-70 0,-17 71-1,-19 34 1,1 54 0,35 53 30,0 35-30,0 0 0,-35 35-16,35 0 15,0 124 1,0-89 0,35-17-1,53-71 1,142 1-1,-107-36 1,-17-71 0,-71 0-1,-35 1 1,-88 35 15,53 35-15,-36 70-1,71-35 1,18 18 0,70-53-1,0 0 1,36-17 0,-54 17-1,1 0 1,-36 17-1,-88 89 1,-35-71 0,-53 18-1,88 0 1,18-53 0</inkml:trace>
  <inkml:trace contextRef="#ctx0" brushRef="#br0" timeOffset="117093.09">24148 14376 0,'0'0'0,"-36"-36"16,72 36 0,69 0-1,195 0 1,53 0 0,-194-52-16,-18 52 15,-70 0 1,-71 35 31,52 141-32,-52-70-15,0 35 16,53 565 0,18-230-1,17-141 16,-35-70-15,-53-177 0,0-53-1,-53-35 1,-70 0 0,-301 0-1,177 0-15</inkml:trace>
  <inkml:trace contextRef="#ctx0" brushRef="#br0" timeOffset="118059.59">4286 14640 0,'0'0'0,"-35"0"0,0 0 16,-71 0 0,18 0-16,-1 36 15,-87 140 1,141-106-1,0 1 1,35 0 0,17 34-1,71 160 1,-88-36 0,0 89-1,0 211 16,0-282-15,0-88 0,89-53-1,122-106 1,160-89-16</inkml:trace>
  <inkml:trace contextRef="#ctx0" brushRef="#br0" timeOffset="119392.52">7638 7003 0,'0'0'0,"-53"-71"0,35 71 16,-52-35-16,-107 105 15,-123 283 16,230-106-15,70-35 0,229 158-1,-17-88 1,-159 54 0,-53 16-1,-336 142 1,1-70-1,35-125 1,248-228-16,16-36 16,124 53-1,248 54 1,16 69 0,-87 195-1,-212-36 1,-194 36 15,-124 53-15,1 140-1,211-334 1,70-106 0,107-36-1,17 36 1,-71-36-1,-70-70 1</inkml:trace>
  <inkml:trace contextRef="#ctx0" brushRef="#br0" timeOffset="120191.33">2205 10530 0,'0'0'0,"-35"0"0,-18-17 31,-88 17-15,35 70-1,35 1-15,-52 70 16,-1 71-1,124-71 1,18-18 0,246-52-1,-52-71 1,-124-18 0</inkml:trace>
  <inkml:trace contextRef="#ctx0" brushRef="#br0" timeOffset="120791.65">2558 10918 0,'0'0'0,"0"-35"31,-18 18-15,-17-36-1,-1 53 1,-16-36-1,-19 36 1,36 36-16,-54 34 16,54 18-1,35-17 1,53-1 0,35-70 15,1-52-16,-1-72-15,-88 89 32,0 88-1,0-18-15,35 18-1,0-53 1,36 0-16,-36-53 15,0-35 1,1 53 0,17-1-1,17 36 17,-35 53-32,-70 35 15,-71-17 1,18-18 15,53-18-15,35-53-1,0-17-15</inkml:trace>
  <inkml:trace contextRef="#ctx0" brushRef="#br0" timeOffset="121077.92">3034 10954 0,'0'0'0,"0"-53"16,88 53-1,-53-53-15,36 0 16,-36 0 0,-35 0-1,-17 53 1,-89 35-1,70 89 17,1-54-17,70-34 1,142-1 0,-54-53-1</inkml:trace>
  <inkml:trace contextRef="#ctx0" brushRef="#br0" timeOffset="121416.65">3881 10478 0,'52'-36'16,"-16"1"-16,70 35 15,17-35 1,-35 35-1,-105 0 32,-54 0-31,18 0 0,18 17-1,35 19-15,0-1 16,0 53-1,18-17 1,-18-36-16,35 35 31</inkml:trace>
  <inkml:trace contextRef="#ctx0" brushRef="#br0" timeOffset="121611.07">4322 10425 0,'0'0'0,"0"-36"16,0 1 0,0 106 15,0-18-15,35 17-16,-35 36 15,0 17 1,-35-70-16</inkml:trace>
  <inkml:trace contextRef="#ctx0" brushRef="#br0" timeOffset="121774.99">4039 11024 0,'0'-35'31,"36"35"-31,17-71 16,35 71-16,229-141 15,-229 106 17</inkml:trace>
  <inkml:trace contextRef="#ctx0" brushRef="#br0" timeOffset="122457.94">2205 13176 0,'0'-176'15,"-53"141"1,53-1 0,-71 36-16,36-35 15,-141 53 1,35 140-1,105 72 1,-17 17 0,159 17-1,71-211 1,34-53 15,-52-35-31</inkml:trace>
  <inkml:trace contextRef="#ctx0" brushRef="#br0" timeOffset="123241.79">2681 13547 0,'0'0'15,"-18"-71"17,-17 71-17,0-35 1,-18 0-1,18 35-15,-53 17 16,52 36 0,-17 35-1,53-70 1,0 88 15,106-106-31,0-53 31,-18-18-31,-53 36 16,-35 53 31,0 35-31,71-1-1,0-52 1,-36-17-16,0-71 15,18 17 1,18 36 0,-36 0-1,35 35 1,-70 17 0,0 54-1,-88 17 1,18-53-1,70 0 17,123-70-1,54-71-15,-89 71-16,0-18 15,71-70 1,-124 52-1,-35 1 1,-18 70 0,-52 0-1,-18 141 1,88-71 0,17-17-1,54-53 1,-18 0-1</inkml:trace>
  <inkml:trace contextRef="#ctx0" brushRef="#br0" timeOffset="123591.01">4286 13000 0,'0'0'0,"36"-106"31,52 71-15,0-1-16,106-16 16,-124-1-1,-70 17 1,-88 36 15,35 18-31,36 35 16,-54 17-1,71 1 1,0 17 15,18 0-15,17-35 0,0-17-1</inkml:trace>
  <inkml:trace contextRef="#ctx0" brushRef="#br0" timeOffset="123783.79">4692 12912 0,'0'-36'0,"0"54"47,0 35-47,35-18 15,-35 1-15,53 34 16,-53-17 15</inkml:trace>
  <inkml:trace contextRef="#ctx0" brushRef="#br0" timeOffset="123958.8">4957 12841 0,'0'0'0,"0"-35"31,0 52-15,0 36-16,0 18 15,0 70 1,0-70 0,0-36-1</inkml:trace>
  <inkml:trace contextRef="#ctx0" brushRef="#br0" timeOffset="124156.62">4604 13564 0,'0'0'31,"141"-17"-15,106-54-1,-36 1 1,-158 34 0</inkml:trace>
  <inkml:trace contextRef="#ctx0" brushRef="#br0" timeOffset="129325.23">24536 10566 0,'35'0'62,"18"0"-62,35-18 16,106 18-1,-229 0 32,-53 18-31,35-18-16,-106 53 15,159-18 1,71-35 15,-1 0-15,18-53-16,-35 18 16</inkml:trace>
  <inkml:trace contextRef="#ctx0" brushRef="#br0" timeOffset="130428.83">24412 9225 0,'-35'-53'0,"35"18"15,0-36 1,0 36 0,-35-35-1,-1-1 1,36 18-16,-88-70 16,18 52-1,-1 0 1,1 36-1,-54 0 1,-35 0 15,36-1-31,17 36 32,-17-53-17,-36 53 1,88 0-1,1 0 1,34 0 0,1 53-1,0 36 1,35-1 0,0 18-1,17 17 1,19 53-1,-36-87 1,0-19 15,0-34-31,-36-36 78,1 0-62,35-53-16,-53 53 16,18-36-1,35 19 1,-35 17 0,35-36-1,17 36 32,-17 36-31,36 17-1,-1-18 1,0 0-16,0-35 31,18 0-15,36-17-1,-36 17 1,-53-36 0</inkml:trace>
  <inkml:trace contextRef="#ctx0" brushRef="#br0" timeOffset="131090.78">23036 10848 0,'0'0'16,"-88"0"-16,106 0 46,52 0-46,36 0 16,18-35 0,-18 35-16,123-53 15,-141 17 1,-106 36 15,-35 0-15,-35 18-16,-70 17 15,-72 18 1,89 18 0,106-36-1,141-35 32,123-18-47</inkml:trace>
  <inkml:trace contextRef="#ctx0" brushRef="#br0" timeOffset="132344.29">18609 11060 0,'18'0'15,"52"0"1,-35-36 0,18 36-1,-17 0 1,70 0 0,-1 0-1,301-53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31:20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3528 0,'0'-88'16,"0"17"-16,0 36 16,0 141 15,-53 17-15,53-17-1,0 17-15,0 54 16,0-142-1,0 0 1,35-370 15,0 106-15,-35 52 0,36 142-1,52 35 16,-53 71-15,18 17-16,-18 71 16,1-36-1,-36-52 1,0-142 15,53-70-15,-18-18-1,-35 71-15,70 0 16,36 35 0,-35 53-1,-18 71 1,-53 105 0,53 53-1,-53-105 16,0-107-31</inkml:trace>
  <inkml:trace contextRef="#ctx0" brushRef="#br0" timeOffset="629.76">3492 3581 0,'0'0'0,"-17"-53"15,-18 106 32,35 53-31,0-54-16,52 54 15,19-70 1,-36-36-16,71-71 31,-53-17-15,-18-36-1,1 18 1,-36 36 0,-18 70-1,18 53 1,-35 35 0,52 36-1,107-1 1,-1-70-1,-17-53 1,18-71 0,17-140-1,-88 17 1,0-89 0,-53 19-1,0 176 16,-53 52-31,17 54 32,36 141-17,0 176 1,53-141 0,0-18-1,-18-35 1,18-123-1,0-18-15</inkml:trace>
  <inkml:trace contextRef="#ctx0" brushRef="#br0" timeOffset="829.83">5151 3140 0,'0'-36'0,"-36"-34"15,1 70 16,0 88-15,35 88 0,35 18-1,-35-105-15,0-19 16,35 107 0</inkml:trace>
  <inkml:trace contextRef="#ctx0" brushRef="#br0" timeOffset="1130.73">4957 3598 0,'0'-35'0,"0"70"0,52-70 32,19 35-32,88 0 15,70-53 1,-88 0-1,-106 18 1,1 0 15,-72 70 1,36 0-17,0 36-15,-35 35 16,35-36-1,0-35 1</inkml:trace>
  <inkml:trace contextRef="#ctx0" brushRef="#br0" timeOffset="1413.8">5556 3210 0,'0'0'0,"0"-35"0,-53 35 15,18 71 1,35-36 15,0 35-31,106-70 32,-53-70-17,-53 17 1,0 18-1,-35 35 17,-1 0-32,1 17 0</inkml:trace>
  <inkml:trace contextRef="#ctx0" brushRef="#br0" timeOffset="1862.68">6138 3563 0,'0'71'16,"-17"17"-1,17-35 1,-53 35-16,53 71 16,0-53-1,0-36 1,0-88 15,0-17-15,0-88-1,0-71 1,0 53-16,0 35 16,0-71 15,88 124-31,-17 53 31,-19 18-15,-16 53-1,-89 17 1,-71-18 0,1-34-1,88-36-15,-1-36 31</inkml:trace>
  <inkml:trace contextRef="#ctx0" brushRef="#br0" timeOffset="2262.69">6473 3087 0,'0'-35'16,"0"52"15,-17 54-31,17 35 31,0-36-31,0 1 16,35 70 0,18-88-1,18-53 1,17 0-1,18-106 1,-106 71 0,0-18-1,-18 70 17,18 19-17,-53 34-15,53 18 31,124-52-15,-36 17-16</inkml:trace>
  <inkml:trace contextRef="#ctx0" brushRef="#br0" timeOffset="3398.34">8449 3016 0,'0'0'16,"0"-53"-16,-18 89 46,-35 69-30,18-16 0,-35 122-1,70-140-15,0 17 16,0-53 0,70 36-1,54-71 1,34 0-1,19-71 1,-142 71 0</inkml:trace>
  <inkml:trace contextRef="#ctx0" brushRef="#br0" timeOffset="3895.2">9278 3281 0,'0'0'0,"-18"0"15,-52 70 1,70-17 0,0 88-1,0-52 1,0-54 0,0 0-1,0-105 16,0 34-31,0-193 16,0 88 0,0-53-1,141 123 1,18 36 0,-71 53-1,-88 88 1,-35-1 15,-212 125-15,176-177-1,36-53 1,105 35 0,195 0-1,-36 18 1,-35-18-1,-158 1 1,-1-36 0</inkml:trace>
  <inkml:trace contextRef="#ctx0" brushRef="#br0" timeOffset="4495.2">3581 4921 0,'0'0'0,"-212"0"0,-53 53 16,230-53 15,194 0-15,494 0 0,-142-88-16,248 0 15,810-71 1,-105 71-1,212-89 1,-1570 177 0,-53 0-1,-106 0 17,-18 0-17,-17 0 1,35 0-1</inkml:trace>
  <inkml:trace contextRef="#ctx0" brushRef="#br0" timeOffset="7477.36">5609 7108 0,'0'-35'16,"0"70"-16,-53-70 0,53-35 15,0 52 1,71 18 31,-36 53-47,36 17 15,-1 19-15,54 87 16,-1 36 15,-52-177-31</inkml:trace>
  <inkml:trace contextRef="#ctx0" brushRef="#br0" timeOffset="7711.07">6297 7320 0,'0'-88'16,"0"176"-16,0-211 16,-18 87-16,18 107 31,-52 176-16,52 300 1,0-371 0,-53 0-16,53 89 15,-36-89 1,36-140 0,36-36-16</inkml:trace>
  <inkml:trace contextRef="#ctx0" brushRef="#br0" timeOffset="7884.18">6985 7955 0,'18'-53'32,"35"18"-17,52 35 1,-52 0-16,0 0 15,88 18 1</inkml:trace>
  <inkml:trace contextRef="#ctx0" brushRef="#br0" timeOffset="8026.75">7161 8255 0,'0'0'0,"0"35"0,124-35 31,35-35-31,-18 35 16,194-123 0</inkml:trace>
  <inkml:trace contextRef="#ctx0" brushRef="#br0" timeOffset="8643.71">9596 7391 0,'0'-141'16,"0"105"0,0 1-16,70 141 31,-70 0-15,53 52-1,-53-16-15,0 105 16,-18-53-1,-35-71 1,53-88-16</inkml:trace>
  <inkml:trace contextRef="#ctx0" brushRef="#br0" timeOffset="9129.01">9613 7320 0,'0'0'0,"0"-106"0,0 18 0,0-53 16,0 53 15,124 17-15,-54 71-1,-35 71 1,-35 70-1,-35 0 1,-53-18 0,88-87-1,35-36 17,18 0-32,71 0 15,-54 35 1,-70 53-1,0-17 1,-70-1 15,-107 36-15,36-71 0,124-35-1,105-35 16,53 35-31,-18-70 0</inkml:trace>
  <inkml:trace contextRef="#ctx0" brushRef="#br0" timeOffset="9401.27">10319 7602 0,'0'36'31,"-53"-1"-31,53 35 16,53-34-1,-18 17 1,36-53 0,-1 0-1,-35-53 1,18-18 0,-53 1-1,-123-1 1,17 71-1,0 18 1,106 17 0</inkml:trace>
  <inkml:trace contextRef="#ctx0" brushRef="#br0" timeOffset="9609.79">12100 7514 0,'0'0'16,"53"0"-1,0-53 1,18 53 0,-1 0-16,71 0 15,-105 0 16</inkml:trace>
  <inkml:trace contextRef="#ctx0" brushRef="#br0" timeOffset="9832.84">12294 7250 0,'-35'-36'0,"70"72"0,-70-54 46,70 71-46,53 88 16,-88-53 0,36-17-16,-36 105 31,0-105-15</inkml:trace>
  <inkml:trace contextRef="#ctx0" brushRef="#br0" timeOffset="10059.93">13335 7302 0,'0'0'0,"-18"0"15,18 89 16,0 17-31,36 123 16,-36-123 0,0 35-1,-18-53 1</inkml:trace>
  <inkml:trace contextRef="#ctx0" brushRef="#br0" timeOffset="10509.72">13335 7108 0,'0'0'0,"-53"-105"15,53-142 1,0 159 0,88 52-1,0 36 1,-52 106-1,-36 0 1,-18 17 0,-70-17-1,106-106 48,17 0-48,71 0 1,-18 88 0,-53-17-1,-105-1 1,-19-34 0,-34 34-1,70-17-15,-35-17 16,105-36 15</inkml:trace>
  <inkml:trace contextRef="#ctx0" brushRef="#br0" timeOffset="10694.76">13776 7444 0,'0'0'15,"0"17"16,0 36-15,0 71 0,0-71-1,-18-18 1</inkml:trace>
  <inkml:trace contextRef="#ctx0" brushRef="#br0" timeOffset="10909">14640 7038 0,'0'-53'0,"0"106"0,0-159 16,0 124 15,-35 123-15,-53 88-1,-18-52 1,-17-72 0,87-105-16,36 36 0</inkml:trace>
  <inkml:trace contextRef="#ctx0" brushRef="#br0" timeOffset="11092.93">14288 7232 0,'0'0'0,"0"-35"0,17 35 32,71 35-17,-35 35-15,18 72 16,-18-89 0,-53-18-1,53 0-15,-18-35 0</inkml:trace>
  <inkml:trace contextRef="#ctx0" brushRef="#br0" timeOffset="11245.32">15011 7479 0,'0'-35'0,"0"70"0,0-106 15,0 124 17,0 106-17,0-71 1,0-17-16,0 17 15</inkml:trace>
  <inkml:trace contextRef="#ctx0" brushRef="#br0" timeOffset="11946.41">17392 7408 0,'-53'-35'0,"106"70"0,-177-70 16,89 35-1,123 0 17,212 0-17,-159 0-15,-35 0 16,71 0 0</inkml:trace>
  <inkml:trace contextRef="#ctx0" brushRef="#br0" timeOffset="12146.3">17762 7179 0,'-53'-35'16,"106"70"-16,-141-70 15,106 35 17,193 282-17,-140-194 1,53 89-1,-89-54 1,-35-35 0</inkml:trace>
  <inkml:trace contextRef="#ctx0" brushRef="#br0" timeOffset="12359.67">18909 7285 0,'0'0'0,"-53"0"0,53 17 31,0 72-31,35 122 16,36-34 15,-71-36-15,-35-106-16</inkml:trace>
  <inkml:trace contextRef="#ctx0" brushRef="#br0" timeOffset="12775.66">18821 7038 0,'0'0'0,"0"-247"15,35 106 1,53 106-1,18 35 1,-71 17 0,18 142-1,-123-36 17,34-52-17,-17-71 1,142 0 15,34 0-15,-52 35-1,-71 1-15,0-1 16,-89 124 0,-105-18-1,36-53 1,87-53-1,71 0 1,71-35 0</inkml:trace>
  <inkml:trace contextRef="#ctx0" brushRef="#br0" timeOffset="12995.13">19068 7408 0,'70'-35'16,"-35"35"-1,1 0 1,-36 106 0,-18-36-1,-70 19 1,35-54 0,176-35 15,36-71-16</inkml:trace>
  <inkml:trace contextRef="#ctx0" brushRef="#br0" timeOffset="13192.67">20197 7073 0,'0'0'0,"0"-35"0,-18 35 31,-17 35-16,35 53 1,-53 71 0,53-88-16,-53 17 15,-35 88 1,52-140-16</inkml:trace>
  <inkml:trace contextRef="#ctx0" brushRef="#br0" timeOffset="13359.13">19932 7197 0,'-18'0'15,"36"0"-15,-36-36 0,36 89 16,70 53 15,-53-35-31,36 17 16,-18-53-16</inkml:trace>
  <inkml:trace contextRef="#ctx0" brushRef="#br0" timeOffset="13592.45">20532 7549 0,'106'-35'16,"-106"0"-1,35 35-15,-35 18 16,17 70 15,-87 0-31,35-35 31,35-18-31,88-35 32,106 0-17,35-70-15</inkml:trace>
  <inkml:trace contextRef="#ctx0" brushRef="#br0" timeOffset="14175.17">23019 6985 0,'0'0'0,"-36"0"0,72 0 46,211 0-30,17 0 0,-140 0-1</inkml:trace>
  <inkml:trace contextRef="#ctx0" brushRef="#br0" timeOffset="14362.11">23601 6826 0,'0'0'15,"0"-35"-15,-35 35 16,123 194 31,-35-71-47,35 107 16,-35-142-1,-18 71 1,-35-53-1</inkml:trace>
  <inkml:trace contextRef="#ctx0" brushRef="#br0" timeOffset="14595.72">24853 6932 0,'0'0'0,"0"71"47,0 34-32,53 1-15,-53 18 16,0 87 0,0-69-16,-18-107 15</inkml:trace>
  <inkml:trace contextRef="#ctx0" brushRef="#br0" timeOffset="15009.17">24853 6421 0,'0'0'0,"0"-142"0,18-34 15,35 141 1,-18 35-1,36 88 1,-71 71 0,-71 52-1,18-175 17,124-36-1,34 0-16,-16 0 1,-54 53 0,-35 17-1,0-17-15,-35 18 16,-212 70 0,106-88-1,105-18 1,54-35-1,35 0 1</inkml:trace>
  <inkml:trace contextRef="#ctx0" brushRef="#br0" timeOffset="15364.1">25206 6932 0,'0'0'15,"53"0"16,17 0-15,-70 53-16,36 18 16,-54-1-1,-52 1 1,17-71 0,53 35-1,105-53 16,1 18-15,-18 0 0,-88 36-1,-35 52 17,-106-18-32,0-34 31,106-36-16</inkml:trace>
  <inkml:trace contextRef="#ctx0" brushRef="#br0" timeOffset="15607.87">26599 6315 0,'0'0'16,"0"-36"-16,-35 72 31,-18 52-15,53 0-16,-70 71 31,-54 0-31,1-18 16,17-35 15</inkml:trace>
  <inkml:trace contextRef="#ctx0" brushRef="#br0" timeOffset="15778.11">26211 6579 0,'0'-35'0,"0"70"0,36-105 16,17 70-1,-18 0-15,0 53 16,53 105-1,-35 36 1,0-105 0</inkml:trace>
  <inkml:trace contextRef="#ctx0" brushRef="#br0" timeOffset="16113.84">26811 6985 0,'35'0'15,"-35"-53"-15,71 53 16,-18 0 0,-53 18-1,0-1 1,0 54-16,-18-1 16,-17-34-1,35 17 1,0-18-1,106-35 1,-36 35 0,-34 0-1,-36 18 1,-141 36 15,17-36-15,53-53-1</inkml:trace>
  <inkml:trace contextRef="#ctx0" brushRef="#br0" timeOffset="16307.3">27905 6879 0,'88'0'15,"-35"0"-15,0 0 16,35 0 0,-53 0-1</inkml:trace>
  <inkml:trace contextRef="#ctx0" brushRef="#br0" timeOffset="16475">28169 6703 0,'0'0'0,"0"70"47,0-17-47,0 35 16,18 36 0,-18-54-1,35-34-15,1-36 16</inkml:trace>
  <inkml:trace contextRef="#ctx0" brushRef="#br0" timeOffset="16648.04">29157 7056 0,'0'0'0,"35"0"15,-35-36 1,36 36-1,105-35 1,88 0 0</inkml:trace>
  <inkml:trace contextRef="#ctx0" brushRef="#br0" timeOffset="16749.24">29880 6967 0,'0'-17'16</inkml:trace>
  <inkml:trace contextRef="#ctx0" brushRef="#br0" timeOffset="16894.95">30180 6967 0,'0'0'0,"35"0"15,1-17 1,-1 17-1,36 0 1,-36 0-16</inkml:trace>
  <inkml:trace contextRef="#ctx0" brushRef="#br0" timeOffset="20642.55">3404 11501 0,'0'-53'31,"0"17"-16,0 1 1,-17 35 0,-54 0-1,-52 71 1,-124 123 15,211-71-31,-16-52 31,52-18-15,88-18 0,0-35-16,71 53 15,-18-18 1,17 89 0,-158-89-1,0 53 1,0-53-1,-70 36 1,-54-36 0,-52-35 15,70 0-31,36-35 16,34-18-1,107 18 32,88-1-31</inkml:trace>
  <inkml:trace contextRef="#ctx0" brushRef="#br0" timeOffset="21939.69">4163 12030 0,'0'-53'78,"-18"18"-47,-52-18-15,34 17-16,-52 36 15,-18 0 1,0 71 0,71-1-1,35 1 1,0 0-1,18-36 1,52-35-16,1 0 16,-1-35-1,-34-1 1,34 36 0,-70 18 15,18 35 0,35-18-15,-18-35-1,53-18 1,-17-52 0,-1-54-1,-34-158 1,-1 88-1,-35 35 1,0 89 0,-18-1-16,-17-17 31,35 106 31,-35 17-46,35 106 0,0 18-1,0 0 1,35-1 0,-35-87-16,53-36 15,53 36 1,-36-18-1,-34-18 1,87-35 0,-70-18 15,0-35-31,0-17 16,-53-1-1,0 18 1,-53 53 15,-18 0-15,1 36-1,70 34 1,0-17 0,53-18-1,17-35 1,71 0-1,-17-17 1,-71 17 0,-18 0 15,0 17-31,-35 19 16,-35 17-1,-53 0 16,-18-18-15,18-35 0,88-53 15,35 18-31</inkml:trace>
  <inkml:trace contextRef="#ctx0" brushRef="#br0" timeOffset="22122.82">6032 11659 0,'89'0'47,"17"0"-31,17-35-1,-52 35 16,-71-35-31</inkml:trace>
  <inkml:trace contextRef="#ctx0" brushRef="#br0" timeOffset="22245.51">6297 11783 0,'0'0'0,"-35"88"16,105-88 15,19 0-31,16-53 15</inkml:trace>
  <inkml:trace contextRef="#ctx0" brushRef="#br0" timeOffset="22805.44">7885 11289 0,'-36'-35'0,"1"35"16,35-36-1,0 54 173,18 17-172,-18 18-16,0 35 15,35 106 1,-35-88-16,0 71 15,0-36 1,35-71 0,-35-34-1</inkml:trace>
  <inkml:trace contextRef="#ctx0" brushRef="#br0" timeOffset="23331.77">7885 11289 0,'0'0'0,"-36"-53"15,36-141 1,18 123-1,17 36 1,1 35 0,-1 35-1,-35 54 1,0 34 0,-35-35-1,35-52 16,17-36 1,89-18-17,-71 18-15,1 0 16,34 18 0,-70 70-1,-18-18 1,-87 1-1,-1-1 1,35-70 0,18 0-1,230-35 17,-107 35-17</inkml:trace>
  <inkml:trace contextRef="#ctx0" brushRef="#br0" timeOffset="23623.59">8449 11536 0,'-18'88'31,"18"-35"-15,0 18-1,53-36 1,18-35-1,-1-18 1,-70-52 0,0 17-1,0 0-15,-105 17 16,-1 36 0,70 0-1,1 18 16</inkml:trace>
  <inkml:trace contextRef="#ctx0" brushRef="#br0" timeOffset="23823.63">9296 11377 0,'0'0'0,"35"0"15,0 0 1,53-35-16,89 35 16,-36 0 15,-88 0-31,-18-35 16</inkml:trace>
  <inkml:trace contextRef="#ctx0" brushRef="#br0" timeOffset="24026.78">9596 11130 0,'0'0'0,"-36"0"16,107 124 15,-1-54-15,-70 1-16,36 87 15,-1-69 1,-35 69 0</inkml:trace>
  <inkml:trace contextRef="#ctx0" brushRef="#br0" timeOffset="24788.95">10672 11112 0,'0'-35'16,"0"53"15,0 35-31,0 35 15,35-17-15,-35 123 16,53-36 0,-53-69-1</inkml:trace>
  <inkml:trace contextRef="#ctx0" brushRef="#br0" timeOffset="25270.96">10654 11165 0,'0'0'0,"0"-88"0,0 35 16,0-53-1,53-35 1,53 106-1,-71 35 1,0 18 0,-52 70-1,17-53-15,-53 36 16,17-36 0,89-35 30,0 0-46,71 0 32,-89 35-17,0 1-15,-35-1 16,-106 88 0,18-87-1,-53 52 16,212-88 1</inkml:trace>
  <inkml:trace contextRef="#ctx0" brushRef="#br0" timeOffset="25426.55">11183 11289 0,'0'0'0,"0"18"16,0 52 15,0-17-31,0 0 16,0 17-1,35 1 1</inkml:trace>
  <inkml:trace contextRef="#ctx0" brushRef="#br0" timeOffset="25688.24">11783 10672 0,'0'-53'0,"0"17"16,0 125-16,-18-178 0,-17 89 16,0 141-1,-89 212 16,124-247-15,0 53 0,124-36-1,-54-123 1,-35 0-16</inkml:trace>
  <inkml:trace contextRef="#ctx0" brushRef="#br0" timeOffset="26259.15">12347 10883 0,'0'0'16,"-35"0"-16,35 88 31,0 36 0,0-89-31,0 0 16,0-17 0,-35-18 15,35-106-16,17-70 1,-17 123-16,71 18 16,17 35-1,-17 35 1,-18 177 15,-1-160-31,-16 72 31,-1-124-15,0 0 0,1-53-1,-36-141 1,0 35 0,0 106-1,-18 18 1,18 70-1,18 1 1</inkml:trace>
  <inkml:trace contextRef="#ctx0" brushRef="#br0" timeOffset="26686.62">13018 10813 0,'0'70'31,"-18"-17"-31,18 71 31,0-72-31,0-16 16,0 34-1,0-87 17,0-19-17,0-105 1,0-17-1,0 16 1,0 72 0,0 35-1,35 35 1,71 0 0,-71 0-1,1 53 1,-72 70 15,-34-52-15,34-36-1,-16 0-15</inkml:trace>
  <inkml:trace contextRef="#ctx0" brushRef="#br0" timeOffset="26904.75">13353 10301 0,'0'0'0,"0"88"31,88 1-15,0 34-1,0 159 1,-35-53-1,-53-17 1,-106-53 0,-105-36-16</inkml:trace>
  <inkml:trace contextRef="#ctx0" brushRef="#br0" timeOffset="27800.83">15293 10813 0,'0'-36'15,"35"1"1,159 35-1,18 0 1,-124 0 0</inkml:trace>
  <inkml:trace contextRef="#ctx0" brushRef="#br0" timeOffset="28011.64">15558 10601 0,'0'0'0,"52"71"63,-16-1-63,-36 36 15,70 53 1,-34-71-16,-36 35 15,0-34 1</inkml:trace>
  <inkml:trace contextRef="#ctx0" brushRef="#br0" timeOffset="28270.78">16545 10830 0,'0'0'0,"0"-53"0,53 142 47,-53-1-31,35 0-1,-35-18-15,36 125 16,-36-54-1,-36-71 1,1-70 0</inkml:trace>
  <inkml:trace contextRef="#ctx0" brushRef="#br0" timeOffset="28703.19">16563 10707 0,'0'0'15,"0"-194"1,-35 53-16,52 52 31,124 37-15,-70 52 0,-36 52-1,-35 19 1,-17 35-1,-54-36 1,142-70 31,-36 0-31,0 0-16,36 36 15,-71 52 1,0 0 15,-18-53-31,-52 1 0,-36 52 31,0-18-15,123-70 0</inkml:trace>
  <inkml:trace contextRef="#ctx0" brushRef="#br0" timeOffset="28953.91">16969 10954 0,'35'0'0,"53"0"47,-88 35-32,0 0-15,-18 71 31,-70-71-31,53 1 0,0 52 32,35-53-17,70-35 1,36 0 0,18-53-16</inkml:trace>
  <inkml:trace contextRef="#ctx0" brushRef="#br0" timeOffset="29223.59">17709 9878 0,'0'0'0,"-35"0"31,-18 70-31,-35 160 16,35 70 15,-17 140-15,140-263 0,36-124-1,-35-18-15</inkml:trace>
  <inkml:trace contextRef="#ctx0" brushRef="#br0" timeOffset="30086.16">18380 10213 0,'0'0'0,"0"-35"15,-18 35 1,-70 0 0,35 35-1,-53 53-15,71 0 16,35-52-1,35 87 17,89-123-17,17 35 1,-106 1 0,-17-1-1,-54 18 1,-52 17-1,-35-34 1,35-1 0,17-35-1,36 0 1,88-18 0,88-70-1</inkml:trace>
  <inkml:trace contextRef="#ctx0" brushRef="#br0" timeOffset="30569.61">18785 10442 0,'0'0'16,"0"71"31,0-18-47,0 0 15,0 17 1,0-35-1,-17-35-15,17-70 32,17-36-17,19 0 1,17 71 0,17 35-1,-70 18 1,53 52-1,-18 1-15,-35-36 16,0-88 31,36-17-16,-1 34-15,88-17-1,-87 53-15,17 53 16,-53 71 0,0-36-1,-36-18 1</inkml:trace>
  <inkml:trace contextRef="#ctx0" brushRef="#br0" timeOffset="30808.46">19544 9895 0,'0'0'16,"35"0"0,36 0-1,-1 18-15,71 141 16,-35 70-1,-106 0 1,0-70 0,-194 0-1,141-124 1</inkml:trace>
  <inkml:trace contextRef="#ctx0" brushRef="#br0" timeOffset="31124.58">21361 10478 0,'0'0'0,"-36"0"16,72 0 15,17 0-15,35 0-1,88 0-15,-88-53 31,-88 17-31</inkml:trace>
  <inkml:trace contextRef="#ctx0" brushRef="#br0" timeOffset="31308.28">21537 10248 0,'0'0'0,"-35"0"15,70 159 32,0-71-47,54 89 16,-54-72-1,-35-34 1</inkml:trace>
  <inkml:trace contextRef="#ctx0" brushRef="#br0" timeOffset="31569.09">22490 10319 0,'0'-36'0,"0"72"0,52-19 31,-52 36-31,53 53 16,0 106 0,-53-36-1,-17-88 1,-36-88 0</inkml:trace>
  <inkml:trace contextRef="#ctx0" brushRef="#br0" timeOffset="32007.34">22560 10160 0,'0'0'16,"0"-88"-16,0-18 16,0 71-1,71-1 1,-1 36-1,-34 53 1,-1 36 0,-106 34-1,-17-35 1,70-88 0,54 0 15,70 0-16,17 0 1,-105 35 15,17-35-31,-35 89 16,-88-19 0,-36 18-1,36-52 1,35 17-1</inkml:trace>
  <inkml:trace contextRef="#ctx0" brushRef="#br0" timeOffset="32240.65">22913 10530 0,'35'0'0,"-70"0"0,158-35 15,-105 35 1,35 18-1,-53 52 1,-53-34 0,-18 34-1,36 1 1,0-18 0,123-53 15,0 0-31,89-53 15</inkml:trace>
  <inkml:trace contextRef="#ctx0" brushRef="#br0" timeOffset="32488.73">24059 9525 0,'0'0'0,"0"-35"0,-35 35 16,-35 0-1,-19 317 1,1 18 0,88-52 15,0-89-15,141-89-1,-35-105 1</inkml:trace>
  <inkml:trace contextRef="#ctx0" brushRef="#br0" timeOffset="33518.76">24553 9966 0,'0'0'0,"0"-35"15,0 246 32,0-122-47,0 34 16,0-88-1,0 1-15,0-54 47,0-35-31,0-106 0,71 53-16,-18-17 15,-18 35-15,89 17 16,-36 36-1,-53 35 1,0 88 0,-105 18-1,-71-35 1,0-19 0,105-52-1,1-17 16,35-18-15,18 35-16,70-36 31,-18 36-15,54 106 0,-54-18-1,-17-17 1,-17-18-1,-1-53 1</inkml:trace>
  <inkml:trace contextRef="#ctx0" brushRef="#br0" timeOffset="33759.05">25365 9419 0,'0'-53'16,"88"106"15,-35 0-31,123 176 16,-140 1 0,-36-54-1,-18 0 1,-141-17-1,124-123 1</inkml:trace>
  <inkml:trace contextRef="#ctx0" brushRef="#br0" timeOffset="34004.23">26776 10001 0,'0'-35'0,"53"35"32,17 0-32,160 0 31,-195 0-16,0 0-15</inkml:trace>
  <inkml:trace contextRef="#ctx0" brushRef="#br0" timeOffset="34206.58">27058 9807 0,'0'0'0,"0"-35"15,0 70 16,35 89-15,18 17 0,-53-88-1,0 0 1,36 88 0,-36-88-1</inkml:trace>
  <inkml:trace contextRef="#ctx0" brushRef="#br0" timeOffset="34518.08">28099 9878 0,'0'-36'31,"0"54"-15,53 17-16,-53 107 31,35 16-15,-35 19-1,-35-107 1,-1-70 0</inkml:trace>
  <inkml:trace contextRef="#ctx0" brushRef="#br0" timeOffset="34937.83">28152 9648 0,'0'-52'0,"0"104"16,0-157-16,17 105 15,107-71 1,17 71-1,-106 53 1,-35 0 0,-141 88-1,106-88 1,-36-18 0,142-35 15,-1 0-16,36 0-15,-35 35 16,-71 54 0,-194 87 15,-141-70-15</inkml:trace>
  <inkml:trace contextRef="#ctx0" brushRef="#br0" timeOffset="35784.91">23072 10901 0,'0'-18'16,"35"18"0,0 0-1,1 0-15,34 18 32,-35 17-17,-35 53 1,-123 36-1,52-89 1,18 0-16,-17 18 16</inkml:trace>
  <inkml:trace contextRef="#ctx0" brushRef="#br0" timeOffset="37067.68">28751 10336 0,'0'0'0,"0"-35"31,0 53-15,0 35-16,0 88 31,-53-71-31,18 19 16,-53 52-1,53-141 1,35-71 15,53 36-31,0 0 16,-1-1 0,-16 36-1,-1 18 1,0 35-1,1 0 1,-1-53 0,0-88-1,0 35 17,-35 123 14,0 36-30,0 53 0,0-18-1,0-106-15,0-17 16</inkml:trace>
  <inkml:trace contextRef="#ctx0" brushRef="#br0" timeOffset="37317.76">29528 9560 0,'0'0'0,"0"-53"16,-18 0 0,-17 53-1,-71 247 1,106 124-1,0-54 1,159 36 0,-89-247-1,1-106 1,-36 0-16</inkml:trace>
  <inkml:trace contextRef="#ctx0" brushRef="#br0" timeOffset="38056.74">30021 9825 0,'0'0'16,"0"-35"0,18 35 15,53 0-31,123 17 15,-53-17 1,-106 0 0,-35-17 15,-53 17-31,18 0 16,17 0-1,-17 52 16,35 37-15,0 34 0,18-52-1,17-36 1,18-35-16</inkml:trace>
  <inkml:trace contextRef="#ctx0" brushRef="#br0" timeOffset="38366.49">30692 9878 0,'0'0'0,"0"-36"16,70 36 31,-34 71-47,-36-18 15,35 18 1,18-36-16,-18 0 31,0-70-15,1-53-1,-36-36 1,0 89 0,0 0-16,0-1 15,0 1 1</inkml:trace>
  <inkml:trace contextRef="#ctx0" brushRef="#br0" timeOffset="38566.1">31309 9437 0,'0'0'16,"53"35"15,35 141-16,0 36 1,-88-106-16,0 0 16,0 105-1,-141-16 1,18-90-16,-1-34 0</inkml:trace>
  <inkml:trace contextRef="#ctx0" brushRef="#br0" timeOffset="41432.49">10883 12629 0,'-159'0'32,"124"0"-32,-53 0 15,141 0 17,53 0-17,176 0 1,-123-52-16,-18 52 15,123-53 1,-281 53 15,-177 53-15,-141 35 0,105-53 15,89 18-16,176-53 1,71 0 0,194-35-1,0-54 1,0 19 0,-212 35-1,-106 35 16,-34 0-31,-72 17 16,53-17 0,71 53-1,-35 18-15</inkml:trace>
  <inkml:trace contextRef="#ctx0" brushRef="#br0" timeOffset="42685.88">12718 11818 0,'-36'0'0,"72"0"0,-107 0 0,89 0 32,52-35-17,54 35 1,52 0-16,-35-35 16,-105 35 15,-72 0 16,1 0-32,0 0 376</inkml:trace>
  <inkml:trace contextRef="#ctx0" brushRef="#br0" timeOffset="43680.34">16651 12012 0,'-70'0'16,"52"0"-1,106 0 48,-17-35-63,17 35 15,141-53 1,-158 53 0,52-35-1,-88 35 1,-105 0 31,17 0-32,0 0 1,-17 17 0,87-17 62,18 0-78,18 0 15,18 0-15</inkml:trace>
  <inkml:trace contextRef="#ctx0" brushRef="#br0" timeOffset="44405.07">18503 11606 0,'0'0'0,"-70"0"16,123 0 31,17-53-32,54 53 1,-54 0-16,89-35 15,-36 35 1,-87 0 0,-36-35-1</inkml:trace>
  <inkml:trace contextRef="#ctx0" brushRef="#br0" timeOffset="45241.57">22648 12030 0,'0'0'0,"53"0"47,35 0-47,124 0 16,17-18-1,-70 18 1,-124 0 0,-70 0 31,-18 0-32,18 0 1</inkml:trace>
  <inkml:trace contextRef="#ctx0" brushRef="#br0" timeOffset="46180.32">24677 11201 0,'17'-36'32,"54"36"-17,0 0 1,-36 0-16,0 0 16,0 0-1,-35-35 1,0 70 62</inkml:trace>
  <inkml:trace contextRef="#ctx0" brushRef="#br0" timeOffset="47083.34">28804 11871 0,'-53'0'31,"89"0"1,17 0-17,35 0-15,18 0 16,52 0-1,-105 0 1,-17-35 0,-54 35 15,-17 0-31,-1 0 16,36 17-1</inkml:trace>
  <inkml:trace contextRef="#ctx0" brushRef="#br0" timeOffset="47519.18">30727 11659 0,'-35'-35'32,"70"35"-17,88 0 1,19 0 0,-54 0-1,-53 0 1,-88 0 31</inkml:trace>
  <inkml:trace contextRef="#ctx0" brushRef="#br0" timeOffset="49079.44">3440 10089 0,'0'0'0,"0"-35"16,-36 0-1,-122-18 17,-142 53-17,-229 194 1,317-35 0,106-53-1,106-71 1,0 0-16,0 124 15,141 229 1,-53-53 0,-17 18-1,-71 105 1,0 283 0,-71-229-1,1-36 1,17-123 15,53-159-15,229-88-1,265-106 1,194-194 0,-335 106-16</inkml:trace>
  <inkml:trace contextRef="#ctx0" brushRef="#br0" timeOffset="50280.47">30180 8819 0,'35'-52'16,"-17"52"0,264-71-1,-35 71-15,282-53 16,71 53-1,-177 0 1,-246 0 0,-89 0-1,-88 53 63,-18 35-78,18 53 16,0 318 0,0 105-1,0 1 1,36 34 0,34-69-1,36 34 1,-106-388-1,35-70 1,-35-88 0,-123-18 46,-1 53-62,-17-53 0,-176 0 31,-248 0-31,-175-35 16,351 35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32:40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 4692 0,'0'0'0,"0"-35"0,-18-36 32,18 36-17,0 105 16,0 1-31,18 158 16,-18-158 0,0 70-1,0-106-15,0 0 16,0-70 15,-36-124-15,-17-52-1,0-54 1,18 54 15,35 87-15,35 18 0,36 71-1,70-18 1,18 53-1,-36 106 1,-87 0 0,-107 52-1,-52-34 1,-54-18 0,124-71-16,-17 0 15,34 18-15,1 0 31,212-106-15</inkml:trace>
  <inkml:trace contextRef="#ctx0" brushRef="#br0" timeOffset="218.02">1923 4110 0,'0'0'15,"0"-35"1,-18 35-1,18 158 17,35-52-17,-35 106 1,0-89-16,0 36 16,0-71-1,36-88 1</inkml:trace>
  <inkml:trace contextRef="#ctx0" brushRef="#br0" timeOffset="1000.43">2505 4674 0,'0'-35'15,"0"0"16,0-18-15,0 0 0,0 0-1,-18 0 1,-35 53 15,18 0-31,-36 106 31,36-36-15,35 1-16,0-18 16,18-18 15,17-35-15,18 0-16,17-53 15,-34 18 1,-36 70 31,70 18-32,-17-53 1,-18 0 0,-35-35-1,36-36 1,-36 18-16,0 18 31,35-18-31,36 53 16,87 88 15,-122-17-15,-36-18-1,-18 0 1,-35-18-1,18-53 1,35-70 0,70-70-1,-17 158 1,124-36 0,-142 72-1,0 52 1,-35-18-1,0-34 1</inkml:trace>
  <inkml:trace contextRef="#ctx0" brushRef="#br0" timeOffset="2133.06">5098 3704 0,'0'0'0,"0"-35"16,-36 0 15,-69 35-15,-37 88-1,-34 35 1,105-70-16,71-35 16,-17 17-1,70 18 1,105-53 0,1 35-1,-53 1 1,0 17 15,-106 70-15,-106-52-16,-17-19 31,17 1-15,-18-17-1,89-36-15,0 0 16,35-18-1,211-105 1,-87 87 0</inkml:trace>
  <inkml:trace contextRef="#ctx0" brushRef="#br0" timeOffset="2333.76">5450 3810 0,'0'0'0,"0"-71"16,0 89 31,0 88-47,0 53 31,53-71-31,-53 35 16,0-17-1,0-88-15</inkml:trace>
  <inkml:trace contextRef="#ctx0" brushRef="#br0" timeOffset="2482.59">5221 4128 0,'-35'-36'16,"70"72"-16,-53-72 31,71 36-31,124 36 16,-71-36-1</inkml:trace>
  <inkml:trace contextRef="#ctx0" brushRef="#br0" timeOffset="2737.89">5680 4128 0,'35'-18'15,"0"18"17,36 0-17,-36 18 1,-35 34-1,0 19 1,-18-36 0,-17-35-1,35-53 1,71-70 0,52-1-1,-35 89 1,-52 35-1</inkml:trace>
  <inkml:trace contextRef="#ctx0" brushRef="#br0" timeOffset="3099.42">6368 4039 0,'0'-17'46,"0"-19"-30,0 1 0,-89 35-1,37 0 1,-1 53 0,0 0-1,53 0-15,0-18 16,70-35-1,1 0 1,-1-35 0,1 35 15,-71 35 0,0 18-15</inkml:trace>
  <inkml:trace contextRef="#ctx0" brushRef="#br0" timeOffset="3307.16">6668 3492 0,'0'0'0,"0"-105"16,-18-1-1,18 71 1,0 52-1,18 160 1,52 175 0,-70-193-1,0-71 17</inkml:trace>
  <inkml:trace contextRef="#ctx0" brushRef="#br0" timeOffset="3502.82">6526 3898 0,'-70'-53'31,"140"53"0,36 0-31,53 0 16,-106 0-1,35-35 1</inkml:trace>
  <inkml:trace contextRef="#ctx0" brushRef="#br0" timeOffset="3765.59">7144 3828 0,'0'0'0,"53"-53"62,-53 0-46,0 18-1,0-18 1,-36 53 0,-34 70-1,70 1 1,0-1-1,53-34 1,17-36 0</inkml:trace>
  <inkml:trace contextRef="#ctx0" brushRef="#br0" timeOffset="4115.14">7355 3828 0,'0'-36'0,"53"1"16,-17 0-1,-36-36 1,0 36-1,-18 53 1,18 52 0,-35-17-1,35 71 1,88 317 15,-53-283-31,-35-52 0,53 106 16,-53-89-1,0-52 1,-70-71 0,-19 0-1,-17-35 17,54-36-17,16-123 1,54 0-1,35 106-15</inkml:trace>
  <inkml:trace contextRef="#ctx0" brushRef="#br0" timeOffset="4448.92">7673 3969 0,'0'0'0,"0"-53"16,0 18-1,0 87 32,70 19-47,-17 0 16,0-71-1,-17 0 1,17-106 15,-18 0-15,-35 35-1,0 160 17,70 34-17,1 71 1,-71-35 0,0-71-16</inkml:trace>
  <inkml:trace contextRef="#ctx0" brushRef="#br0" timeOffset="4815.83">300 6050 0,'0'0'16,"-300"106"-1,353-106 1,476-88 0,794-194-1,511-89 1,71 1 0,-934 193-16,404-34 15,-757 122 1,-512 89-1,-142 0 32,-34 0-47,17 0 16,0 18 0</inkml:trace>
  <inkml:trace contextRef="#ctx0" brushRef="#br0" timeOffset="6347.78">6844 6703 0,'0'0'0,"-18"-53"15,-123 18 16,0 88-15,-106 35 0,53 0-1,123-18 1,36-70 0,35 36-1,106 17 1,35-18-1,159 35 1,-124 1 0,-87 0-1,-54-1 1,-35 1 0,-71-1-1,36-70-15,-88 36 16,-36 16-1,18-52 1,53 0 15,17-17-31,89-18 47,70 35-31,53 0-16,0-53 0</inkml:trace>
  <inkml:trace contextRef="#ctx0" brushRef="#br0" timeOffset="7447.88">7514 7302 0,'0'-35'31,"0"0"0,0-18-15,0 0 0,-35 53-1,0-35-15,-54 35 16,-34 0-1,35 17 1,52 36 0,36 18-1,71-18 1,17-18 0,-17-35-1,-1 0 1,-34 35-1,-1 1 1,18 17 0,-36-53-1,54 0 17,-18-142-17,0-16 1,-53-1-1,0 0 1,0 71-16,-35 0 16,35 53-1,-36 35 1,36 17 31,0 54-32,0-1-15,0 89 16,0-53 0,36 88-1,-1-106 1,53-35 0,-17-18 15,-18-35-31,17 0 15,-17-53-15,53-35 16,-71-53 0,0 53-1,-70 35 1,-88 106 0,70 35-1,17 0 1,54-52-1,70-1 1,0-35 15,18-18-31,0 18 16,-35 0 15,-36 18-15,-53 88-1,-105-36 1,-1-17 0,107-18-1,-19-35 1,72-35 0,158-106-1</inkml:trace>
  <inkml:trace contextRef="#ctx0" brushRef="#br0" timeOffset="7597.04">9208 7056 0,'0'-18'0,"52"18"47,19 0-32,-36 0 1</inkml:trace>
  <inkml:trace contextRef="#ctx0" brushRef="#br0" timeOffset="7733.06">9313 7302 0,'-17'36'31,"87"-36"-31,-17 0 16,0-18-1,18 18-15</inkml:trace>
  <inkml:trace contextRef="#ctx0" brushRef="#br0" timeOffset="8471.29">12188 6597 0,'0'0'0,"0"-71"31,0 36-16,18 35 1,-18 88 0,35 53-1,-35 18 1,0-35 0,0-89-16,0 0 15,0 0 1</inkml:trace>
  <inkml:trace contextRef="#ctx0" brushRef="#br0" timeOffset="8898.42">12629 6738 0,'0'0'0,"-17"-35"16,-18 70 31,35 0-31,0 1-16,-36 34 15,36-35 1,0 18-1,36-53-15,34 0 16,1 0 0,34-105 15,-69 52-15,-36 0-16,-53-18 31,-35 71-16,-1 0 1,89 18 0,0 35-16</inkml:trace>
  <inkml:trace contextRef="#ctx0" brushRef="#br0" timeOffset="9813.36">13176 6720 0,'-17'-35'16,"-19"35"31,36 71-32,-53-36 1,53 71-1,36 0 1,34-106 0,-34 0-1,-1 0-15,0 0 16,18-89 0,-18 19-1,-35 17 1,-17-35-1,-36 88-15,0-18 16,-18 18 0,18 0-1,53 35 17,36 1-32</inkml:trace>
  <inkml:trace contextRef="#ctx0" brushRef="#br0" timeOffset="10064.06">13670 6509 0,'0'0'0,"-35"-36"16,35 89 46,0 124-46,0-124-1,0 0-15,0 35 16,0 18 0</inkml:trace>
  <inkml:trace contextRef="#ctx0" brushRef="#br0" timeOffset="10433.73">13688 6809 0,'0'0'0,"0"-71"16,35 71-16,18-35 15,53 0 1,-18-1-1,-53 36 1,-105 0 15,-71 18 1,70 35-32,53-53 0,18 35 31,0 0-16,18 1 1,53-1 0,34 0-1,19 0 1,-54 36 0</inkml:trace>
  <inkml:trace contextRef="#ctx0" brushRef="#br0" timeOffset="11163.29">15258 6809 0,'0'0'16,"0"-36"-16,70 36 46,124-35-30,-141 35 0,-18 0-1,18 0-15</inkml:trace>
  <inkml:trace contextRef="#ctx0" brushRef="#br0" timeOffset="11362.89">15469 6650 0,'0'-35'0,"0"70"0,0-53 47,106 177-15,-106-106-32,35 70 15,-35-70 1,36-17-1,-36-1-15</inkml:trace>
  <inkml:trace contextRef="#ctx0" brushRef="#br0" timeOffset="12929.81">16898 6526 0,'0'0'0,"-18"0"31,-34 18 0,52 17-15,-36 36 0,36-1-1,0 19 1,71-89-1,-1 35 1,-34-35 0,-1-18-16,18-52 15,-18-18 1,-35 17 15,-18 0-15,-70 36-1,18 35 1,-1 18 0,71 35-1,0 35 1,124-53-16</inkml:trace>
  <inkml:trace contextRef="#ctx0" brushRef="#br0" timeOffset="13181.11">17374 6685 0,'-17'0'15,"17"35"1,35-35 31,0 0-47,-35-17 31,0-18-15,-17 35-1,-36 0 1</inkml:trace>
  <inkml:trace contextRef="#ctx0" brushRef="#br0" timeOffset="13394.84">17639 6421 0,'0'0'0,"-18"-53"15,18 88 32,0 18-47,18 70 16,-18-17 15,0-71-31,0 36 16,35-71-16</inkml:trace>
  <inkml:trace contextRef="#ctx0" brushRef="#br0" timeOffset="15245.31">18397 5980 0,'0'-36'32,"-17"36"-1,17 53-16,-36 18-15,36 140 16,0 72 0,0-36-1,0-53 1,71-36 0,17-87-1,-35-71 1,18 0-1</inkml:trace>
  <inkml:trace contextRef="#ctx0" brushRef="#br0" timeOffset="17393.38">18838 6403 0,'0'-35'16,"0"105"31,0-17-32,0 0-15,0 35 16,0-52 0,0-1-1,0-70 17,0-54-17,36-34 1,-36 88-1,0-1 1,35 36 0,-35 18-1,53 70 1,0 18 0,35-18-1,-18-35 1,-17-53-1,-17 0 1,-1-70 0,-35-1-1,0-105 1,-18 140 0,18 1-1,-35 35 1,35 18 15,71 52-15,-18-70-16</inkml:trace>
  <inkml:trace contextRef="#ctx0" brushRef="#br0" timeOffset="17813.86">19544 6438 0,'0'35'47,"0"71"-31,0-70-1,0 17 1,0-71 31,0-17-47,0-36 15,-35-35 17,35 71-17,0-36-15,0 36 16,35 0 0,18 35-1,-18 0 1,36 0-1,-71 106 1,-36-53 0,-34-18-1,35 0 1</inkml:trace>
  <inkml:trace contextRef="#ctx0" brushRef="#br0" timeOffset="18010.43">19985 6032 0,'0'-52'15,"0"140"1,88-18 0,-35 19-1,35 157 1,-88-87-1,-141-18 1,88-70-16</inkml:trace>
  <inkml:trace contextRef="#ctx0" brushRef="#br0" timeOffset="18678.37">21272 6509 0,'0'0'0,"0"-36"15,53 36 32,0 0-31,106 0-1,-35 0 1,-54 0-16</inkml:trace>
  <inkml:trace contextRef="#ctx0" brushRef="#br0" timeOffset="18865.43">21590 6403 0,'0'0'0,"-35"-35"16,35 70 31,17 18-47,19 70 15,-36-70 1,35 35-1,53 1 1</inkml:trace>
  <inkml:trace contextRef="#ctx0" brushRef="#br0" timeOffset="19165.59">22366 6332 0,'0'0'0,"0"-17"0,-18 17 15,18-36 1,0 54 31,18 70-47,-18 18 15,0 18 1,0-89 15,0 18-31,35-53 16</inkml:trace>
  <inkml:trace contextRef="#ctx0" brushRef="#br0" timeOffset="19496.16">22737 6421 0,'0'0'0,"-18"0"16,18 35 15,0 0-31,0 0 16,18 1-16,17 17 31,0-53-31,0 0 15,1 0 17,-1-71-17,-35 0 1,-18 36 0,-88-18-1,54 53 1,16 0-1</inkml:trace>
  <inkml:trace contextRef="#ctx0" brushRef="#br0" timeOffset="19750.34">23266 6068 0,'0'0'0,"0"-36"16,-53 54 15,18 70-15,-1 71-1,36 0 1,0-89-16,0 54 16,0-89-1,88 18 1,-35-53-1,-17 0-15</inkml:trace>
  <inkml:trace contextRef="#ctx0" brushRef="#br0" timeOffset="20223.36">23724 6227 0,'0'0'0,"0"-53"16,-17 0 0,-19 53-1,-34 35 1,35 0-1,35 1 1,-36-36 0,36 35-16,0 0 15,71 0 1,17-35 0,35 36-1,-70-1 1,-17 0-1,-54 0 17,-88 54-17,-17-89 1,52 35 0,159-35 15</inkml:trace>
  <inkml:trace contextRef="#ctx0" brushRef="#br0" timeOffset="20726.62">24042 6279 0,'0'0'0,"0"-35"16,0 53 15,0 17-15,0 0-16,0 1 15,0-1-15,0 0 32,0-105-1,53-36-15,-36 71-1,-17-18 1,36 53-1,17 53 1,-53-18-16,35 0 16,-35 36-1,0-124 32,35 53-47,-35-106 16,35 71-1,36-1 1,0 36 15,-71 36-31,35-1 16,-35 0-16,0 36 16,0-1-1,-18-17 1</inkml:trace>
  <inkml:trace contextRef="#ctx0" brushRef="#br0" timeOffset="20943.34">24571 5944 0,'0'0'15,"0"-35"-15,159 176 47,-106-88-47,-18 0 16,18 159-1,-106-107 1,-35 19 0,-18-18-16</inkml:trace>
  <inkml:trace contextRef="#ctx0" brushRef="#br0" timeOffset="21796.04">26070 6227 0,'0'0'0,"-53"0"0,18 0 15,-35 0 1,17 0 0,70 0 30,54 0-46,17 0 16,18 0-16,0 0 16,105 0-1,-175 0 1</inkml:trace>
  <inkml:trace contextRef="#ctx0" brushRef="#br0" timeOffset="21996.22">26247 6068 0,'0'0'16,"0"70"31,35 36-31,0-35-1,-35 35 1,35 17-1,-35-70-15</inkml:trace>
  <inkml:trace contextRef="#ctx0" brushRef="#br0" timeOffset="24192.55">17921 6385 0,'0'36'78,"0"-1"-62,0 0-16,0 36 16,0-36-1,18 36 1,-18-36 0,53 0-16</inkml:trace>
  <inkml:trace contextRef="#ctx0" brushRef="#br0" timeOffset="24492.86">17992 6703 0,'0'-53'16,"0"18"-1,35-1 1,53 1 15,-53 35-31,-52 0 47,-36 18-31,18-18-16,35 35 31,0 0-15,17-35-1,19 0-15,52 36 16,53-1-1</inkml:trace>
  <inkml:trace contextRef="#ctx0" brushRef="#br0" timeOffset="26061.69">23054 6562 0,'0'-18'16,"0"-17"0,-18-1-1,18 1 1,0 0 15,0 0 0,18 35-31,-18-36 16,0 54 93,0 17-109,0 18 16,0 0 0,0-18 15,0-52 16,35-36-32,-35 18-15,36 35 16,-36-36 0,35 36-1,-35 18 48,-18-18-48,18 35 1,0 0 0,36-35-1,-1 0-15,35 36 16,-34-36 0</inkml:trace>
  <inkml:trace contextRef="#ctx0" brushRef="#br0" timeOffset="27749.83">27622 6156 0,'-17'35'47,"17"1"-32,-35 52 1,35-53 0,0 36-1,17-36 1,18-35 0,36 0-16,0-18 31,-36-17-31,-35 0 15,0-54 1,0 54 0,-53-35-1,-71 70 17,89 0-17,35 70 1,0 1-1,106-18-15</inkml:trace>
  <inkml:trace contextRef="#ctx0" brushRef="#br0" timeOffset="28006.87">28116 6315 0,'0'0'0,"0"17"31,0-34 47,-17 17-31</inkml:trace>
  <inkml:trace contextRef="#ctx0" brushRef="#br0" timeOffset="28774.07">28487 6191 0,'0'0'0,"0"-35"31,-18 35 47,-17 0-46,35-35 77,53 35-78,-53-36-31,35 36 16,-53 0 46,-17 0-62,-35 0 16,34 0 0,36 18-16,-53-18 15,53 35 1,0 1 0,18-1 15,35-35-16,-18 35-15,1-35 0,69 0 32,-69 0-32,-1 35 31,-35 1-15,-18 34-1,-105-17 1,17 18-1,18-36 1,158-35 15</inkml:trace>
  <inkml:trace contextRef="#ctx0" brushRef="#br0" timeOffset="29374.86">28892 6015 0,'0'0'0,"0"-35"0,0 87 94,0 37-78,0-19-1,0-52-15,0 52 16,0 19 0,0-125 62,53-105-63,0 106 1,0 0-16,-17-1 31,-54 36 0,-17 0-15,35 18-16,-36-18 16,36 88-1,0-35 1,36 0 0,34 0-1,18-18 1,-52-35-1</inkml:trace>
  <inkml:trace contextRef="#ctx0" brushRef="#br0" timeOffset="29606.93">29492 5927 0,'0'0'0,"-53"-36"31,0 54-15,-17 123-1,70 18 1,-35-71-16,35 53 16,52-70-1,37-18 1,-1-53-1</inkml:trace>
  <inkml:trace contextRef="#ctx0" brushRef="#br0" timeOffset="30773.74">29757 6085 0,'0'-35'31,"0"53"16,0 35-47,0-18 15,0 18-15,0 35 16,0-53 0,0-88 30,0-17-30,0-36 0,35 71-1,-35-1-15,18 36 32,35 71-17,0 0 1,-53-54-16,70 36 15,-17 0 1,0-53 0,-18-18-1,-35-123 1,0 88 15,0-17-15,0 105 31,35-35-47</inkml:trace>
  <inkml:trace contextRef="#ctx0" brushRef="#br0" timeOffset="31174.92">30339 6050 0,'0'-18'16,"0"54"15,0-1-31,0 53 16,0-52 15,0 16-31,35-52 16,-35-35 15,0 0-16,0 0 1,-17-1-16,17-17 16,0-35-1,17 88 1,36-35 0,18 35-1,-54 0 1,-17 35 15,-35 0-15,-36 36-1,36-36 1</inkml:trace>
  <inkml:trace contextRef="#ctx0" brushRef="#br0" timeOffset="31378.11">30745 5891 0,'-18'-53'16,"36"53"15,17 18-31,71 88 16,-106-53-1,35 35-15,-35 18 16,-53 35-1,-17-70 1</inkml:trace>
  <inkml:trace contextRef="#ctx0" brushRef="#br0" timeOffset="35124.94">22648 5027 0,'0'0'0,"0"-53"16,0 0 0,0 18-1,0 70 48,0 1-63,0 34 15,0 1 1,0-36 0,0 71-1,0-18 1,0-53-1,-35 1 1,-36-54 31,71-17-31,-35-1-16,35 1 15,-35-18 1,35 18-1,0 70 64,18-35-79,-18 88 15,35-52 16,0-36-15,0 0 0,18 0-1,18-36-15,-18-34 32</inkml:trace>
  <inkml:trace contextRef="#ctx0" brushRef="#br0" timeOffset="35687.83">24271 7091 0,'0'0'0,"-70"0"15,140 0 17,36 0-32,53-35 15,-18 35 1,18 0-16,-124-36 16</inkml:trace>
  <inkml:trace contextRef="#ctx0" brushRef="#br0" timeOffset="37038.42">22948 6050 0,'-17'-35'31,"-36"35"-31,17 0 16,1 0 15,-53 0-31,-18 17 31,71-17-15,-1 36-16,-34 17 15,-1 17 1,36-34 0,0-1-1,-18 18 1,-18 53-1,71-18 1,0-18 0,0-17-1,0 53 17,53-71-17,0 36-15,-35-71 16,70 53-1,-53 0 1,71 0 0,-53 0-1,53-53 1,-36 35 0,36-35-1,-35-18 1,-1 18-1,1-35 1,-36 0 0,89-54-1,-89 37 17,0 16-17,-35-17-15,36 18 31,-36 0-15,35-36 0,-35 54-1,0-89 1,0 18 0,0 35-1,0 17 1,0-17-1,-18-35 17,-17 18-32,35 34 15,-35-17 1,-54 18 15,-16 0-15,-1 35-1,-18 0 1,-34 18 0,52 34-1,53-16 1</inkml:trace>
  <inkml:trace contextRef="#ctx0" brushRef="#br0" timeOffset="44805.92">1746 9754 0,'0'-35'15,"0"88"95,0 0-110,0 53 31,0-18-16,0-53-15,0 0 16,0 1 0,0-72 15,0-52-15,-17-53-1,17 18 1,0 70-1,17 17 1,19 36 15,16 0-15,54 71 0,-70-36-1,87 124 1,-88-88-1,18-36 1,-18-35-16,1 0 31,-36-71-15,0-52 0,0 52-1,0-17-15,0 0 16,-18 53 15,18 88 0,0-18-15,71-18-16</inkml:trace>
  <inkml:trace contextRef="#ctx0" brushRef="#br0" timeOffset="45267.32">2540 9684 0,'0'0'0,"0"35"32,0 36-17,35 34 1,1 1 15,-36-70-31,0-54 47,0-17-31,0-1-1,-18-17-15,18-70 16,-35 17 0,35 36-1,0 34 1,17-17-1,107 18 1,-89 35 0,36 0-1,-71 71 17,-89-18-17,19-1 1,35-16-1,35-1 17,70-35-32</inkml:trace>
  <inkml:trace contextRef="#ctx0" brushRef="#br0" timeOffset="45784.21">3104 9701 0,'36'0'47,"-1"0"-31,18 0-16,17-35 16,-34 35-1,-1 0-15,18 0 16,-53-53 31,0 18-47,-35 35 31,-1-35-15,36 52 46,89 19-46,-54-1-1,-35 18 32,-18 17-31,-17-70-1,0 53-15,-18 0 16,53 18 0</inkml:trace>
  <inkml:trace contextRef="#ctx0" brushRef="#br0" timeOffset="47149.83">4868 9437 0,'0'0'0,"0"-35"15,0 17 32,0-17 250,0 70-16,-35 0-265,35 0-16,-35 1 16,-36 34-1,1 18 1,-19-17-1,37-36 1,16-35 0,1 0-1</inkml:trace>
  <inkml:trace contextRef="#ctx0" brushRef="#br0" timeOffset="47401.01">4463 9560 0,'0'-88'16,"0"176"-16,0-229 15,53 141 32,17 0-47,-35 35 16,89 54 0,-54-19-1,-34 1 1,-1-36-1,-35 0 1,-18-35 0,-17 36-1</inkml:trace>
  <inkml:trace contextRef="#ctx0" brushRef="#br0" timeOffset="48533.15">2240 10848 0,'0'0'0,"0"-35"0,0-1 31,-106 36-15,0 36-1,1 17 1,87-1 0,18-16 15,35-1-15,53 0-1,18-35 1,-70 0-16,16 53 15,-16-18 1,-36 1 0,-18 17-1,-70-18 1,-88 0 0,87-35-1,54 0 1,17 0-1,160-53 17,-54 0-17</inkml:trace>
  <inkml:trace contextRef="#ctx0" brushRef="#br0" timeOffset="49049.74">2487 10901 0,'0'0'0,"0"-35"15,35 123 17,-35-53-17,53 0-15,-53 36 16,0-89 31,0-88-32,0 18 1,36 53 0,-19 17 15,89 54-15,-53 34-1,-53 1 1,0-18-1,0-106 32,0 17-47,0-34 16,88-18 0,-53 52-16,54 1 15,-54 35 1,18 53-1,0 53 1,-53-18 15,0-17-15,0-36-16</inkml:trace>
  <inkml:trace contextRef="#ctx0" brushRef="#br0" timeOffset="49299.31">3510 10936 0,'0'-35'0,"71"35"62,-18 0-62,88-53 16,-18 53-1,-88 0 1,-35-35-16,-35 35 47</inkml:trace>
  <inkml:trace contextRef="#ctx0" brushRef="#br0" timeOffset="49599.98">3898 10672 0,'-35'-36'31,"35"89"1,35-18-17,0 1-15,54 34 31,-54-17-31,-17-53 16,-18 35 15,0 18-15,-36-53-16,1 36 16,-71-1-1,71 0 1,35 0-16</inkml:trace>
  <inkml:trace contextRef="#ctx0" brushRef="#br0" timeOffset="49890.01">4657 10654 0,'0'-35'0,"35"35"62,-35 35-62,123 71 31,-123-71-31,53 0 16,-17-35 0</inkml:trace>
  <inkml:trace contextRef="#ctx0" brushRef="#br0" timeOffset="50151.98">5027 10654 0,'0'-35'15,"-35"35"1,35 35-16,-71 88 16,18 36-1,0 17 17,53-17-17,0-88 1,-35-36-1,-18-35 32</inkml:trace>
  <inkml:trace contextRef="#ctx0" brushRef="#br0" timeOffset="51538.39">2134 12347 0,'0'0'0,"0"-35"0,0 53 32,0 34-17,0 54 1,0-35 0,0-36-16,0 0 31,0-105 0,0 17-31,0-18 16,0 18-1,36 18 1,-36 0 0,52 35-1,19 70 1,35 36-1,-18-70 1,-53 17 0,1-53-1,-1-71 17,-35 0-17,-18-17 1,18 35-1,-35 53 1,70 0 15,1 0-31</inkml:trace>
  <inkml:trace contextRef="#ctx0" brushRef="#br0" timeOffset="51932.34">2822 12294 0,'0'0'0,"0"71"31,0-1-15,0-34-16,0-1 15,0 18 1,0-88 31,0-1-47,-17-34 15,17 17-15,-36-88 16,36 53 0,0 52 15,71 36-15,88 0-1,-124 0 1,0 18-1,-70 17 1,-124 71 0,124-71-1,0-35 1</inkml:trace>
  <inkml:trace contextRef="#ctx0" brushRef="#br0" timeOffset="52417.12">3581 12294 0,'-18'0'16,"18"-17"-16,18 17 31,35 0-15,35 0-1,-18 0-15,71 0 16,-52-36 0,-54 36-1,-35-35 1,-18 0 0,-35-18-1,-17 53 1,35 0-1,87 35 17,19 0-17,0-35 17,-36 36-17,-35-1 1,-18-17-1,-123 52 1,35-17 0,53 18-1</inkml:trace>
  <inkml:trace contextRef="#ctx0" brushRef="#br0" timeOffset="53138.53">4798 12065 0,'-36'0'16,"54"0"30,35 0-46,71-53 32,-89 53-32,0-35 15,-35 52 32,-18 19-31,18-1-1,-70 0-15,-1 53 16,36-52 0,-36 17-1,71-89 32,36 1-47,-1 35 16,36 0-1,-18 0 1,-18 71 0,0-71-1,0 0 17,18 0-17,18-18-15,-71-17 31,-35 35-15</inkml:trace>
  <inkml:trace contextRef="#ctx0" brushRef="#br0" timeOffset="53515.03">2346 13300 0,'0'0'0,"-212"0"0,1 53 16,246-53 15,353 0-15,318-53-1,299-35 1,-229-18 0,-229 53-1,-512 53 1,-52 0 15,-36 0-31,53-53 63</inkml:trace>
  <inkml:trace contextRef="#ctx0" brushRef="#br0" timeOffset="55215.01">6015 12753 0,'-18'-71'31,"-17"36"-15,35-53 0,0 35-16,0-106 15,0-52 1,0-230 15,-53 299-15,53 1-16,-71-106 15,1 53 1,-1 18 0,18 35-1,-35-35 1,88 70 0,-35-35-1,0-106 1,35 88-1,-53 53 1,53-35 0,-35 0-1,35 0 1,0 17 15,-36 54-15,36-1-1,-35 1 1,0 34 0,35 1-1,-36 35 1,1-35 0,-18 35 15,-17-36-31,-19 36 15,-69 0 1,-107 0 15,159 0-31,-282 0 16,159 0 15,17 0-15,53 36-1,-211-36 1,141 35 0,17-35-1,-105 53 1,140-53 0,-52 53-1,70-53 1,18 0-1,35 0 1,18 0 0,53 0-1,35 35 48,0 0-48,0 54 1,-36 16 0,36-16-16,0-19 15,0 195 1,0-54 0,0 54-1,0-53 1,18-18-1,-18-106 1,0 71-16,53-18 16,-53 17-1,35 1 17,-35 106-17,0-106 1,36-1-1,-36 19 1,53-71 0,-53 17-1,0-35 1,35 18 0,-35 18-1,0-19 1,0-52-1,35 18 1,-35 35 0,-18-36-1,-17 36 1,35-71 15,0-17-15,18-18 15,158 0-15,18 0-1,35-18 1,-158 18-16,-18 0 16,-18 0-1</inkml:trace>
  <inkml:trace contextRef="#ctx0" brushRef="#br0" timeOffset="57436.19">23248 7179 0,'-106'0'0,"-17"0"15,-54 0 1,142 0 0,53 0-1,246 0 1,89 0 0,0 0-1,-89 0 1,-158 0 15,-159 0-15,-17 0-1,-1 0-15,-193 53 16,-195 0 15,194-53-15,213 35-1,228-35 17,106-35-17,-53 35 1,-140 17 0</inkml:trace>
  <inkml:trace contextRef="#ctx0" brushRef="#br0" timeOffset="60329.32">4692 10354 0,'-18'0'16,"1"0"-1,-54 0 1,36 0 0,-18 0-1,53 35 1,-53 36-1,-18 35 1,19 52 0,-1 89-1,53-88 1,53-71 0,52 36-1,-69-124 1,17 88-1,-1-88 1,54 0 0,-53 0-1,71 0 1,-54-35 15,1-18-31,35-18 31,-18 1-15,-18-54 0,1 89-1,-36-18 1,-35-35 0,0-36-1,-35 36 1,0 0-1,-71 53 1,0-18 0,-106 53 15,71 0-31,53 35 16,53 18-1</inkml:trace>
  <inkml:trace contextRef="#ctx0" brushRef="#br0" timeOffset="83655.37">10266 9825 0,'0'0'0,"-53"0"0,-53 0 31,18 0-15,176 0 15,18 0-15,106 0 0,-71-53-1,-71 53-15,-70-35 16,53-1-1,-53 19 1,-17-54 0,-36 18 15,17 53-31,36-35 0,-17 35 31,17 18 0,35-18-31,0 35 16,71 0 0,-35 0-1,-71 1 1,35-36 0,-35 35-1,-106 106 1,36-70-1,17-1 1,53-17 0,88 0-1</inkml:trace>
  <inkml:trace contextRef="#ctx0" brushRef="#br0" timeOffset="85039.88">12718 9278 0,'-18'-70'16,"18"34"0,0 72 31,0 69-47,0 1 15,0 0 16,0 17-15,0-87-16,0-1 16,18-35-1</inkml:trace>
  <inkml:trace contextRef="#ctx0" brushRef="#br0" timeOffset="85422.22">13000 9402 0,'0'-36'0,"0"72"63,0-1-47,0 0-16,53 0 31,-18 54-31,0-54 15,1-35 1,-1 0 0,0-18-1,-35-70 1,35 17 0,-35 19-1,-17 16 1,-36 36-1,0 0 1,0 0 0,53 18-1,0 35 1</inkml:trace>
  <inkml:trace contextRef="#ctx0" brushRef="#br0" timeOffset="85736.84">13476 9419 0,'-18'0'16,"18"35"-1,0 1 1,18-1 0,35-35-1,18 0 1,-36 0-16,0-35 15,0-71 1,-35 53 0,0-18-1,-105 36 1,34 35 15,36 18-15,35 52-1,17-70-15</inkml:trace>
  <inkml:trace contextRef="#ctx0" brushRef="#br0" timeOffset="86389.08">14711 9313 0,'53'0'31,"17"0"-15,142 0-1,-124 0-15,-17 0 16,-36-17-1,0 17 1,-35-36 0,-17 1-1,-36 0 1,-35 35 0,35 0-1,53 53 32,70 0-31,-35-53-16,36 35 15,-36 0 1,18-35 0,-53 36-1,0-1 1,-70 35-1,17-34-15,-18-1 16,18 53 0</inkml:trace>
  <inkml:trace contextRef="#ctx0" brushRef="#br0" timeOffset="87140.18">16616 9260 0,'0'0'0,"0"-52"31,-18 52-15,18 70-1,-35-35-15,35 18 16,0 18 0,0-142 30,0 36-46,0-18 16,18 0-16,52-53 16,-52 106 15,17 53-15,18 18-1,-18-36 1,18 36-1,0-36 1,-18-35 0,36-124 15,-71 54-15,0-18-1,-18 52 1,-17 36-1,88 0 17</inkml:trace>
  <inkml:trace contextRef="#ctx0" brushRef="#br0" timeOffset="87520.72">17374 9084 0,'0'0'0,"0"35"16,0 1-1,-17-1 1,17 35 0,-36-34-16,36-1 15,0 0 1,18-70 15,-18 0-31,0-89 16,0-52-1,0-18 1,0 141 0,0 18-1,141 35 17,-53 17-32,-88 54 15,-17 17 16,-230 18-15,106-53 0,88 17-16</inkml:trace>
  <inkml:trace contextRef="#ctx0" brushRef="#br0" timeOffset="88360.66">12682 11095 0,'0'0'0,"0"53"63,0 17-47,0-17-16,0 71 15,0 17 1,0-71-1,53-70-15</inkml:trace>
  <inkml:trace contextRef="#ctx0" brushRef="#br0" timeOffset="88705.42">13018 11307 0,'0'0'0,"-18"0"31,18 17-31,0 36 31,0 18-15,70-18-1,-34-53-15,52 0 16,-35 0 0,-53-53-1,53-18 1,-53 1-1,-36 17 1,-69 17 0,52 36-1,17 0 1,1 53 0,123-17-1</inkml:trace>
  <inkml:trace contextRef="#ctx0" brushRef="#br0" timeOffset="89023.49">13564 11254 0,'0'0'0,"-17"17"32,17 36-17,0 0 1,17-18-1,89-35 1,-35-17 0,-36-107-1,-35 71 1,0 0 0,-71 53-1,-34 0 1,69 0-1,36 53 17,36-53-32</inkml:trace>
  <inkml:trace contextRef="#ctx0" brushRef="#br0" timeOffset="89307.59">14093 11183 0,'-17'18'31,"17"52"-15,0-17 0,53-18-1,17-35 1,-17 0 0,-17-17-1,-36-36 1,0 0-1,0-18 1,-71 36 0,-35 35-1,53 0 1,53 53 0</inkml:trace>
  <inkml:trace contextRef="#ctx0" brushRef="#br0" timeOffset="89586.67">16034 11183 0,'35'0'32,"0"-35"-17,18 35-15,53 0 16,0 0 15,-71 0-15,-52 0 15,-19 0-31,-34-36 31</inkml:trace>
  <inkml:trace contextRef="#ctx0" brushRef="#br0" timeOffset="90054.6">17216 10813 0,'0'-18'32,"-36"18"-1,1 18-15,0 35-1,-1-53 1,36 35-16,18 0 31,17-35-31,36 35 16,-1 1-1,-17-36 1,-53 35 0,0 0-1,-88 53 16,0-88-15,17 53 0,142-88 15</inkml:trace>
  <inkml:trace contextRef="#ctx0" brushRef="#br0" timeOffset="90519.34">17586 10866 0,'0'0'0,"0"17"16,0 18 15,0 36-31,0-36 16,0 18-1,0-106 32,0 0-31,53-88-1,0 88-15,0 53 16,17 0 0,-34 71-1,-36 17 1,35-53-1,0-35 1,36-35 0,17-88-1,-88 105 1,70-35 0,-34 124 15,-36 87 0,0-69-31,0 69 16,-18 1-16</inkml:trace>
  <inkml:trace contextRef="#ctx0" brushRef="#br0" timeOffset="91205.25">13970 13106 0,'0'0'0,"0"88"63,0-35-48,0 35-15,0-35 16,0 17-16,0 19 16,18-54-1</inkml:trace>
  <inkml:trace contextRef="#ctx0" brushRef="#br0" timeOffset="91536.98">14358 13088 0,'0'0'0,"-18"18"32,18 17-17,0 0-15,-35 36 16,70-1-1,36-17 1,35-53 0,-36 0-1,-17-53 1,-53-17 0,-17-54 15,-54 89-16,1 35 1,34 18 0,36 17-1,124 53-15</inkml:trace>
  <inkml:trace contextRef="#ctx0" brushRef="#br0" timeOffset="91968.73">16087 13141 0,'53'0'47,"-1"0"-47,1 0 16,0 0-16,53-35 31,-53-1-31,-53 1 15,0-18 17,-18 0-17,-34 53 1,-1 0 0,53 53 15,88 0-16,35-18 1,-87 1 0,-1-36-1,-35 35-15,-35 0 16,-107 71 15,72-53-31,70 18 16</inkml:trace>
  <inkml:trace contextRef="#ctx0" brushRef="#br0" timeOffset="93161.35">17780 12841 0,'-18'-70'31,"18"52"422</inkml:trace>
  <inkml:trace contextRef="#ctx0" brushRef="#br0" timeOffset="94247.38">17709 12753 0,'0'-35'0,"-17"35"31,17-36 141</inkml:trace>
  <inkml:trace contextRef="#ctx0" brushRef="#br0" timeOffset="96100.59">29739 6103 0,'-35'0'16,"88"0"46,0 0-46,53 0-16,193-35 15,-140-1 1,-18 36-16,89-52 31,-266 52 32,-17 0-48,18 0 1,-18 0 0,18 0-16,0 0 15,-71 17 1,35-17-1</inkml:trace>
  <inkml:trace contextRef="#ctx0" brushRef="#br0" timeOffset="96350.76">30180 6032 0,'0'36'62,"-35"17"-46,35 17-16,0 54 16,0-1-1,0-70 1,17-18 0,-17 18-1,89-88 1</inkml:trace>
  <inkml:trace contextRef="#ctx0" brushRef="#br0" timeOffset="96649.54">30409 6227 0,'0'-36'15,"0"72"-15,36-107 0,34 36 32,-34 35-17,16 70 1,-16 1-1,-1-1 1,0-70 31,-35-35-31,36-53-1,-36 17 1,0 36-16,35 53 31,18 52-15</inkml:trace>
  <inkml:trace contextRef="#ctx0" brushRef="#br0" timeOffset="97883.64">17410 12559 0,'0'0'0,"-89"-35"16,54 35-16,123 0 47,142 0-31,-125 0-16,-52 0 15,-17 0 1,-54 0 15,-35 0-15,53 17-1,-35 19 1,35 34 0,0 1-1,17 52 1,-17-70-1,0 106 1,36-159-16</inkml:trace>
  <inkml:trace contextRef="#ctx0" brushRef="#br0" timeOffset="98134.39">18098 12682 0,'35'0'31,"0"0"-31,0 106 31,1-35-31,-36-36 32,0-53-17,35-35 1,-35-88-1,53-53 1,-18 159 0</inkml:trace>
  <inkml:trace contextRef="#ctx0" brushRef="#br0" timeOffset="103365.8">18785 8378 0,'0'-35'0,"0"70"0,0-105 16,71 35-1,-18 35 1,106 0 0,-18 0-1,-35 88 1,-71 53-1,35 53 1,-34 106 0,87 317-1,-123-158 1,53 123 0,141 212-1,-88-389 1,-36-140-1,-70-142 1,0-52 0,0-36-1,-17 89 1,-71-89 15,35-35-15,0 71-1</inkml:trace>
  <inkml:trace contextRef="#ctx0" brushRef="#br0" timeOffset="105339.83">11307 15064 0,'0'0'16,"-53"0"15,70 0-31,160 0 16,87 0 0,-158 0-1,-18-18 1</inkml:trace>
  <inkml:trace contextRef="#ctx0" brushRef="#br0" timeOffset="105482.09">11324 15558 0,'0'0'0,"-35"0"0,35 52 16,18-52-1,405 0 1,-229-35-1</inkml:trace>
  <inkml:trace contextRef="#ctx0" brushRef="#br0" timeOffset="106835.4">13582 14922 0,'0'18'47,"0"35"-47,0 53 16,35 53-1,-35-18 1,0-53 0,0-53-1</inkml:trace>
  <inkml:trace contextRef="#ctx0" brushRef="#br0" timeOffset="107180.52">13935 15152 0,'0'0'0,"-18"70"47,18-34-47,0-1 15,0 0-15,18 0 16,105 18 0,-70-53-1,0 0 1,-18-53 15,-35-52-15,0 69-1,-17-17 1,-72 1 0,54 52-1,35 17 1,18 54 0</inkml:trace>
  <inkml:trace contextRef="#ctx0" brushRef="#br0" timeOffset="107522.1">14499 15205 0,'-35'0'15,"-18"53"1,53-18 0,0 0-1,35 0 1,1-35-1,-1 0-15,35 0 16,-34-35 0,17-71-1,-53 53 1,0 18-16,0 0 16,-71 0-1,36 35 1,-18 0-1,0 70 1,53 1 15</inkml:trace>
  <inkml:trace contextRef="#ctx0" brushRef="#br0" timeOffset="107766.81">15099 14887 0,'0'-35'0,"0"88"63,0 123-48,0-17 1,0-106 0</inkml:trace>
  <inkml:trace contextRef="#ctx0" brushRef="#br0" timeOffset="108080.66">15099 15275 0,'0'0'16,"53"-70"-16,0-1 16,17 36-1,-34-18 1,-1 0 0,-70 88 15,-1 18 0,36-17-31,0 16 16,18-52-1,17 71-15,36-71 16,-18 18 0,-18-18-1</inkml:trace>
  <inkml:trace contextRef="#ctx0" brushRef="#br0" timeOffset="108296.14">15963 15099 0,'71'0'31,"-36"0"-31,18 0 16,0 0-16,35 0 16,-53 0-1</inkml:trace>
  <inkml:trace contextRef="#ctx0" brushRef="#br0" timeOffset="108468.98">16140 14993 0,'-71'-35'32,"71"88"-1,18 70-15,52-17-1,-35 0 1</inkml:trace>
  <inkml:trace contextRef="#ctx0" brushRef="#br0" timeOffset="108947.06">17092 14975 0,'0'0'0,"-18"18"31,-17 70-15,35-52-1,0 34 1,0-17 0,18-18-1,70-35 1,-17-17 0,-36-72-1,0 1 16,-35 35-15,-53-17 0,-17 70-1,34 0-15,1 0 32,35 35-32,124 18 15</inkml:trace>
  <inkml:trace contextRef="#ctx0" brushRef="#br0" timeOffset="109213.16">17551 15152 0,'0'0'0,"-18"35"31,71-35 0,-18 0-15,18-53 0,-53 18-16,0 0 15,-35 35 1,-36 0 0,1 0-1,70 17 1</inkml:trace>
  <inkml:trace contextRef="#ctx0" brushRef="#br0" timeOffset="109448.16">17815 14870 0,'0'0'0,"0"-18"0,53 71 62,-53-18-62,0 0 16,35 89-1,-35-18 1,0-18 0,-17-18-1</inkml:trace>
  <inkml:trace contextRef="#ctx0" brushRef="#br0" timeOffset="109729.38">18168 14852 0,'0'-35'31,"0"105"1,35-35-32,-35 18 15,0 124 16,0-142-31</inkml:trace>
  <inkml:trace contextRef="#ctx0" brushRef="#br0" timeOffset="110104.31">18274 15081 0,'53'-53'0,"-36"53"16,72-35-1,-54 0-15,0 35 16,0 0 0,-105 0 30,35 17-30,35 19 0,0-1 15,0 0-31,70 1 31,-35-19-31,54-17 31</inkml:trace>
  <inkml:trace contextRef="#ctx0" brushRef="#br0" timeOffset="110362.67">18997 14623 0,'0'0'0,"-53"0"47,53 35-47,-53 35 15,18 89 1,35 0-16,18-36 31,105-52-15,-88-36-1,1-35-15</inkml:trace>
  <inkml:trace contextRef="#ctx0" brushRef="#br0" timeOffset="111416.79">19685 14922 0,'-35'-105'15,"35"175"48,0-35-48,0 18-15,0 53 32,0-35-17,17-18 1</inkml:trace>
  <inkml:trace contextRef="#ctx0" brushRef="#br0" timeOffset="111761.73">19932 14940 0,'0'0'0,"0"-35"16,0 88 15,-18-53-15,18 53-16,18 0 15,105-53 1,-52 0 15,-53 0-31,35-18 16,-53-35-1,0 18 1,-36-1 0,-17 36-1,-53 0 1,71 0-1,35 18 1,53-18-16</inkml:trace>
  <inkml:trace contextRef="#ctx0" brushRef="#br0" timeOffset="112045.24">20355 14922 0,'0'36'31,"0"17"-15,0 0 0,36-53-1,-1 0 1,0 0-16,0 0 16,1-36-1,-1-70 1,-53 54-1,-70 16 1,-35 36 0,123 18 15</inkml:trace>
  <inkml:trace contextRef="#ctx0" brushRef="#br0" timeOffset="112278.59">20779 14517 0,'0'35'31,"53"18"-15,17 0-16,18 17 15,18 54 1,-106-89-16,0 0 15,-53 36 1,-17-18 0</inkml:trace>
  <inkml:trace contextRef="#ctx0" brushRef="#br0" timeOffset="112535.74">21837 14711 0,'-35'0'0,"88"0"47,299 0-16,-281 0-31,-1 0 16,-52 0-1</inkml:trace>
  <inkml:trace contextRef="#ctx0" brushRef="#br0" timeOffset="112716.3">22066 14605 0,'0'0'0,"0"-35"32,36 105-17,-1-17 1,0 0-16,-35 18 16,35 87-1,-35-87 1</inkml:trace>
  <inkml:trace contextRef="#ctx0" brushRef="#br0" timeOffset="113537.85">23372 14358 0,'0'-35'0,"-18"35"16,18 53 15,0 88-15,0-88-16,0 35 15,35 53 1,-35-35 0,0-71-1</inkml:trace>
  <inkml:trace contextRef="#ctx0" brushRef="#br0" timeOffset="113901.81">23583 14623 0,'0'-36'32,"0"107"-17,0-36 1,0 0 0,0 1-16,71-1 15,-1 18 1,-34-53-1,-1-18 1,-18-70 0,-17 35-1,0-17 1,0-1 0,-141 71 15,106 35 0,0 36-15,35-36-16,17 0 15</inkml:trace>
  <inkml:trace contextRef="#ctx0" brushRef="#br0" timeOffset="114178.72">24042 14305 0,'0'0'15,"-35"0"-15,35 35 63,0 1-48,0 34-15,17 71 32,-17-88-32,0 53 15,0 18 1,35-124-16</inkml:trace>
  <inkml:trace contextRef="#ctx0" brushRef="#br0" timeOffset="114544.62">24112 14728 0,'0'0'15,"0"-52"-15,36-19 16,87 18 0,-17 0-1,-71 18 1,-70 35 15,-18 35-15,18-35-1,-1 35-15,1-35 16,0 36 0,35-1-1,53 0 1,17 36-1,36-1 1,-70-34 0,-36-1-1</inkml:trace>
  <inkml:trace contextRef="#ctx0" brushRef="#br0" timeOffset="114800.08">24941 14146 0,'0'0'0,"0"-35"16,-17 35 0,-19 18-1,-16 88 1,52 35-1,0 88 1,52-158 0,-16-36-1,70 0 17</inkml:trace>
  <inkml:trace contextRef="#ctx0" brushRef="#br0" timeOffset="115027.6">25294 14270 0,'0'0'0,"0"-35"15,35 35 32,-35 70-47,53-17 16,-53 71-1,0-36 1,0-18 0,-17-70-16</inkml:trace>
  <inkml:trace contextRef="#ctx0" brushRef="#br0" timeOffset="115360.38">25629 14340 0,'0'0'0,"-17"18"31,17 35-15,0-18-16,0 1 16,88 34-1,-53-70 1,36-18-1,-36-70 1,-35 18 0,0-1-1,-53 36 1,-53 35 0,53 70 15,53-34-16</inkml:trace>
  <inkml:trace contextRef="#ctx0" brushRef="#br0" timeOffset="115677.26">25929 14358 0,'0'18'31,"0"52"-15,0-34 0,35-36-1,1 0 1,-1-36 0,-35-70-1,0 71 1,-18-18-1,-52 53 17,52 0-32,18 18 31</inkml:trace>
  <inkml:trace contextRef="#ctx0" brushRef="#br0" timeOffset="115961.93">26300 14270 0,'-18'70'31,"18"-34"-15,35-36-1,0 0 1,1 0-16,-1 0 15,18-18 1,-53-17 0,0-36-1,-35 71 1,-54 0 0,54 0-1</inkml:trace>
  <inkml:trace contextRef="#ctx0" brushRef="#br0" timeOffset="116161.87">26494 14005 0,'0'0'0,"53"18"31,-18 52-31,88 54 31,-87-18-31,-36 17 16,-18-35 15,-17-35-31,-1-17 0</inkml:trace>
  <inkml:trace contextRef="#ctx0" brushRef="#br0" timeOffset="117015.51">27517 14323 0,'0'0'0,"35"0"47,212 0-32,-159 0 1,0 0 0</inkml:trace>
  <inkml:trace contextRef="#ctx0" brushRef="#br0" timeOffset="117211.71">27817 14235 0,'0'0'0,"0"-36"15,0 72 17,0 34-17,35 36 1,-35 17 0,35-34-1</inkml:trace>
  <inkml:trace contextRef="#ctx0" brushRef="#br0" timeOffset="117593.38">28452 14393 0,'-18'0'31,"-17"18"-15,35 53 0,0-54-1,17 54 1,107-36 0,-54-35-1,-17-18 1,-18-52-1,-35-36 1,-35 71 0,-18 35-1,18 0 1,0 0-16,-1 17 16,36 19-1</inkml:trace>
  <inkml:trace contextRef="#ctx0" brushRef="#br0" timeOffset="117826.1">28945 14552 0,'0'35'31,"36"-70"0,-36 0-15,0 0-1,-18 35 1,0 0 0</inkml:trace>
  <inkml:trace contextRef="#ctx0" brushRef="#br0" timeOffset="118393.38">29263 14270 0,'-18'0'31,"36"-35"-15,17 35 0,18 0-1,-53-36 1,-35 36 0,-36 0-1,1 18 1,70 17-1,-36 1 1,36-1 0,0 0-1,18-35-15,-18 35 16,53-35 0,0 0-1,53 0 1,-36 36-1,-34-36 1,-1 53 0,-35-36 15,0 18-31,-18 18 16,-52-53-1,-36 36 16,71-36-31,-1 0 32,36-18-32</inkml:trace>
  <inkml:trace contextRef="#ctx0" brushRef="#br0" timeOffset="118610.51">29633 14217 0,'0'53'47,"36"17"-16,-36 1-16,0-36-15</inkml:trace>
  <inkml:trace contextRef="#ctx0" brushRef="#br0" timeOffset="118912.47">29739 14376 0,'35'-36'0,"-35"1"16,89 0-1,-19-18 1,-105 71 15,17 35-15,-17-53 0,35 35-16,0 0 15,18 0 1,52-35-1,1 36 17,-36-1-17,0-35 1</inkml:trace>
  <inkml:trace contextRef="#ctx0" brushRef="#br0" timeOffset="119192.3">30586 13970 0,'0'0'0,"-18"0"16,-52 71 0,70-19-1,-53 19-15,53 88 16,-53-53-1,53-71 1,35 0 0,18 18-16,0-53 31,0 0-15,-18 0-16</inkml:trace>
  <inkml:trace contextRef="#ctx0" brushRef="#br0" timeOffset="119627.26">30956 14146 0,'0'-35'0,"0"70"63,0 1-48,0 17-15,36 70 31,-36-88-31,0 1 0,17-1 16</inkml:trace>
  <inkml:trace contextRef="#ctx0" brushRef="#br0" timeOffset="119925.92">31221 14288 0,'-18'0'15,"18"17"1,-35-17-16,35 53 16,18-18-1,17-35 1,35 0 0,1 0-16,-18-17 15,-53-19 1,-18-16 15,-52 16-15,-1 36-16,36 0 31,0-35-31</inkml:trace>
  <inkml:trace contextRef="#ctx0" brushRef="#br0" timeOffset="120132.39">31574 13952 0,'0'36'31,"0"17"-31,70 35 0,18 88 16,-35-17-1,-53-18 1,-158 53 15,-37-123-15</inkml:trace>
  <inkml:trace contextRef="#ctx0" brushRef="#br0" timeOffset="122180.82">14358 15981 0,'0'0'0,"-141"0"0,0 0 16,35 0-16,35 0 16,407 0 15,228 0-15,142-35-1,-336 35-15,177-53 16,-353 53-1,-212 0 17,-123 17-1,18-17-15</inkml:trace>
  <inkml:trace contextRef="#ctx0" brushRef="#br0" timeOffset="122677.75">13229 17604 0,'0'0'0,"-35"0"0,88 0 47,70-36-47,230-34 16,-88 70 15,-142-53-31</inkml:trace>
  <inkml:trace contextRef="#ctx0" brushRef="#br0" timeOffset="122825.33">13670 17745 0,'0'0'0,"-88"35"16,35-35-16,176 53 31,248-124-15,105-17-1</inkml:trace>
  <inkml:trace contextRef="#ctx0" brushRef="#br0" timeOffset="124141.28">16545 16775 0,'0'0'0,"-106"0"16,-17-36-1,-71 36 1,53 0 0,53 18-1,52 17 1,36 106 0,18-17-1,35 35 1,-53 17-1,0 71 1,0-71 0,-18-52 15,18-54-15,0-34-1,71-36 1,70 0-1,71 0 1,158 35 0,-88-35-1,89 0 1,87 0 0,-34 0-1,-1-35 1,124-18-1,-194 53 17,-159-53-32,-53 53 0,335-53 31,-247 18-15,-70 35-1,-53 0 1,0 0-1,-36 0 1,-35-36 0,-35 1 15,0-18-31,-17-53 16,17-17-1,-53-107 1,0-34-1,18-36 1,35 124 0,-106 70-1,53 53 17,-18 18-17,1 35 1,-107 17-1,-17 36 1,-123 0 0,-53 0-1,-124-53 1,-459 141 0,212-88-1,0 35 1,-123 0-1,617-35 17,177-53-32</inkml:trace>
  <inkml:trace contextRef="#ctx0" brushRef="#br0" timeOffset="137641.24">8343 17357 0,'0'0'0,"-53"0"0,71 0 62,17 0-62,18-53 16,0 0-16,53-53 31,-106 71-31,0-1 0,0-34 31,-18 70-15,-52 35 0,34 36-1,36 87 1,0 89 0,53 212-1,-53-283 1,0-87-1,0-54 1,0 0-16</inkml:trace>
  <inkml:trace contextRef="#ctx0" brushRef="#br0" timeOffset="138120.15">8273 17992 0,'0'-36'15,"0"-17"1,123 1 0,-17-19-1,0 0 1,-71 36 0,-35 0-1,-18 70 16,18 0-15,-35 36 0,35-36-16,0 1 15,106-1 1,-35-35 15,-36-35-31,18-36 16,-18-35-1,-35 53 17,0 18-17,0 70 17,0 18-32,0 71 15,0-36 1,35-35-1,53-53 1</inkml:trace>
  <inkml:trace contextRef="#ctx0" brushRef="#br0" timeOffset="138324.54">9190 17445 0,'0'-71'15,"0"36"-15,-18 17 16,-17 159 31,35-52-32,53-1-15,-18 18 16,-35-36 0,35-34-1</inkml:trace>
  <inkml:trace contextRef="#ctx0" brushRef="#br0" timeOffset="139019.17">9119 17762 0,'0'0'0,"-53"-53"0,106 18 47,0 35-47,71-35 15,-36 0 1,-53-1-1,-35 72 48,0-1-63,-17 0 16,17 36-1,35-36 1,-35-17-16,35-18 15,18 0 1,18-71 0,-36 36-1,-35 70 32,0 0-31,53-35-1,53 0 17,-71-70-17,-35-1 1,0 36 0,0 70 15,53 36-16,-36-71 1,54 0-16,-18 0 16,106-88-1,-124 17 1,-35 18 15,-53 71-15,53 35-1,-35 70 1,35 36 0,0-106-16</inkml:trace>
  <inkml:trace contextRef="#ctx0" brushRef="#br0" timeOffset="139219.22">9402 18292 0,'0'0'0,"-53"0"16,194-53 15,88 0-15,0 0 0,-140 53-1,-54-35 1,0 35-16</inkml:trace>
  <inkml:trace contextRef="#ctx0" brushRef="#br0" timeOffset="139353.31">9578 18450 0,'0'0'0,"70"0"32,195-106-17,-124 54 1,18 52-16,-71-89 15</inkml:trace>
  <inkml:trace contextRef="#ctx0" brushRef="#br0" timeOffset="142170.63">13423 8714 0,'0'-18'16,"0"-17"0,-106 35-1,-141 0 1,71 0-1,35 17 1,-265 36 0,230 18-1,70-1 1,88-34 0,18-1-1,0-17 1,0 87-1,0 1 1,-88 176 0,88 1-1,-53 17 1,53-18 0,53 18-1,106 52 1,-89-122 15,-17-1-15,-17 141-1,-36-211 1,53-18-16,-53 89 16,0-54-1,0-17 1,0-1-1,0 107 1,0-106 0,0-18-1,0 0 1,0-53 0,0 0-1,0-17 1,0-18 15,0-18-15,35 53-1,18-88-15,-18 0 16,53 0 0,36 0-1,-71 0-15,0 0 16,194 53-1,-89-17 1,54-36 0,88 0-1,53 0 1,-71 0 0,53 0 15,-229 0-31,141 0 31,-71 0-15,-17 0-1,-53 0 1,17 0 0,71-18-1,-53 18 1,18 0-1,17-53 1,-17 53 0,88-35-1,-88 35 1,0-36 0,-1 36 15,-69-52-31,69 52 0,36-36 15,-35 36 17,0-53-17,35 53 1,35 0 0,-35 0-1,-35-35 1,-53 35-1,70-35 1,-105 35 0,-1 0-1,-17 0 1,-18 0 0,1 0 15,17 0-31,35 0 31,-18 0-15,36-53-1,-35 53 1,17 0 0,-53 0-1,1 0 1,-36-18 15,-18 18 0,18-35-31</inkml:trace>
  <inkml:trace contextRef="#ctx0" brushRef="#br0" timeOffset="143671.51">22049 9525 0,'-36'0'16,"72"0"-16,-72-35 0,36 123 47,0-35-47,0 53 31,0-53-31,18 17 0,53-35 31,-19 18-31,1-70 31,-17-72-15,-1-34 0,-35-36-1,0 71 1,0 53-1,0 70 17,0 53-17,35-35-15</inkml:trace>
  <inkml:trace contextRef="#ctx0" brushRef="#br0" timeOffset="144034.51">22578 9648 0,'0'0'0,"-36"-52"15,89 52 32,18 17-31,-18 71 0,-53-70-16,0 53 15,0-1 1,-18-123 31,18 18-47,0-36 15,18 1 1,17 70-16,0-53 16,89 18-1,-36 70 16,-35 53-31,-53 36 16,0-54 15,0-17-31</inkml:trace>
  <inkml:trace contextRef="#ctx0" brushRef="#br0" timeOffset="144550.71">23213 9331 0,'0'0'0,"0"-35"0,-18 35 15,18-36 1,0 54 15,18 106-15,-18 17-1,0-36 1,53-52 0,-53-17-1,0-1 1,35-35 0,-35-35-1,53-54 1,-18 19-16,0-71 15,18 53 1,-53 52 0,0 54 15,-35 53-15,0-1-1,0 1 1,35-36-1,0 0-15,17 53 16,18-35 0,1-53 15,17 53-31</inkml:trace>
  <inkml:trace contextRef="#ctx0" brushRef="#br0" timeOffset="144934.51">23689 9507 0,'0'0'0,"0"-53"16,0 18-1,88 35 1,-17 53 0,-36 18-1,-35-36 1,0 35-16,-18-34 15,-17-36 17,0 0-17,35-18 1,35-88 0,36 71-1,17-36 1,-18 71-1,-17 0 1,-53 106 0,-17-35-1,-19-1 17,36-34-32</inkml:trace>
  <inkml:trace contextRef="#ctx0" brushRef="#br0" timeOffset="145255.71">24342 9437 0,'0'0'16,"-53"17"15,17 54-15,36 0-1,0-36 1,18-35-16,35 0 15,18 0 1,-36-53 0,35-18-1,-70 1 1,-52 17 0,-19 53 15,18 0-31,53 18 15,71 34 17</inkml:trace>
  <inkml:trace contextRef="#ctx0" brushRef="#br0" timeOffset="145682.67">24589 9419 0,'0'0'16,"0"18"15,0 17-16,0 18 1,53 18 0,-1-71-1,19 0 1,35-89 15,-106 54-31,0 0 16,0 70 31,0 18-32,35-53 1,18 0 0,-18 0-1,1-35 1,-36-36-1,0 36-15,-18-36 16,-35 36 0,18 35-1,35 35 1</inkml:trace>
  <inkml:trace contextRef="#ctx0" brushRef="#br0" timeOffset="145967.13">25135 9349 0,'0'0'16,"53"-18"-16,0 18 16,18 18 15,-71 70-15,0-35-1,-18-53 1,18-71 15,0 18-31,35-17 16,1 70-1,105-53 1,-88 53-16,-18 88 16,-35 0-1,-35 18 1</inkml:trace>
  <inkml:trace contextRef="#ctx0" brushRef="#br0" timeOffset="146268.31">23107 10513 0,'0'0'16,"-88"0"-16,35 0 15,88-35 1,300-54 0,-53 19-16,442-36 15,-89 35 1,-177-17 0,-264 88-1,-158 0 1,-72 0-1,-140 53 1,35 0 0</inkml:trace>
  <inkml:trace contextRef="#ctx0" brushRef="#br0" timeOffset="146847.34">23001 10830 0,'0'0'0,"88"0"16,653-88 0,-88-35-1,-124 34 1,-194 54 0,-282 35-1,-53 18 95,-18-18 171</inkml:trace>
  <inkml:trace contextRef="#ctx0" brushRef="#br0" timeOffset="188991.49">19650 5856 0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35:53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3193 0,'-18'0'32,"18"-36"-17,53 36 17,-35 0-17,52 0 1,-35-35-16,1 35 31,-36-35-15,-71 35-1,18 0-15,-70 35 16,17 71 0,53-36-1,18-34 1,105 17-1,124 17 17,-123-70-17,-142 0 32,-70 88-31,-17 36-1,69-1 1,89-70-16,0 18 16,0-36-1,230 71 1,-19-106 0,-70 0-1</inkml:trace>
  <inkml:trace contextRef="#ctx0" brushRef="#br0" timeOffset="334.98">3598 3581 0,'0'0'0,"0"-36"16,36 36 0,52-35-1,35 35 1,-35 106-1,1 53 1,-89-124 0,0 0-1,0-176 32,0 35-47,0-17 16,35-18-16,0 105 15,1 36 1,-1 0 15,-35 18-31</inkml:trace>
  <inkml:trace contextRef="#ctx0" brushRef="#br0" timeOffset="1299.04">4498 3528 0,'35'0'32,"18"-18"-1,-53-35-15,0-17-1,0 34 1,-70 36-16,-19 0 15,-34 36 1,88 17 0,35 35-1,0-35 1,53 0 0,88-53-1,-106 0 1,35-18-1,-70 36 17,36-18-17,-36 17-15,53-17 16,70-35 0,-17-71-1,-53-106 1,-53 1 15,0 17-31,-35 159 31,-18-1-15,17 54 0,36 176-1,0-35 1,89-18-1,34 17 1,-35-158 0,0 0-1,-17-17 1,-36-54 0,-35-17-1,0-53 1,-17 141-1,-19 35 17,36 18-17,0 18 1,71 35 0,-36-106-1,89 0 1,-89-18-1,36-141 1,-1 18 0,-35 106-1,-35 52 32,-35 54-47,35-18 0,0 35 16,0-17-1,18-36 1</inkml:trace>
  <inkml:trace contextRef="#ctx0" brushRef="#br0" timeOffset="1670.2">6015 3404 0,'0'-35'15,"0"70"-15,0-105 16,35 70-16,-35-36 15,0 1 1,0 0 0,0 0-1,-106 35 1,36 17 0,34 54-1,36-18 1,0-18-1,71-35 17,17-18-32,0 18 31,-52 0-31,-1 18 31,-35 35-15,-18 0-1</inkml:trace>
  <inkml:trace contextRef="#ctx0" brushRef="#br0" timeOffset="1931.34">6579 2981 0,'36'-71'31,"-72"142"-31,72-89 47,-36 89-47,0 17 16,0 88 0,0-70-16,35-18 15,-35 18 1,0-35-1</inkml:trace>
  <inkml:trace contextRef="#ctx0" brushRef="#br0" timeOffset="2399.05">6562 3440 0,'-124'-71'16,"248"142"-16,-283-142 15,124 71 1,52-18-1,283-35 1,-141 53 0,-53-70 15,-71 35-15,-35 52 15,-18 19-16,18 34 1,0 1 0,89-18-1,-19-53 1,1 0 0,-18 0-1,-53-18-15,35-35 16,-35-18-1,0 1 1,-53 35 0,-71 35 15,36 17-15,53 36-1,70-18 1,36 1-1</inkml:trace>
  <inkml:trace contextRef="#ctx0" brushRef="#br0" timeOffset="2750.74">7320 3316 0,'0'-35'15,"0"70"-15,0-123 16,35 88 15,1 0-31,34 35 16,-34 36-1,-36-1 1,0-34 0,-18-36 15,18-18-15,0-35-1,0-70 1,176 52-1,-52 18 1,-89 106 0,0-18-16,-35 1 15,-70 34 1,-124-35 0</inkml:trace>
  <inkml:trace contextRef="#ctx0" brushRef="#br0" timeOffset="3033.44">6985 2840 0,'0'0'0,"-71"0"15,36 18-15,0 52 16,35-52-1,53-18 1,0 0 0,-53-71-1,0 18 1,-53 18 0,0 35-1,0 88 1,106 18-1</inkml:trace>
  <inkml:trace contextRef="#ctx0" brushRef="#br0" timeOffset="3870.8">9507 2858 0,'0'-53'0,"-53"0"16,-35 53 0,-35 0-1,35 141 1,35-88-16,17 70 15,36 36 1,18 0 0,88-71-1,88-35 17,-106-53-17</inkml:trace>
  <inkml:trace contextRef="#ctx0" brushRef="#br0" timeOffset="4281.42">9613 3316 0,'0'-35'0,"0"70"0,0-123 15,18 53 1,35-1-16,0 36 16,52 18-1,-16 105 1,-89 1-1,-18-54 1,-88-17 0,71-88 31,88-88-32,0 70-15,17-18 16,36 1-1,0 34 1,-53 36 0,-18 0-1,-35 71 1,0 52 0,35-52-1,-35-36 1</inkml:trace>
  <inkml:trace contextRef="#ctx0" brushRef="#br0" timeOffset="4598.08">10231 2910 0,'0'0'0,"-71"0"31,36 0-15,35 36 0,17-36-1,36 0 1,-17-18 0,-36-35-1,0 0 1,-53 53-1,0 0 1,53 36 0,35-1-1,36-35 1</inkml:trace>
  <inkml:trace contextRef="#ctx0" brushRef="#br0" timeOffset="4781.85">10619 2787 0,'0'-35'15,"0"70"-15,0-106 16,0 89 15,0 141-15,0 0 0,0 35-1,0-124 1</inkml:trace>
  <inkml:trace contextRef="#ctx0" brushRef="#br0" timeOffset="4965.26">10442 3228 0,'0'0'0,"-53"-35"31,53-1-15,53 36-1,35 0 1,-17 0-16,88 0 16,-18 0-1,-71 0 1</inkml:trace>
  <inkml:trace contextRef="#ctx0" brushRef="#br0" timeOffset="5580.4">11095 3175 0,'53'-18'63,"-18"-52"-32,-35 35-15,-18 35-1,-52 35 1,17 53 0,53-53-16,53 36 15,0-36 1,0-35 0,-18-35-1,0-36 1,18 1 15,-53 17-31,18 53 31,35 70 1,-53-34-32,35-1 15,0 18 1,1-53-1,-1-53 17,-35-18-32,0 1 15,0 35 1,0 70 15,35 0-15,-35 0-16,0 36 15,0-18 1</inkml:trace>
  <inkml:trace contextRef="#ctx0" brushRef="#br0" timeOffset="5847.77">11553 2875 0,'0'0'15,"0"-35"-15,-52 35 16,-19 0 0,53 35-1,18 0 1,53-52 31,-53-36-47,0 18 31,-53 35-31,18 35 31,35 0-31</inkml:trace>
  <inkml:trace contextRef="#ctx0" brushRef="#br0" timeOffset="6281.07">11924 3298 0,'0'0'0,"35"-35"47,-35-18-16,0 18-31,0-18 15,-35 18 1,0 35-16,-71 0 16,0 70-1,106 1 17,0-36-32,18 0 15,87-35 1,19 0-1,17-105 1,-70 69 0,-71 1-1,35 123 17,18 36-17,-53-71-15,35-18 16</inkml:trace>
  <inkml:trace contextRef="#ctx0" brushRef="#br0" timeOffset="7554.23">2840 4692 0,'-106'0'16,"212"0"-16,-318 0 0,159 0 15,18 0 1,53 0 0,52 0-1,336-35 1,-53 35-1,-18-53 1,53 0 0,264 0-1,-316 0 1,-54 53 0,-70 0-1,17-53 1,212 53-1,-88-53 1,-89 53 0,107-35 15,-160 35-15,54 0-1,17-53 1,-17 53-1,-36-53 1,106 0 0,-123 53-1,-1 0 1,19-35 0,105 35-1,-106-53 1,71 53 15,-194 0-31,229-53 16,-106 0-1,1 18 1,-19 35 15,160-53-15,-71 53-1,-54 0 1,-16-53 0,-71 53-1,-18 0 1,-88-35-16,17 35 16,-105 0 46,-36 0-62</inkml:trace>
  <inkml:trace contextRef="#ctx0" brushRef="#br0" timeOffset="18961.13">15081 3669 0,'0'-35'16,"-17"35"-16,-19 0 31,54 0 16,35-36-16,-18 36-15,-35-35 0,-35 0 15,0 35-16,-1 0 1,-17 0-16,-70 17 16,52 36-1,36-35 1,70 105 0,54-70-1,16-53 1,-34 0-1,-36 0 1,-88 0 15,-53 53-15,36-53 0,35 53-16,-1 53 31,36-71-31,124 36 31,-36-36-31,-17-35 16,70 0-1,-71 0-15</inkml:trace>
  <inkml:trace contextRef="#ctx0" brushRef="#br0" timeOffset="19544.65">15434 3863 0,'0'-35'16,"35"35"15,1 0-15,34 0 0,1 17-1,-36 107-15,-35-71 31,0-18-31,-18-35 47,18-18-31,0-17-16,0 0 16,53-36-1,-17 18 1,16 53-16,1 0 15,0 0 1,-17 0 0,-1 0 15,0-35-31,0 35 16,18-35 15,-17 35-16,-1 70 17,-35-34-17,-18-36 1,18-18 15,53-53-15,35 36-1,-52 35-15,-1 0 16</inkml:trace>
  <inkml:trace contextRef="#ctx0" brushRef="#br0" timeOffset="20048.11">16422 3775 0,'0'35'16,"-18"0"-1,18 18-15,0-18 16,18-35 15,17 0-15,0-17-1,1-36 1,-36 18 0,-89-36-1,72 71 1,-18 18-1,70 35 1,35 0 0,19-53-1,-37 0 1,-16-53 0,-1 17-1,0 36 16,-35 53-15,0 0 0,-17 0-1,17-71 32,88-52-31,0 17-1,18 53-15,35-35 16</inkml:trace>
  <inkml:trace contextRef="#ctx0" brushRef="#br0" timeOffset="20597.2">17815 3739 0,'0'0'0,"0"53"63,0 18-48,0-18 1,0 17 0,0-34-1,0-142 16,0-53-15,0 89-16,36-36 16,-1 123 15,18 89-15,0-18 15,0-52-31,-53-1 15,17-35 1,-17-18 0,0-52-1,53-36 1,-18-18 0,1 71-1,34 53 1,-17 71-1,0 105 1,-53-105 0,0 0-1,0-19 1</inkml:trace>
  <inkml:trace contextRef="#ctx0" brushRef="#br0" timeOffset="20895.15">18556 3845 0,'0'0'0,"35"0"31,18 0-15,-17 0 0,-36-35-1,0-18 1,0 18-1,-53 35 1,-18 0 0,71 17-16,-35 54 15,35 0 17,35-36-32,71 18 15,-53-53 1</inkml:trace>
  <inkml:trace contextRef="#ctx0" brushRef="#br0" timeOffset="21109.3">19085 3545 0,'0'0'0,"0"-53"16,-17-17 0,17 35-16,-36 35 15,36 88 16,0 71-15,36-89-16,-36 89 16,35-53-1,-35-36 1,0-17 0</inkml:trace>
  <inkml:trace contextRef="#ctx0" brushRef="#br0" timeOffset="21408.96">18927 3916 0,'0'-35'31,"0"-1"16,35 36 16,0 0-48,0 0-15,36 0 16,-1 0-1</inkml:trace>
  <inkml:trace contextRef="#ctx0" brushRef="#br0" timeOffset="21927.83">19226 3863 0,'0'-18'15,"0"-17"1,71 35 15,-18 0-15,-18 35 0,-35 18-1,0-18-15,0 18 16,-17-17 15,17-54-15,0-53 15,35 36-31,0 0 16,0 0-16,54-1 15,-1 36 1,-53 0-1,-17 0 1,-18 18 15,0 35-15,0 17 0,-18 1-1,18-18 1,-35-18-1,17-35 1</inkml:trace>
  <inkml:trace contextRef="#ctx0" brushRef="#br0" timeOffset="22196.41">19685 3545 0,'0'0'31,"-18"0"-31,-17 0 0,35 36 16,18-1-1,17-35 1,-35-18 0,35-35-1,-35 0 1,-70 53-1,17 0 17,53 18-32,-35-18 0</inkml:trace>
  <inkml:trace contextRef="#ctx0" brushRef="#br0" timeOffset="22448.22">20020 3757 0,'0'0'15,"0"-18"1,-18 18 0,-17 0 15,0 0-31,0 53 16,35 18-1,0-1 16,0-34-31,17-1 0,71 0 32,-17-35-17</inkml:trace>
  <inkml:trace contextRef="#ctx0" brushRef="#br0" timeOffset="22762.06">20267 3863 0,'0'0'0,"0"-35"0,0-1 31,-18 36-15,1 0-16,-18 18 15,-1-18 1,36 35-16,0 1 31,53-1 0,18 0-31,17-35 32,-53 35-17,-52 1 1,-54-36 0,-88 53-1,53 17-15,-52-17 16</inkml:trace>
  <inkml:trace contextRef="#ctx0" brushRef="#br0" timeOffset="23325.22">14905 4780 0,'0'0'16,"-53"0"-16,18 0 16,123 0 15,194 0-15,283 0-1,140 0 1,159 0-1,-423 0 1,371 0 0,-107-53-1,-246 53 1,-318 0 0,-159-35 15,-17 35-31,0 0 15,-36 0 1,-17 53 0,18-53-16</inkml:trace>
  <inkml:trace contextRef="#ctx0" brushRef="#br0" timeOffset="25991.14">4498 6103 0,'0'0'16,"0"-35"0,-35 70 62,35 0-78,-36 71 31,-34 18-31,17-1 16,0-35 15,-35 18-15</inkml:trace>
  <inkml:trace contextRef="#ctx0" brushRef="#br0" timeOffset="26357.19">4092 6156 0,'0'0'0,"0"-35"16,-35 35-1,53 0 16,87 70-15,-34-34 0,17-1-1,89 53 1,-1 35 0,-141-87-1,18-36 1,-71 0 46,1 0-46,17 35 0</inkml:trace>
  <inkml:trace contextRef="#ctx0" brushRef="#br0" timeOffset="27895.33">3140 7232 0,'-88'0'15,"176"0"-15,-247 0 0,71 0 16,35 0-16,18 0 16,123 0 15,282-35-15,195-18-1,369-124 1,-616 177-1,282-53 1,-477 53 0,-193 0 31,17 18-47,-53 17 15,88-35 1</inkml:trace>
  <inkml:trace contextRef="#ctx0" brushRef="#br0" timeOffset="28724.41">3951 7990 0,'0'0'0,"0"-35"0,-35 35 16,35 18 30,17 35-46,-17 88 16,36-88 0,-36 88-1,35-35-15,18-71 16</inkml:trace>
  <inkml:trace contextRef="#ctx0" brushRef="#br0" timeOffset="29064.92">4480 8184 0,'-17'0'16,"17"18"-16,0 0 16,0 52-1,0-34-15,0-1 16,70 18-1,1-53 17,-36 0-32,88-53 31,-87-53-15,-36 35-1,-18 1 1,-52 35-1,-54 35 1,1 211 0</inkml:trace>
  <inkml:trace contextRef="#ctx0" brushRef="#br0" timeOffset="29790.03">4233 9807 0,'0'0'0,"0"-35"15,-35 35 1,35-35 0,88-1-1,-17 36 1,88 0 0,-124 18-1,-35 53 1,-106 87-1,0-87 17,36-36-17,70 0-15,141-35 47,-71 0-47,1 0 16,105-17-1,-88-36-15</inkml:trace>
  <inkml:trace contextRef="#ctx0" brushRef="#br0" timeOffset="30090.84">5098 9772 0,'0'0'16,"-53"0"15,53 35-31,0 0 15,0 36 1,17-18 0,19-53-16,69 0 31,-34 0-15,-36-18-1,1-52 1,-36-18-1,-71 17 1,0 71-16,-17-35 16,18 88-1,17 17-15</inkml:trace>
  <inkml:trace contextRef="#ctx0" brushRef="#br0" timeOffset="30840.12">4410 11236 0,'0'0'15,"53"0"17,-18 0-17,18 0 1,0 18-1,-53 52 1,-36 1 0,36-36-16,-88 18 31,106-53 0,17 0-15,0 0-16,89-18 15,-54 18 1,-34 18 0,-36 70-1,-36-53 1,-34 36 0,-54-18-1,1-18 1,88-35-1,-1 0 1,72-17 0,105-54-1,-71 71 1</inkml:trace>
  <inkml:trace contextRef="#ctx0" brushRef="#br0" timeOffset="31174.99">5327 11307 0,'0'0'0,"0"17"16,-18 36-1,18 18 1,53-18 15,53-53-15,-35 0-1,-18 0 1,-1-18 0,-16-53-1,-36 18-15,0 18 16,-124-35 0,-17 17-1,18 53 1,87 70-1,1-70 1</inkml:trace>
  <inkml:trace contextRef="#ctx0" brushRef="#br0" timeOffset="32689.12">4445 13070 0,'0'0'0,"0"-35"16,-18 35-1,18 35 48,0 36-48,0 0-15,0 34 16,0-34-16,-35-18 16,0 88-1,0-141 1,35 35 0,0-88-1,0-53 1,52 71-1,1 0 1,18 35 15,35 18-15,-36 17 0,1-35-1,-54-18 1,36-52-1,-53 17 1,0 17 0,0 54 15,0 35-15,0 53-1,0 17 1,36-35-1,-1-52-15,53-1 32,-53-35-32</inkml:trace>
  <inkml:trace contextRef="#ctx0" brushRef="#br0" timeOffset="32988.44">5398 13353 0,'0'35'16,"0"0"0,35-35-1,18 71 1,35-71 0,35-71-1,-52 1 1,-71 34-16,0 1 15,0-53 1,-124 17 0,-122 71 15,122 159-15,89-106-16</inkml:trace>
  <inkml:trace contextRef="#ctx0" brushRef="#br0" timeOffset="33888.42">4604 15416 0,'0'0'0,"35"-35"47,18 35-32,0 0-15,35-53 16,-35 36-1,-106 17 17,-53 0-17,-17 70 1,52 1 0,36-54-1,35 54 1,88-36-1,36-35 1,-19 35 0,1 1-1,-88-36 1,-18 35-16,35 36 31,-105-1-15,-36-35-1,-18-35 1,-70 36 0,159-36-1,88-18 17,176-70-17,-105 35 1</inkml:trace>
  <inkml:trace contextRef="#ctx0" brushRef="#br0" timeOffset="34204.42">5521 15416 0,'0'0'0,"-18"18"16,18 17-16,-35 36 31,35-36-31,0 0 15,53 18 1,35-53 0,71-35-1,-124 0 1,53-124 0,-88 53-1,-70-17 1,-36 87-1,-70-16 1,87 122 0</inkml:trace>
  <inkml:trace contextRef="#ctx0" brushRef="#br0" timeOffset="37020.44">8414 6015 0,'0'0'0,"0"-71"15,0 124 48,0 0-63,0 0 15,0 0-15,0 70 16,0-105 0,0 17-1,0-52 17,0-36-1,0-88-16,-36 0 1,36 35-16,0-53 16,-35 53-1,35 89 1,0-19 0,71 1-1,52 35 1,-17 18-1,-53 35 1,-53 70 0,-53-52-1,-88-1 1,53 18 0,35-35-1,53 18 1</inkml:trace>
  <inkml:trace contextRef="#ctx0" brushRef="#br0" timeOffset="37369.94">8184 6844 0,'0'0'0,"-52"0"0,-37 0 15,54 0 1,388-88 31,-142 88-32,248-53 1,-53 0 0,-195 53-1,-211 18 1,0 52 0,-35-17-1</inkml:trace>
  <inkml:trace contextRef="#ctx0" brushRef="#br0" timeOffset="40036.58">8308 7655 0,'0'0'0,"-18"0"15,18 53 32,0 0-31,18 71-16,-18-19 16,35-34-1,18-36 16,-35-35-31</inkml:trace>
  <inkml:trace contextRef="#ctx0" brushRef="#br0" timeOffset="40438.04">8625 7832 0,'0'-36'15,"0"-17"1,0 18 0,0 0-1,36-18 1,34 18 0,1 35-1,-36 0 1,-35 70 15,-18 1-15,-87 52-1,105-87 1,-36-36-16,36 17 16,53-17-1,71 0 1,34 0-1,37-17 1,-160 17 0</inkml:trace>
  <inkml:trace contextRef="#ctx0" brushRef="#br0" timeOffset="41422.83">8467 9366 0,'0'0'0,"0"-35"0,0 123 62,17 141-30,-17-176-32,0 53 15,36 0 1,16-106-1,-16 0-15</inkml:trace>
  <inkml:trace contextRef="#ctx0" brushRef="#br0" timeOffset="41967.84">9031 9472 0,'0'0'0,"-18"-53"15,18 18 1,-35 35 0,0 0-1,0 18 1,35 17 0,0 71-1,105-18 1,-52-53-16,18 0 15,17 36 1,-53-36 0,-35 0-1,-70 1 1,-54-36 0,1 0 15,123-36-16,0-69 1,106 34 0,17 18-1,-52-17 1,-18-36 0,-71 35 15,-52 18-16,17 53-15,-53-35 16,18 53 0,52 70-1,72-35 1</inkml:trace>
  <inkml:trace contextRef="#ctx0" brushRef="#br0" timeOffset="43438.32">8572 11148 0,'-35'0'16,"35"-18"-1,0 0 17,35-34-17,18 52 1,18-36-1,-36 36-15,36 88 32,-71-52-32,-53 52 15,-71 35 1,19-52 0,34-36-1,36-35 1,-1-17 15,36-54-15,53 1-1,0 34 1,0 36 0,18 36-1,-18 34 1,-18 18-1,36-52 1,-1-36 0</inkml:trace>
  <inkml:trace contextRef="#ctx0" brushRef="#br0" timeOffset="44217.57">9031 11271 0,'0'0'0,"0"-53"0,-18 53 15,18-35 157,0 0-94,18 35-62,17 0 0,-35-36-16,53 36 15,-17 0 1,-54 0 78,-53 0-63,18 18-31,-17 17 16,70 1-1,-35-36-15,70 70 31,35-70-15,19 36 0,34-36-1,-17 0 1,-35 52 0,-71-34-1,0 53 1,-71-18-1,-17 17 1,35-70-16,-71 35 16,89 1-1</inkml:trace>
  <inkml:trace contextRef="#ctx0" brushRef="#br0" timeOffset="45733.73">8784 12753 0,'0'0'0,"-17"0"47,17 88-32,0-17 1,0 87 0,-36-69-16,36-36 15,-123 52 1,123-69-1,0-89 17,17 17-17,-17 1-15,53 35 16,-17 0 15,17 0-31,35 0 31,-53 0-15,0 0 0,1-35-1,-36-18 1,0 18 0,0 88 15,0-18-16,-18 88 1,18-70-16,0 35 16,0-52-1,0 17 1,18-53 0</inkml:trace>
  <inkml:trace contextRef="#ctx0" brushRef="#br0" timeOffset="46049.91">9225 13106 0,'0'0'15,"0"-36"-15,0 1 16,18 0 0,105 35-1,-17 0 1,-71 18-16,-35 34 15,0 37 1,-53 16 0,-52-34-1,69-18 1,89 0 31,71-53-47,-1-35 15,-35-1 1</inkml:trace>
  <inkml:trace contextRef="#ctx0" brushRef="#br0" timeOffset="47350.14">8714 15011 0,'0'-36'31,"53"36"0,35 0-31,-18-35 16,18 35-1,-52-35 1,-72 35 15,1 0-31,-71 0 16,18 0-1,53 0 1,35 17 0,0 72-1,0-19 1,0 1 0,0-1-1,0-34 1,0-19-1,0-52 32,18-18-31,52 18 0,-35 35-16,36-35 15,-1 35 1,-17 0-1,-17 35 1,-36 53 0,0-53-16,-53 36 15,-18-36 1,-52 36 0,-18-36-1,88-35 1,17 0-1,72 0 32,17-18-31,35 18-16</inkml:trace>
  <inkml:trace contextRef="#ctx0" brushRef="#br0" timeOffset="47919.03">9472 14993 0,'0'0'0,"35"0"32,18-35-17,0 35 1,-18-36-1,-70 36 48,-18 0-63,0 0 16,-70 18-1,70-18-15,-18 71 16,71-18-1,0-18 1,18 0 0,123 0-1,-53-35 1,-17 36 0,-1-1-1,-34 18 16,-36 17-15,0-34 15,-18-1-15,-158 0 0,88 1-1,17-36 1,36 0-1</inkml:trace>
  <inkml:trace contextRef="#ctx0" brushRef="#br0" timeOffset="50735.37">12929 5450 0,'-35'0'0,"35"-35"0,-53 35 16,-17-35-1,122 35 32,-16-35-47,-1 35 32,-35-36-17,-71 36 1,19 18-1,-72 70 1,71-35-16,-17-18 16,-1 106-1,71-70 1,35 0 0,71-36-1,18-35 1,-89-18-1,-53 18 17,-158 88-1,123-35-31,-71 71 16,89-54-1,0 1 1,70-36-1,159-35 1,-53-17 0,-17-72-1,-89 19 1,0-18 0,1-1-1,17 54 1,35 35-1,-18 35 1,-34 71 15,17 35-15,-53-70 0,-18-71-1,-35 35 1,18-88-1,70-70 1,36-1 0,-1 89-1,-35 0 1,18 35 0</inkml:trace>
  <inkml:trace contextRef="#ctx0" brushRef="#br0" timeOffset="50970.16">13441 5874 0,'0'-53'0,"70"18"32,1-1-17,-1 54 1,-17 52 0,-53 19-1,0-54-15,-70 35 16,35-34-1,-18-36 1,53-36 0,141-158-1,0 89 1</inkml:trace>
  <inkml:trace contextRef="#ctx0" brushRef="#br0" timeOffset="51269.39">14023 5803 0,'0'0'0,"-53"88"0,53 1 16,0-37 15,35-16-15,36-36-1,-1-36 1,-34-34-1,-1-36 1,-88 36 0,-53 17-1,0 53 1,71 123 0,53 36-1,35-159 1</inkml:trace>
  <inkml:trace contextRef="#ctx0" brushRef="#br0" timeOffset="51532.85">14429 5962 0,'0'0'0,"35"-35"16,0-18 0,0 53-1,1 70 1,-36 1-1,-53-1 1,18-34 0,-1-36-1,36-53 1,318-141 0,-124 158-1,-124 36 1,-34 18-1</inkml:trace>
  <inkml:trace contextRef="#ctx0" brushRef="#br0" timeOffset="51850.89">13070 6544 0,'0'0'15,"-176"0"-15,17 53 0,89-53 16,34 0 0,125 0-1,87 0 1,71-35-16,317-18 16,71-18-1,-53 18 16,-546 53-31,-54 0 32,-35 0-1,18 18-15</inkml:trace>
  <inkml:trace contextRef="#ctx0" brushRef="#br0" timeOffset="53985.6">12806 7655 0,'-35'-35'16,"-1"35"0,89 0 30,18 0-30,-18 0-16,17 0 16,107 0-1,-107 0 1,1 0-16</inkml:trace>
  <inkml:trace contextRef="#ctx0" brushRef="#br0" timeOffset="54519.93">13600 7514 0,'-18'0'16,"18"-35"46,35 35-46,36-35-16,-18 35 15,-18 0 1,18 17 0,-53 19-1,-18 69 1,-52-69 15,-54 17-31,89-1 16,53-16 15,52-36-15,89 0-1,-18 0 1,0-18-1,-53 18 1,-52 0 0,-54 0 46,18 18-62</inkml:trace>
  <inkml:trace contextRef="#ctx0" brushRef="#br0" timeOffset="56402.91">13723 9137 0,'-18'0'0,"-17"0"32,0 0-1,35-18-15,0-17-1,17 35-15,54-35 16,0 35-1,-1 0 1,1 0 0,-54 70 15,-17 1-31,-53-1 31,-158 107-15,87-89-1,89-17 1,0-71 0,52 35-1,89-35 1,141 0 0,-35 0-1,-71 0 1,-70 0-1,-71-18 17,0 36 46,-18-18-63</inkml:trace>
  <inkml:trace contextRef="#ctx0" brushRef="#br0" timeOffset="58712.59">13794 10760 0,'0'-36'16,"-18"36"0,36 0 15,35 0-16,-18 0 1,0-35 0,18 35-1,-106 0 32,0 0-47,-70 0 16,70 0-1,-18 0 1,71 18 0,-35-18-1,35 35 1,0 36-16,18-36 31,-18 18-15,0 17-16,0-34 31,35-72 47,35 36-62,19 0-1,-54 0 1,0 0-16,18 53 0,-53 18 16,0-1 15,0-34-31,-88 34 31,-18-34-15,35-36-1,19 35 1,69-35 31</inkml:trace>
  <inkml:trace contextRef="#ctx0" brushRef="#br0" timeOffset="60165.8">13300 12982 0,'-36'0'0,"107"0"63,0 0-48,17 0 1,-18 0-16,18 0 15,71 0 1</inkml:trace>
  <inkml:trace contextRef="#ctx0" brushRef="#br0" timeOffset="60644.98">14111 12912 0,'-18'0'31,"-17"0"-15,35-36 15,0-17-15,53 53 15,53-52-16,17 52 1,-87 35-16,-1-35 16,-35 159-1,0-124 1,-88 35 0,17 1-1,36-36 1,53 1 15,87-36-15,54 0-1,-71-18-15,-17 18 16,35 0 15</inkml:trace>
  <inkml:trace contextRef="#ctx0" brushRef="#br0" timeOffset="61928.18">13476 14852 0,'53'0'47,"35"0"-32,-17 0 1,123 0-1,-18 0 1,-70-35-16</inkml:trace>
  <inkml:trace contextRef="#ctx0" brushRef="#br0" timeOffset="62678.51">14446 14640 0,'0'-17'16,"36"17"-16,52-53 31,18 53-31,17-36 31,-88 36-31,1 0 16,-72 0 31,-34 0-47,17 0 16,-53 0-1,71 0-15,-1 0 16,-16 0-1,52 18 1,0 35 0,0 0-1,17 17 1,-17-17 0,0 0 15,0-17-16,0-54 32,35 18-31,1-35 0,52 35-1,-18 0 1,1 17-1,-36 36-15,-35-18 16,0 71 0,0-53-1,-53-17 1,-17-36 15,17 52-31,-53-52 16,36 0-1,34 36 1</inkml:trace>
  <inkml:trace contextRef="#ctx0" brushRef="#br0" timeOffset="69909.74">17745 5450 0,'-36'0'0,"36"-35"16,0 0 30,18 35-30,-53 0 15,0 0-15,-18 0-16,-71 35 16,89 18-1,0 0 16,87 70-15,-16-70 0,70-53-1,-71 0 1,-53 0 15,-52 0-15,-19 106-1,54-35 1,0-36-16,35 18 16,88 17-1,18-70 1,-18 0 0,-17 0-1,-18-52 1,-53 16-1</inkml:trace>
  <inkml:trace contextRef="#ctx0" brushRef="#br0" timeOffset="70392.38">18256 5133 0,'-17'0'0,"-19"0"15,36-35 17,-35-1-17,35-17 1,0 18-1,18 35-15,52-53 16,-34 53 0,-1 0-1,18-35 1,-53 106 0,-36 34-1,-52 1 1,53-35-1,-18-36 1,124-35 15,87 0-15,-69 0-16,-1 0 16,-35 35-1,-53 18 1</inkml:trace>
  <inkml:trace contextRef="#ctx0" brushRef="#br0" timeOffset="70841.52">17198 6138 0,'0'0'0,"-71"0"0,-70 36 16,106-36 0,35 35-1,53-35 16,194 0-15,123 0-16,-17-35 31,88-18-15,-353 53 0,-35 0-16,-18 0 31,-35 17 16,0 19-32,36-36-15</inkml:trace>
  <inkml:trace contextRef="#ctx0" brushRef="#br0" timeOffset="72409.57">17692 7073 0,'0'-35'63,"0"53"93,0 17-156,0 0 16,-18 18-1,-35 123 1,18-105-1,0-36 1,35-52 31,0-36-31,17 53-1,-17-36-15,36 36 16,-1 0-1,18 0 1,17 0 0,-34 0-1,17 0 1,-1-53 0,-16-17-1,-36 17 1,0 18-1,0 52 17,0 107-17,0-18 1,0-18 0,35 0-1,-35-53-15,0 36 16,0-36-1</inkml:trace>
  <inkml:trace contextRef="#ctx0" brushRef="#br0" timeOffset="73574">17903 8784 0,'0'-17'16,"0"-19"15,0 72 32,0 16-48,0 19-15,0 88 16,-52 0 0,-1-71 15,17-88-31,36 35 16,0-70 15,0-1-31,18 1 15,35-18 1,-18 53 0,18 0-1,106 36 17,-89-36-32,-17 0 15,-17-18 1,-36-70-1,0 35 1,0 17 15,0 72 1,0 34-32,0-17 15,0 53 1,0-53-16,0 70 15,0-17 1,0-35 0,-18-71-16</inkml:trace>
  <inkml:trace contextRef="#ctx0" brushRef="#br0" timeOffset="74607.45">17604 10760 0,'-18'0'78,"-17"0"-62,35-53-1,0 0 1,17 53-1,19-35-15,-1 35 16,35 0 0,-34 0-16,-1 0 15,0 105 1,-70 1 0,-53-18-1,17-52 1,1-1-1,17-35 1,17 0 0,36-53 15,0 18-15,106-18-1,-53 18 1,-17 52-1,16 54 1,37 35 0,-54-71-1,-35 18 1,18-53 0</inkml:trace>
  <inkml:trace contextRef="#ctx0" brushRef="#br0" timeOffset="75190.85">18203 10672 0,'53'0'46,"-17"0"-30,-72 0 47,1 0-63,-18 0 15,18 0 16,35 17-31,-35-17 0,35 35 16,0 36 15,17-71-15,18 0 0,18 0-1,-17 0 16,-1 0-31,53 35 16,-17-35 0,-36 71-1,0-1 1,-35-34 0,-70-1-1,-19 0 1,-16 0-1,52-35 1,-35 36 0</inkml:trace>
  <inkml:trace contextRef="#ctx0" brushRef="#br0" timeOffset="76223.91">18045 12382 0,'0'0'0,"0"18"47,0 35-47,0 88 16,-18-35-1,18-35 1,-35-36-1,35-70 17,0-1-32,0 1 15,35 35 17,0 0-17,36 18 1,-18 17-1,0-35 1,17 0 0,-17-35-1,-18-89 1,-35 89 0,0 0-1,0 105 16,-17 18-31,17 71 16,0 0 0,0 17-1,0-88 1,0-35-16</inkml:trace>
  <inkml:trace contextRef="#ctx0" brushRef="#br0" timeOffset="77008.3">18009 14146 0,'-35'0'62,"35"18"-62,-35-18 16,-1 35 0,36-70 15,36-18-16,-1 53-15,0-35 32,36 35-32,-53 0 31,-18 70-15,-36 107-1,-34-54 1,-124 18-1,158-141 1,1 36 0,0-36-16,0-71 31,35 1-15,17 34-1,89-34 1,-71 70-16,18 0 15,-18 17 1,36 89 0,-36-18 15,-35-17-15,36-36-1,17-35 1</inkml:trace>
  <inkml:trace contextRef="#ctx0" brushRef="#br0" timeOffset="77589.14">18450 14164 0,'36'0'31,"-1"0"-15,0-53-16,0 53 15,1-35 1,-1 35 0,-88-18 15,-53 36-16,36 35 1,34 0 0,1 0-1,35-18 1,18-35 0,-18 35-16,35-35 15,36 0 16,17 0-15,-53 0 0,36-17-16,-1 17 31,-35 17-15,-35 89-1,-70-53 1,-18 0-1,-18 17 1,0-34 0,53-36-1</inkml:trace>
  <inkml:trace contextRef="#ctx0" brushRef="#br0" timeOffset="80423.42">16792 15840 0,'-70'0'15,"140"0"-15,-211-36 16,106 36-16,105 0 63,1 0-63,141 0 15,123 0 1,53-52-1,-35 52 1,-18 0 0,-159 0-16,177 0 15,35-53 17,35 53-17,-52 0 1,-19 0-1,-228 17 1,-71-17 0</inkml:trace>
  <inkml:trace contextRef="#ctx0" brushRef="#br0" timeOffset="89709.98">13864 17039 0,'-35'-35'15,"35"0"63,0 88 251,0 35-314,0-35 1,0 35-16,0-35 0,0 70 31,0-35-15,-35-35-1,35-70 48,0-19-63,-36-52 15,36-53 1,0 53 0,18 17-1,-18 18 1,35 53-16,-35-35 31,36 35-31,-1-35 16,18 0-1,-18 35 1,0 0 0,1 53-1,-1 17 1,-35 36 0,0-36-1,0-87 32,35-36-31,-35-35-1,0 52 1,35-34-16,-35 52 16,36-17-1,52 35 16,0 0-15,-53 0 0,18 53-1,-17 17 1,-36 1 0,0 35-1,0-36 1,0-17-1,0-17 1</inkml:trace>
  <inkml:trace contextRef="#ctx0" brushRef="#br0" timeOffset="90252.75">14922 16933 0,'0'0'0,"0"-35"16,36-35-1,-36 34 1,-88 36 31,35 53-47,-36 18 15,37-36 1,52 18-16,0-18 31,70-35-15,1 0-1,52 0 17,-70 0-32,35 0 15,-17 71 1,-71-18 0,0-18-1,-35 35 1,-71-17-1,35-17 1,1-36 0,70 35 15,35-53-15,18-35-1</inkml:trace>
  <inkml:trace contextRef="#ctx0" brushRef="#br0" timeOffset="90734.34">15363 16969 0,'0'-36'16,"0"89"15,0-17-31,0-1 15,0 18 1,0 35 0,0-53-1,0-52 32,0-1-31,0-53-16,0 1 31,0-1-15,0 36-1,0-18-15,0 18 16,36 35 0,-36-35-1,35 35 1,0 0-1,54 0 1,-37-36 0,-16 36-1</inkml:trace>
  <inkml:trace contextRef="#ctx0" brushRef="#br0" timeOffset="90906.47">15540 17074 0,'0'0'0,"-35"36"31,105-36 1,-17 0-32,-18 0 15,71-36 1</inkml:trace>
  <inkml:trace contextRef="#ctx0" brushRef="#br0" timeOffset="91034.22">15540 17410 0,'-35'35'16,"70"-35"-1,35 0-15,89-18 16,-71-35-1,-35 18-15</inkml:trace>
  <inkml:trace contextRef="#ctx0" brushRef="#br0" timeOffset="91803.77">13758 17780 0,'18'0'63,"70"0"-48,53 0 1,-88 0-16,0 0 16,0-18-1,-18 18 1,-17 0 140</inkml:trace>
  <inkml:trace contextRef="#ctx0" brushRef="#br0" timeOffset="92363.13">14817 17692 0,'-71'17'15,"36"-17"1,70 0 31,18 0-47,0 0 15,53 0 17,-71 0-32,-17 0 0,70-17 15,-106 17 48</inkml:trace>
  <inkml:trace contextRef="#ctx0" brushRef="#br0" timeOffset="93094.13">15434 17709 0,'35'0'31,"-35"-17"-15,53 17-16,0 0 15,18-35 1,-36 35 15</inkml:trace>
  <inkml:trace contextRef="#ctx0" brushRef="#br0" timeOffset="99415.13">18133 16175 0,'0'-35'16,"0"52"77,-18 54-77,-35-36-16,-17 53 16,34 89 15,1-107-15,35-35-1,0 18 1,35-17-1,54 17 1,-19-53 0,-17 0-1,-18-18 1,1 18 0,-36-71-1,0 54 1,0-19-1,-18 1 17,-35 0-17,-17 35 1,17 18 0,17 17-1,36 0 1,0 0-1,18-35 1</inkml:trace>
  <inkml:trace contextRef="#ctx0" brushRef="#br0" timeOffset="99920.27">18380 16457 0,'0'-35'31,"0"0"1,0-1-17,35 1 1,18 0-1,-18 35-15,36 0 16,-18 0 0,0 17-1,-53 89 1,-89 0 0,19-35-1,35-36 1,-18 0-1,70-35 1,107 0 0,34-18 15,1 18-15,-123 0 15,-54 0-16</inkml:trace>
  <inkml:trace contextRef="#ctx0" brushRef="#br0" timeOffset="100334.91">18027 17180 0,'71'0'62,"264"-35"-46,-194-18-1,-18 53-15,18-53 16,212 0 0,-265 53-1,-52 0 16,-36 18 1,-71-18-32,36 53 15</inkml:trace>
  <inkml:trace contextRef="#ctx0" brushRef="#br0" timeOffset="101260.74">18574 17445 0,'35'0'94,"0"0"-94,1-35 16,-1 35-1,0 0-15,0-36 16,1 36 0,-72 0 15,1 0-15,0 0-16,0 18 15,-36 17 1,36-35-1,35 35 1,-36 36 15,36-18-15,0 18 0,0-54-1,53-17 63,-35 0-62,53 0 0,-19 0-1,19 0 1,-36 35-1,1-35 1,-36 36-16,0-1 16,0-17 15,-36 17-15,-87 71-1,35-106 1,-18 35-1,18-35 1,17 0 0,36 0-1</inkml:trace>
  <inkml:trace contextRef="#ctx0" brushRef="#br0" timeOffset="107097.35">21308 5098 0,'0'0'0,"0"-36"32,-18 36-17,18 89 1,-35-1 0,35 71-1,-35-54 1,-1 1-1,36-88-15,0-89 63,0 18-63,18-88 16,17 71-1,-35-19 1,53 1-16,-35 35 15,-18 18 1,35 35 0,0 0-1,1 0 1,-1 71 0,18 52-1,-18 71 1,-35-123-1,0-36 1,0 0 15,-18-35-15</inkml:trace>
  <inkml:trace contextRef="#ctx0" brushRef="#br0" timeOffset="107269.12">21184 5327 0,'0'0'0,"88"0"47,1 0-47,52 0 16,-35 0-1,-1 0 1</inkml:trace>
  <inkml:trace contextRef="#ctx0" brushRef="#br0" timeOffset="107729.31">21855 5080 0,'0'-35'0,"0"70"0,0-106 16,-18 71 0,18 71 30,0-18-30,18 88 0,-18-53-1,0-35 1,0-88 31,0-18-32,0 18 1,35 35 0,0 0-1,0-36-15,36 54 16,-36 17 0,1-35-1,-36 36 1,-18 52-1,-53-35 1,1-53 0,-1 35-1,89-35 1</inkml:trace>
  <inkml:trace contextRef="#ctx0" brushRef="#br0" timeOffset="108070.88">22331 5309 0,'0'0'0,"0"-35"31,-18 35-31,-35 0 16,18 18-1,35 17 16,0 0-15,35-35 0,36 36-1,-36-36 1,-35 35 0,0 0-1,-70 0 1,-36 1-1,35-36 1,71 35 0</inkml:trace>
  <inkml:trace contextRef="#ctx0" brushRef="#br0" timeOffset="108619.86">22913 5009 0,'0'0'0,"0"-35"15,0 18 63,-35 17-78,-1 0 16,1 0-16,-35 0 31,70 35-15,0 35-1,52 1 1,37-36 0,-36-35-1,-89 0 32,1 0-31,0 53-16,-18 0 15,53 0 1,0 18 0,53-1-1,-18-70-15,141 35 16,-140-35 15</inkml:trace>
  <inkml:trace contextRef="#ctx0" brushRef="#br0" timeOffset="108983.28">21484 5962 0,'0'0'0,"-88"0"0,0 0 15,141 0 32,88 0-47,35 0 0,283 0 16,246 0 15,-511-35-15,-52 35-1,-160 0 32,-17 0-47,-1 0 16,-17 35 0</inkml:trace>
  <inkml:trace contextRef="#ctx0" brushRef="#br0" timeOffset="112052.74">21960 6738 0,'-17'-35'0,"17"-36"31,0 36-15,35 35-1,71 0 1,-71 0 0,0 88 15,-70 36-16,-18-54 1,18-35 0,0 1-16,52-36 47,107 0-32,105-18 1,-53 18-1</inkml:trace>
  <inkml:trace contextRef="#ctx0" brushRef="#br0" timeOffset="112797.12">22013 8114 0,'-35'-18'31,"35"-17"-15,71 0 0,70 35-1,-53 0 1,-53 17 0,0 107 15,-140-1-16,-1-17 1,53-71-16,35-35 16,18 36-1,106-36 17,106 0-17,-1-36 1,-140 36-16,17 0 15</inkml:trace>
  <inkml:trace contextRef="#ctx0" brushRef="#br0" timeOffset="113845.26">22401 10231 0,'71'0'63,"-1"0"-48,19-36-15,-36 36 16,-18-35-1,-70 35 17,-54 0-17,-158 18 1,159-18 0,88 35-1,-35-35-15,35 70 31,0-34-31,35 34 16,1-17 0,-36-17-1,35-36 32,-35-18-47,35-17 16,36 35-1,87-36 17,-52 36-17,-35 18 1,-71 53-16,53-36 16,-53 35-1,-106 36 1,-18-18-1,19-52 1,-19-1 0,18-35-1</inkml:trace>
  <inkml:trace contextRef="#ctx0" brushRef="#br0" timeOffset="114812.17">22613 12453 0,'0'-35'0,"-35"35"47,-1 0-31,1 0-1,35-36 1,0-16-1,35-19 1,107 71 0,-72 0-16,54 18 15,-89 52 1,-35 71 0,-71 18-1,-52-53 16,-1-53-15,89-53 0,-18-18-1,53-35 1,18-17 0,123 70-1,18 0 1,17 88-1,-52 18 1,-124-18-16</inkml:trace>
  <inkml:trace contextRef="#ctx0" brushRef="#br0" timeOffset="115743.45">22842 13758 0,'0'0'0,"36"0"62,17 0-46,-1 0-1,-16-35-15,-1 35 16,-53 0 15,-35 0-31,-52 18 16,34 17-1,-17 36 1,17-19 0,71 1-1,0-17 17,18-36-17,17 0 1,1-18-1,-1 18 1,35 0 15,-34 0-31,-1 0 0,35 35 16,-34 36 0,-1-36-1,-53 71 16,-105-53-15,17-18 0,-17 0-1,52-35 1,53 0 0</inkml:trace>
  <inkml:trace contextRef="#ctx0" brushRef="#br0" timeOffset="116813.97">21978 15575 0,'0'0'16,"-35"0"-16,-53 0 15,52 0-15,1 0 31,70 0 16,36 0-47,70-53 16,35 53 0,283 0-16,123-53 15,0 53 1,18 0 15,-71 0-15,-282 0-16,70 0 15,-193 0 1</inkml:trace>
  <inkml:trace contextRef="#ctx0" brushRef="#br0" timeOffset="120208.29">21008 16704 0,'-35'0'16,"35"-35"0,0 70 187,-36 53-203,36-17 0,0 17 15,0 71 1,-53 35 0,53-106-1,0-176 48,0 0-63,0 17 15,36-52 1,-36 52-16,0-35 16,0 71-1,35 0 1,-17-1-1,17 36 1,35 0 0,-17 71-1,-53-1 1,36 1 0,-36-18-1,0-88 48,0-71-48,0-18 1,0 71 0,35-17-1,0 70-15,0-35 16,71 35-1,-53 0 1,0 52 0,0 37-1,-53 87 1,0-70 0,0-18-1,-18-17 1,18-18-1,0-18 1</inkml:trace>
  <inkml:trace contextRef="#ctx0" brushRef="#br0" timeOffset="120794.27">21784 16775 0,'0'-36'31,"0"54"-15,0 35-16,0 0 15,0 17 1,0 36-1,0 0-15,0-71 32,-18 1-17,18-72 17,0-52-17,0 18-15,0-1 16,0-88-1,0 124 1,18-36 0,17 36-1,1 35 1,-1 0 0,0 18-1,0 52 1,-35 1-1,36-1 1,-36 36 15,0-35-15,0-36 0,0 18-1,0-18 16</inkml:trace>
  <inkml:trace contextRef="#ctx0" brushRef="#br0" timeOffset="120996.39">21819 16916 0,'0'0'0,"-35"0"31,53 0-15,-1 0-16,89-53 16,-35 53 15,-18 0-15,-18 0-16,35 0 0</inkml:trace>
  <inkml:trace contextRef="#ctx0" brushRef="#br0" timeOffset="121590.5">22384 16739 0,'0'-35'16,"0"0"-1,17 35 1,-17-36 15,-88 36 1,53 18-17,0-18-15,-1 53 16,1 18-1,35-36 1,35 88 0,54-123-1,-37 0 1,54 0 0,-35-35-1,-142 53 32,36 35-31,-18 17-1,18-17-15,0 35 16,35-17 0,35-36-1,0-35 1,141-18-1,-87-17 1,-54 35 0</inkml:trace>
  <inkml:trace contextRef="#ctx0" brushRef="#br0" timeOffset="122424">22878 16669 0,'17'0'78,"36"-18"-78,0 18 16,18 0-16,17-35 15,-35 35 1,-18 35 15</inkml:trace>
  <inkml:trace contextRef="#ctx0" brushRef="#br0" timeOffset="122624.11">22983 16969 0,'36'0'47,"17"0"-31,35-36-16,35 1 15,-87 35 1,17 0 0</inkml:trace>
  <inkml:trace contextRef="#ctx0" brushRef="#br0" timeOffset="127842.2">23954 16122 0,'0'0'16,"0"18"47,0 17-48,17 0-15,-17 0 16,0 18-16,0 0 15,0 124 1,0-124 0,-17 17-1,34-70 1</inkml:trace>
  <inkml:trace contextRef="#ctx0" brushRef="#br0" timeOffset="128255.52">24236 16192 0,'0'-52'0,"0"104"0,0-87 62,0 70-62,0 1 16,0-1-1,0 36 1,0-36-16,0 18 16,35 17-1,18-34 1,0-36 0,0 0-1,-18-36 1,0 1-1,-35 0 1,-35-36 0,-53 54-1,17 17 17,36 70-17,0 36-15</inkml:trace>
  <inkml:trace contextRef="#ctx0" brushRef="#br0" timeOffset="128582.31">24042 16951 0,'0'0'16,"35"0"31,18 0-47,35-35 16,18 35-1,18-71-15,105 18 16,-88-17-1,-106 70 1,-35 53 15</inkml:trace>
  <inkml:trace contextRef="#ctx0" brushRef="#br0" timeOffset="129388.53">24342 17251 0,'0'-35'63,"17"35"-63,19 0 16,-1-53-16,71 17 15,-89 36 1,-52 0 31,0 18-32,-18 17 1,0 18 15,0 0-15,53 0-1,0 0 1,0-18 0,0-70 31,18 0-47,-18-1 31,35 36-31,18 0 15,17 0 1,1 0 0,-36 18-1,1 53 1,-36-19 0,0-16-1,-36 17 1,-105 17-1,35 1 1,-17-36 0,52 0-1,18-35 1,18 0 0,35 36-1</inkml:trace>
  <inkml:trace contextRef="#ctx0" brushRef="#br0" timeOffset="135356.73">26758 8872 0,'-53'-35'15,"53"53"17,0 158-17,36 1 1,16-19 0,-52-70-1,0-52 1,0-54 15,0-17-31,-35-106 16,0-159 15,35 229-15,0 1-16,0-18 0,18 17 31,70 0-16,35 36 1,-17 35 0,-71 35-1,-35 54 1,0 34 0,-88-17-1,-53-18 1,53-53-1,70-35 1,-17-17 0,-18-19 15,53 1-15,18 35-1,123 0 16,35 35-15,-88 54 0,-35-19-1,0-34-15,-53-1 16,88 0 0</inkml:trace>
  <inkml:trace contextRef="#ctx0" brushRef="#br0" timeOffset="135969.41">27358 8908 0,'0'-36'31,"0"54"-15,53 17-16,-18 36 15,-35-36 1,0 36-1,0-36 1,0-88 15,-18 18-15,18-71 0,0-18-1,0 72 1,71-1-1,-36 17-15,36 36 16,-36 0 0,18 106-1,0 18 1,-53-54 0,-35-17-1,35-88 32,0-36-31,0 18-16,0-105 15,35 122 1,53-52 0,-17 53-1,-1 35 1,-34 88-1,34 18 1,-35 17 0,-35-17 15,36-106-31</inkml:trace>
  <inkml:trace contextRef="#ctx0" brushRef="#br0" timeOffset="136370.06">28522 8661 0,'0'0'0,"0"-36"16,0-34-1,35 35 1,-35-1 0,-105 54-1,-19 70 1,89-53-1,35 1 1,17-1 0,72-35-1,16 35 1,-16-35 0,-54 36-1,-35 34 16,-35 36-15,-71-18 0,71-88-1,-36 53 1,159-159 15</inkml:trace>
  <inkml:trace contextRef="#ctx0" brushRef="#br0" timeOffset="136768.6">28875 8520 0,'0'17'32,"0"36"-32,35 53 15,-35 0 16,0-89-15,0 19 0,0-72-1,0 1 1,0-53 0,-18-18-1,18 36 1,0-1-1,18 18 1,35 0 0,0 18-1,18 0 17,-36 35-32,-35 17 31</inkml:trace>
  <inkml:trace contextRef="#ctx0" brushRef="#br0" timeOffset="136936">28998 8520 0,'0'0'0,"53"0"47,124 0-32,-142 0 1,0 0 0</inkml:trace>
  <inkml:trace contextRef="#ctx0" brushRef="#br0" timeOffset="137079.41">29122 8784 0,'-53'35'0,"106"-70"0,-36 70 31,160-35 1,-71-52-32,-18 16 15</inkml:trace>
  <inkml:trace contextRef="#ctx0" brushRef="#br0" timeOffset="137502">27499 10672 0,'-35'0'0,"70"0"47,53-53-47,142-18 16,-89 36 0</inkml:trace>
  <inkml:trace contextRef="#ctx0" brushRef="#br0" timeOffset="137668.73">27746 10813 0,'0'0'0,"0"35"16,35-35-1,106 0 1,-17-53-1,-18 18 1</inkml:trace>
  <inkml:trace contextRef="#ctx0" brushRef="#br0" timeOffset="138374.42">28892 10795 0,'0'0'0,"-35"0"16,70 35 15,71 36-15,-35-1-1,-1 19 1,-17-72 0,-53-52 30,0 0-30,-17-106 0,-54-124-1,-52-105 1,17 34 0,18 125-1,52 105 1,36 88 15,89 18-15,140-53-1,0-52-15,318-37 16,88-16 0,-194 52 15,-212 35-16,-123 71 1,-124 0 31,18 36-47,-88 16 16,53-16-16</inkml:trace>
  <inkml:trace contextRef="#ctx0" brushRef="#br0" timeOffset="139018.92">29880 10283 0,'0'18'47,"0"88"-31,0-18-1,18-53 1,-18-123 31,0 18-47,0-89 15,0 53 1,35 71 0,36 35 15,-36 17-31,0 36 0,1 53 31,34 0-15,-70-88-1,0 52 1,0-176 15,35-105-15,1 105-1,-36 88-15,53 18 16,17-35 0,-17 53-1,0 123 1,0-18 0,-53-35-1,0-52 1</inkml:trace>
  <inkml:trace contextRef="#ctx0" brushRef="#br0" timeOffset="139372.26">30974 10001 0,'-18'-70'0,"-52"70"15,-1 0 1,36 35-1,0 0 1,35 18 0,0 0-16,0-18 15,88-35 17,35 36-17,-87-36-15,-19 0 0,-17 35 16,35 0 15,-87 71-15,-107-53-1,124-18 1,-1-35 0,72-17-1</inkml:trace>
  <inkml:trace contextRef="#ctx0" brushRef="#br0" timeOffset="139835.01">31344 9931 0,'0'0'0,"0"-36"0,0 1 31,-35 35 0,-36 0-15,36 106-1,-18-71-15,53 1 16,0 16 0,18-16-1,105-36 1,1-36-1,-89 1 1,-105 70 31,34 18-47,1 53 16,0-35-1,35-36 1,17-35 15,54 0-31,35 0 16,0-18-1,-71-17-15</inkml:trace>
  <inkml:trace contextRef="#ctx0" brushRef="#br0" timeOffset="140585.97">28487 13141 0,'0'0'0,"35"0"62,71-35-62,-18 35 16,53-71-1,-106 36-15</inkml:trace>
  <inkml:trace contextRef="#ctx0" brushRef="#br0" timeOffset="140743.47">28628 13264 0,'0'0'0,"-35"0"32,123 0-1,18 0-31,52-35 0,72-71 16</inkml:trace>
  <inkml:trace contextRef="#ctx0" brushRef="#br0" timeOffset="141372.35">29916 13476 0,'52'53'47,"1"0"-32,0 0-15,71 17 16,-18 36 0,-53-70-16,-36 16 15,18-52 1,-35-35 31,-17-35-32,-36-72 1,-53-175 0,53 105-16,0 1 15,-123-283 1,-36-35-1,159 423 1,53 71 0,53-1-1,512-158 1,105 71 0,88-1-1,-87 1 1,-336 87 15,-300 36-15,-123 0 15,17 36-31,18-36 16,-123 159-16</inkml:trace>
  <inkml:trace contextRef="#ctx0" brushRef="#br0" timeOffset="142071.15">30815 12365 0,'0'-35'0,"0"70"0,-35-18 62,35 54-62,0 35 31,0 0-31,0 0 16,0-71 0,18 0-1,52 0 1,36-35 0,-53 0 15,0-17-31,-53-54 31,0 36-15,-53 0-1,0 35 1,-18 17 0,18 36-1,53 18 1,-35-18-1,70-53 1,1 0 0</inkml:trace>
  <inkml:trace contextRef="#ctx0" brushRef="#br0" timeOffset="142534.74">31291 12488 0,'0'0'0,"-35"0"47,35-53-32,0 0 17,53 1-17,-18 52-15,18 0 32,0 0-32,-53 52 15,0 72 1,0-89-1,-18 36 1,-17-36 0,159-35 15,34-53-15,-69 18-1,-1 35-15,-18-71 16</inkml:trace>
  <inkml:trace contextRef="#ctx0" brushRef="#br0" timeOffset="142835.7">30921 13423 0,'71'-17'31,"17"-72"-15,88-16 0,106-72-1,36 1 1,-124 123-1,-124-18 1,-34 71 0,-89 53 15</inkml:trace>
  <inkml:trace contextRef="#ctx0" brushRef="#br0" timeOffset="143500.46">31556 13476 0,'18'-18'32,"17"18"-17,53-35 1,-53 35-16,-35-35 16,36 35-1,-107 18 16,36 17-15,-36 88 0,36-52-1,35-36 1,0 36 0,0-54-1,18-17 1,17-35-1,0-18 1,0 18 15,1 35-15,34 0 0,1 0-1,-36 17-15,0 36 16,-35 0-1,0 18 1,-35-18 0,-88 17-1,52-17 1,-52 53 0,87-71-1</inkml:trace>
  <inkml:trace contextRef="#ctx0" brushRef="#br0" timeOffset="151547.17">28928 15275 0,'0'0'0,"-36"0"15,36 53 63,0 35-62,0 18-16,0 106 16,0-106-1,0-18-15,0 141 32,0-105-17,0-54 1,0-17-1,-52-88 32,-19-18-31,71 18 0,-53-1-16,0 1 15,18-18 1,35 18-1,35 53 48,0 17-47,-35 0-1,71 0-15,-18 36 16,17-71-1,-52 35 1,17-35 0,1-17-1,-1-19 1,-35 1 0,35 0 15,18 35-31,35 0 15,-52-36 1</inkml:trace>
  <inkml:trace contextRef="#ctx0" brushRef="#br0" timeOffset="152268.68">30145 15434 0,'0'-35'31,"0"70"1,0 71-17,0 17 1,0 54 0,0-19-1,53-34 1,-53-89-16,0 0 15,0 1 1,-18-36 15,-17-18-15,-18 18-16,53-88 16,-106 0-1,106 52 1,35 54 46,18 17-62,-17 36 16,-1-1 15,0 19-15,0-89-1,18 0 1,18-71 0,-1-17-1,1 53 1,-18-1 0,-18 36-1,-35 18 1</inkml:trace>
  <inkml:trace contextRef="#ctx0" brushRef="#br0" timeOffset="152646.82">29263 16863 0,'0'0'0,"-53"0"16,18 0-1,299-71 32,-52 71-47,546-159 16,-405 159-1,-212 0 1,-158 18 31,-36-18-47,-124 88 31,-52 1-15,70-37-16</inkml:trace>
  <inkml:trace contextRef="#ctx0" brushRef="#br0" timeOffset="152847.49">29422 17163 0,'53'0'32,"35"0"-32,212-53 15,123-35 1,-17 35-1,-195 53 1,-175 0 0,-36 17-1</inkml:trace>
  <inkml:trace contextRef="#ctx0" brushRef="#br0" timeOffset="182770.54">21290 15734 0,'-88'-35'16,"-18"35"-16,-70 0 16,-36 35-1,89 0 1,52 0 15,18 1-15,18 70-1,0-18 1,-1 0 0,-34 88-1,34-35 1,36-35 0,0 194 15,0-212-31,18 71 15,-18 0 1,0 0 0,53-1-1,-18 19 1,-35-71 0,36 17 15,-1-17-16,0-36 1,-35 1 0,53-36-1,0 18 1,18-18 0,-1 1-1,1-36 1,34 35-1,89-35 1,18 0 0,123 0-1,-123 0 1,35 0 0,53-35-1,70 35 16,-123 0-15,-88 0 0,53-36-1,123 36 1,-106-52 0,-70 52-1,-18 0 1,-18 0-1,124 0 1,-88 0 0,70-36 15,-70 36-15,-35 0-16,-36 0 31,18-35-16,-71 35 1,53 0 0,18-53-1,-53 53 1,-53-53 46,0-17-62,0 34 16,0-17-16,0-35 16,-18-159 15,-35 177-31,53-54 0,-35-105 31,-18-18-15,0 18-1,53-36 1,0-35 0,0 194-1,0 18 1,-35-35 0,35 52-1,-35 54 1,-1 17-1,1-53 1,-36 53 0,1 0-1,-1 0 17,-52 0-32,-89 0 31,53 0-16,1 0 1,-89 0 0,-35 0-1,-36 0 1,-264 0 0,194 0-1,211 0-15,1 0 16,-141 0-1,-124 35 1,158-35 0,19 53-1,70 0 1,88-18 0,71 0 15</inkml:trace>
  <inkml:trace contextRef="#ctx0" brushRef="#br0" timeOffset="81865.11">25118 3334 0,'-18'0'0,"18"-36"0,0 54 31,-53 70-15,53 124-1,0-124-15,0-17 16,0 70 0,0-194 30,0-35-46,0-124 16,0 71 0,35 106-1,18 35 1,18 88 0,0 88-1,-36-105 16,-35-36-15,0-53 0,0-17-1,0-53 1,0 17 0,35 1-1,53-1 1,36 71-1,-54 53 1,-70 88 0,0 0-1,0 1 17,0-90-32,0 19 0</inkml:trace>
  <inkml:trace contextRef="#ctx0" brushRef="#br0" timeOffset="82160.01">25912 3581 0,'0'0'0,"0"-36"0,0 19 32,35 34-17,-35 19 1,0 70-1,0-1 1,-18-34-16,18-36 16,0 36-1,71-36 1,-36-35 0,36 0-1,-1-18 1,-35 18-1</inkml:trace>
  <inkml:trace contextRef="#ctx0" brushRef="#br0" timeOffset="82593.52">26723 3545 0,'0'0'0,"70"-53"16,-70 18-1,0 0 17,-105 35-17,-1 18 1,0 105 0,71-17-1,52-36 1,54-34-1,-1-36 1,-34 0 0,-1 0-16,0-71 31,-105 89 0,34 52-15,1-17-16,35 18 15,0-1 1,177 1 0,-19-71-1,19 0 1</inkml:trace>
  <inkml:trace contextRef="#ctx0" brushRef="#br0" timeOffset="87958.81">28593 3492 0,'0'-52'0,"0"16"31,0 89 16,0 18-47,-36-18 16,36 17-1,-35 1-15,35-1 16,-35-70 0,35-17 15,0-71-15,35-1-16,0 1 15,54 18 16,-54 70-31,35 0 16,36 123 0,-106-17 15,0-36-15,0-34-1,0-1 1,0-141 15,0 0-15,0 18-1,53 35-15,35 18 16,-35 35 0,-17 0-1,34 70 1,-70 142-1,0 17 17,0-176-32,53-53 15</inkml:trace>
  <inkml:trace contextRef="#ctx0" brushRef="#br0" timeOffset="88375.14">29563 3581 0,'0'0'15,"0"70"32,0 124-31,0-141 0,0-18-16,0 1 31,0-107 0,0 18-31,0-141 16,0 88-1,0 18 1,35 53 0,0 0-1,18 35 1,18 53-1,17 88 1,-53-18 0,-35-17-1,0-35 1,-17-1 0</inkml:trace>
  <inkml:trace contextRef="#ctx0" brushRef="#br0" timeOffset="88525.7">29633 3739 0,'-35'-35'0,"35"0"16,88 35 15,53 0-15,-52 0-1,-37 0 1,72 0-16</inkml:trace>
  <inkml:trace contextRef="#ctx0" brushRef="#br0" timeOffset="88979.1">30321 3475 0,'0'0'0,"0"17"47,0 36-47,0 89 16,0-90-16,0 37 31,0-54-31,0 0 31,0-52-15,0-19 0,0-87-1,-17-107 1,17 107-1,0 0 1,53 17 0,-1 70-1,19 36 1,0-35 0,-36 53-1,0-1 1,-53 107-1,-87-54 1,-1 19 0,71-54-1,-18 0 1</inkml:trace>
  <inkml:trace contextRef="#ctx0" brushRef="#br0" timeOffset="89428.8">30939 3228 0,'0'0'0,"0"-53"32,0 18-17,-36 35 16,-17 0-31,18 17 16,0 19 0,-18 34-16,53 1 31,0-1-15,53-17-1,17-53 1,-34 0-16,-1 0 15,-17 0 1,-89 0 15,18 71-31,-106 52 16,124-17 0,35-35-1,71-1 1,70-35-1,-71-35 1</inkml:trace>
  <inkml:trace contextRef="#ctx0" brushRef="#br0" timeOffset="94289.75">3863 8837 0,'0'0'0,"-88"0"16,211 0 15,18 0-16,212-35 1,-18-18 0,-229 53-16,-18 0 15,-52 0 1,-54 0 31,-17 0-47,-54 18 15</inkml:trace>
  <inkml:trace contextRef="#ctx0" brushRef="#br0" timeOffset="95389.34">21696 7497 0,'88'0'15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39:18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3704 0,'0'0'0,"-106"-35"31,-35 0-31,-18 88 16,-35 105 15,124-34-31,17-1 16,53 159-1,88-123 1,53-124 0,0 1-1,-70-107 1,-36-52 0,0 35-1,-35 52 1,36 1-1,-1 35 1,0 123 15,-35-70-31,53 53 32,-53-71-32,0 1 15,35-1-15</inkml:trace>
  <inkml:trace contextRef="#ctx0" brushRef="#br0" timeOffset="365.22">4039 4304 0,'0'0'0,"-17"0"32,17 18-32,-53 70 15,53-35 1,0 17-1,17-35 1,36 1 0,36-36-1,-72 0 1,54-18-16,-1-88 31,-70 53-15,0-35-1,-70 53 1,34 35-16,-34 0 16,35 0-1,35 70 1,53-70 0,17 0-16</inkml:trace>
  <inkml:trace contextRef="#ctx0" brushRef="#br0" timeOffset="664.5">4516 4322 0,'-18'0'31,"18"70"-15,0 1 0,0-1 15,70-52-16,1-18 1,-18 0 0,-53-71-16,35 18 15,-105-35 17,-54 88-17,89 0 1,88 0 15</inkml:trace>
  <inkml:trace contextRef="#ctx0" brushRef="#br0" timeOffset="1163.7">5027 4304 0,'0'-35'16,"0"-1"-1,-18 36 17,-34 0-17,16 0 1,-52 53 0,53 18-1,35-36-15,0 0 16,53 36-1,53-71 1,-36-53 0,-17-70-1,-18-19 17,-35-52-17,0-17 1,-35 70-1,-18 105 1,18 36 0,35 141 15,35-35-31,-35 0 16,124 194-1,-54-194 1,-35-71-1,-35 36-15</inkml:trace>
  <inkml:trace contextRef="#ctx0" brushRef="#br0" timeOffset="1569.3">5327 4198 0,'0'0'15,"0"-53"1,35 53-16,1-35 15,34 35 1,1 53 0,-1 53-1,-70-71 1,0 35 0,-17-34-1,-19-36 1,36-159 15,36 71-15,16 53 15,-16-36-31,-1 71 0,18 0 16,-18 53 15,-35 70-16,-17-17 1,17-35 0</inkml:trace>
  <inkml:trace contextRef="#ctx0" brushRef="#br0" timeOffset="1830.69">5909 4357 0,'35'0'16,"-35"-35"-16,36-1 15,-1 19 17,0-19-32,-35 1 15,0 0 1,-18 35 15,-17 35-31,-18 36 31,18-1-15,35-17 0,35-18-1,71-35 1</inkml:trace>
  <inkml:trace contextRef="#ctx0" brushRef="#br0" timeOffset="2184.21">6421 4180 0,'0'-35'0,"0"0"47,-71 35-47,0 35 16,71 0-1,-35 1 16,53-1-15,70 0 0,-53-35-16,18 0 15,-18 36 1,1-36 0,-36 52-1,-88 19 1,-18-36-1,35 1 1</inkml:trace>
  <inkml:trace contextRef="#ctx0" brushRef="#br0" timeOffset="2464.46">6668 4163 0,'35'-35'16,"-70"70"-16,70-106 15,-53 71 1,-17 0-16,0 0 16,-1 53-1,36-18 1,53 18 0,18-17-1,-36-1 1,18 0-1,-71 0 1,-87 18 0,34-53-1</inkml:trace>
  <inkml:trace contextRef="#ctx0" brushRef="#br0" timeOffset="3479.62">8061 3916 0,'-18'-35'16,"18"-1"-1,-35 36 1,35-35 15,0 17-15,-35 18 15,0 0-15,-1 0-1,19 0-15,-177 124 31,123-1-15,71-17 0,53-35-1,17-36 1,1-35-16,88-18 16,-53-87-1,-53 16 1,-53-52-1,0-35 1,-18 105-16,-70 36 16,-71 35-1,53 18 17,106 35-32,177-18 15,-19-35 16,19-88-15,-124 52 0,-18 36-1,-88 106 1,-35 123 0,-18 177-1,53 141 1,53-300-1,0-53 1,0-53 0,18-70-1,123-36 17,-71-35-17,1-35 1,-1-36-1,-70 1 1,0-72 0,-176-16-1,-71-1 1,71 124 0,140-1-1,125-52 16,16 53-15,1 0 0,-70-18-1,-1-36 1,-35 54 0</inkml:trace>
  <inkml:trace contextRef="#ctx0" brushRef="#br0" timeOffset="3896.4">9066 3704 0,'0'0'16,"0"-35"-16,0-18 16,0 18-1,36 35 32,-36-36-31,70 36-16,-34-88 15,16 0 1,-52 35 0,0 18-1,-70 35 1,-1 88-1,18 106 17,53-53-32,0 159 15,36 53 1,17-89 0,-53-123-1,0-105 1</inkml:trace>
  <inkml:trace contextRef="#ctx0" brushRef="#br0" timeOffset="4167.29">8996 4516 0,'0'0'0,"0"-53"16,53-18 15,229-17-16,-211 88 1,70-106 0,-141 124 31,-18 17-32,18 0-15,0 1 16,-35 16-1</inkml:trace>
  <inkml:trace contextRef="#ctx0" brushRef="#br0" timeOffset="4467.55">9543 3845 0,'0'0'0,"-18"0"0,-35 0 32,53 18-17,0 0 1,53-18 0,0 0-1,-53-36 1,0-17-16,-53 18 31,18 35-31,-1 0 16,36 18-1,106-18 1</inkml:trace>
  <inkml:trace contextRef="#ctx0" brushRef="#br0" timeOffset="4636.37">9878 3775 0,'0'35'47,"0"141"-31,0 18 0,0-52-1,-18-54 1</inkml:trace>
  <inkml:trace contextRef="#ctx0" brushRef="#br0" timeOffset="4796">9719 4269 0,'0'0'0,"0"-36"16,88 36-1,-17 0-15,88 0 16,35 0 15,-142 0-31</inkml:trace>
  <inkml:trace contextRef="#ctx0" brushRef="#br0" timeOffset="5416.67">3122 5133 0,'0'0'0,"-70"0"16,34 0-16,124 0 31,89 0-15,105 0-16,759-71 15,246 71 1,266-88 0,69 18-1,-1022 70 1,-441-36 0,-212 36 15,18-35-31,-36 35 15,-17 18 1</inkml:trace>
  <inkml:trace contextRef="#ctx0" brushRef="#br0" timeOffset="34536.51">5927 7355 0,'-36'0'0,"36"18"15,-35 53-15,35-1 16,0 89 0,53 70-1,-53-193 17,35-1-32,-35-106 31,-17-17-16,-36-159-15,53-53 32,0 124-17,0 52 1,176 36 0,1 18-1,-72 70 1,-69 70-1,-36 71 1,-124 89 0,1-125-1,17-105 17,53-35-17,53 0 1,0 0-1,70 35 17,-34 0-32,17 0 15,123 123 1,-70 1 0,-36-1-1,1-52 1,-71-19-1</inkml:trace>
  <inkml:trace contextRef="#ctx0" brushRef="#br0" timeOffset="34968.01">6597 6456 0,'-53'-35'16,"53"-54"0,-53 54-1,53-35 1,0-1-1,53 71-15,18-35 16,-36 35 0,35 88-1,-70 18 17,-35 35-32,-53-35 15,53-89 1,193-17 15,19 0 0,-18 0-15,-107 0-16</inkml:trace>
  <inkml:trace contextRef="#ctx0" brushRef="#br0" timeOffset="35304.06">5821 8378 0,'-88'0'0,"-18"0"16,194 0 31,35-35-32,389-88 1,-177 35 0,-53 88-1,-141 0 1,-105 0-1,-36 17 1,-18-17-16,-52 53 16</inkml:trace>
  <inkml:trace contextRef="#ctx0" brushRef="#br0" timeOffset="35552.01">5821 8696 0,'0'0'0,"-35"0"15,52 0 17,354-71-17,34-34 1,19 52 0,-177 0-1,-195 53 1,-69 17 15,-18 19-15</inkml:trace>
  <inkml:trace contextRef="#ctx0" brushRef="#br0" timeOffset="38350.69">10142 7338 0,'0'0'0,"-35"0"31,88 0-15,18-18 0,158-35-1,-141 53-15,18 0 32</inkml:trace>
  <inkml:trace contextRef="#ctx0" brushRef="#br0" timeOffset="38501.24">10319 7585 0,'0'0'0,"53"0"47,105 0-47,19 0 15,17-36-15</inkml:trace>
  <inkml:trace contextRef="#ctx0" brushRef="#br0" timeOffset="39184.1">13899 6473 0,'-35'-35'0,"0"0"31,35 70 1,0 18-17,0 35-15,18 1 16,-18 122 0,0 54-1,0-107 1,0-16 15,35-107-15</inkml:trace>
  <inkml:trace contextRef="#ctx0" brushRef="#br0" timeOffset="39474.4">14358 6967 0,'0'0'0,"106"0"63,-36 0-48,19 0-15,122 0 16,-123-35 0,1 35-1</inkml:trace>
  <inkml:trace contextRef="#ctx0" brushRef="#br0" timeOffset="40805.94">17022 6262 0,'0'-88'32,"-106"88"-1,0 88-15,-71 0-1,125-53-15,16 1 16,36-1-1,0 0 1,18-35 0,105 0-1,-34 0 1,-19 35 0,18-35-1,-17 89 1,-36-19-1,-35 1 1,-35-36 0,-89 36 15,36-36-15,-18-35-1,36 0 1,158 0 31</inkml:trace>
  <inkml:trace contextRef="#ctx0" brushRef="#br0" timeOffset="41283.24">17692 6350 0,'0'0'0,"0"-35"16,0-1 15,-71 36-15,-70 36-1,53-1 1,53 36-1,-36-36 1,71-18 0,88-17-1,0 53 1,-17-53 0,-36 36-1,36-1 1,-71 88 15,-18-87-15,-17-36-16,-71 53 0,0 0 31,71-53-15,-18 0-1,106-18 16,35-53-31</inkml:trace>
  <inkml:trace contextRef="#ctx0" brushRef="#br0" timeOffset="41699.61">17886 6473 0,'0'0'15,"-18"36"16,18 70-15,0 17 0,0-35-1,-35-52 17,35-54-1,0-17-31,0-18 15,0 0-15,0-71 16,0 18 0,0 36-1,0 35 1,35 35 0,-35-36-16,53 36 15,35 0 1,-52 0-1,-36 18 17,35-18-17,-35 35-15</inkml:trace>
  <inkml:trace contextRef="#ctx0" brushRef="#br0" timeOffset="41854.81">17903 6597 0,'-17'0'15,"17"35"1,106-35 15,-53 0-15,0-17-16,-18 17 16</inkml:trace>
  <inkml:trace contextRef="#ctx0" brushRef="#br0" timeOffset="41999.96">17992 6756 0,'0'0'0,"-36"70"0,36-34 16,0-19-1,159-17 17,-71 0-32,53 0 15</inkml:trace>
  <inkml:trace contextRef="#ctx0" brushRef="#br0" timeOffset="42300.08">16281 7549 0,'-53'0'0,"106"0"0,-159 36 0,159-36 31,53 0-31,317-36 16,212-34-1,-353 70 1,36-53 0,228 0-1,-493 53 1,-88 0 15</inkml:trace>
  <inkml:trace contextRef="#ctx0" brushRef="#br0" timeOffset="42851.92">17374 8149 0,'0'-35'0,"-35"35"16,35-35-1,-71 35-15,36 0 16,-88 17 0,35 54-1,-1 17 1,89-53 0,53 36-1,53-36 1,88 0 15,-123-35-31,17 36 16,-53-1 15,-35 0-15,-53 0-1,18-35-15,-106 53 16,-18-17-1,71-36 1,53 0 0,70 0 15,106-18-15</inkml:trace>
  <inkml:trace contextRef="#ctx0" brushRef="#br0" timeOffset="43249.87">17798 8149 0,'0'-53'16,"0"18"-1,-71 35 1,36 0-16,-89 35 15,89-35 1,17 106 0,18-53-1,159 53 1,-71-71 0,-35-35-1,18 71 1,-71-18 15,-88-1-15,17-16-1,-17-36 1,53 35 0,105-88-1</inkml:trace>
  <inkml:trace contextRef="#ctx0" brushRef="#br0" timeOffset="43615.98">18115 8167 0,'18'0'31,"88"-35"-16,-53 35-15,17-36 16,-35 36 0,-35-35 15,-17 0-15,-19 35-1,-16 0-15,16 0 16,36 35-1,0 53 1,0 18 0,18-71-1,17 71 1,-35-35 0,0-1-1</inkml:trace>
  <inkml:trace contextRef="#ctx0" brushRef="#br0" timeOffset="46667.36">13564 5891 0,'0'0'0,"0"-53"0,0 18 16,0-18-1,0-17 1,-53 34 0,0 36-1,-158 89 1,70-1-1,70 35 1,18-17 15,53 35-31,124 106 16,-36-35 15,-35 123-15,-53-18-1,-35 230 1,-54-159 0,36-17-1,53 52 1,-52 53 0,140-229-1,123-88 1,248-159-1,-247 0 1</inkml:trace>
  <inkml:trace contextRef="#ctx0" brushRef="#br0" timeOffset="47514.08">18768 5962 0,'0'0'0,"-36"-88"31,36 52-31,89 36 16,-1-52-1,71 52 1,-1 0-16,-87 0 31,-36 17-15,-35 71-1,0-17-15,0 52 16,36 71 0,-36 18-1,141 388 1,-36-194 0,1-1-1,0-34 1,-53-89-1,0 53 1,-53-88 0,-53-124-1,-53-52 1,-53 17 15,-70-53-15,159-35-16</inkml:trace>
  <inkml:trace contextRef="#ctx0" brushRef="#br0" timeOffset="49496.71">22437 7320 0,'-36'0'0,"-34"0"15,35 0 1,105 35 31,-17-35-47,141 0 15,-35-35 17,-106 35-32,-18 0 15</inkml:trace>
  <inkml:trace contextRef="#ctx0" brushRef="#br0" timeOffset="49647.4">22595 7620 0,'0'0'15,"18"0"17,123 0-17,106 0 1,-123-53-16</inkml:trace>
  <inkml:trace contextRef="#ctx0" brushRef="#br0" timeOffset="50681.26">26441 7003 0,'0'-36'47,"-18"36"-31,-17 18-1,35 17 1,-71 36 0,18 17-1,18-53-15,35 53 16,0-17 0,0-36-1,106 54 1,-71-89-1,71 0 1,-35 0 0,-36-18-1,0-35 1,18 0 15,-53-53-15,0 53-1,0-53 1,0 1 0,-35 69-1,-18-34 1,-35 35 0,35 35-1,-18 0 1,-35 123-1,106-52 1,53-54 0</inkml:trace>
  <inkml:trace contextRef="#ctx0" brushRef="#br0" timeOffset="51429.79">27852 6650 0,'0'0'0,"0"-35"16,0 123 31,0 35-47,0-17 16,0 70-1,0-17 1,0-71-16,0 18 15,35-35 1</inkml:trace>
  <inkml:trace contextRef="#ctx0" brushRef="#br0" timeOffset="51901.1">27658 7285 0,'-36'0'0,"72"0"0,-72-35 16,107-18 15,88 53-15,0-36 0,-107 36-16,-16 0 15,-1 0 1,-53 0 15,-35 36-15,53 52-1,0-18 1,36-34 0,34 17 15,-34-53-31,17 0 15,-18-18 1,-35-35 0,0-18-1,0 1 1,-106-1 0,-18 71-1,107 0 1,17 71-1</inkml:trace>
  <inkml:trace contextRef="#ctx0" brushRef="#br0" timeOffset="52196.58">29263 6650 0,'0'-35'0,"0"70"0,0-106 16,-18 18 0,18 142 31,0 193-32,0-176 1,0-18-16,0 88 15,0-17 1,18-18 0,-18-88-1</inkml:trace>
  <inkml:trace contextRef="#ctx0" brushRef="#br0" timeOffset="52564.08">26053 8608 0,'0'0'0,"-106"0"16,35 0-1,159 0 1,318-36-1,229-52 1,159 0 0,158 0-1,-581 35 17,-212 53-32,-124 0 31,-176 18 0,-177 87-15,107-52-16</inkml:trace>
  <inkml:trace contextRef="#ctx0" brushRef="#br0" timeOffset="52813.24">26829 8978 0,'0'0'16,"-71"0"-16,36 35 15,123-35 1,265-35 0,247-53-1,17 17 1,-158 1 0,-265 17 15,-159 53-16,-53 0 1,-123-35 0,0 35-16</inkml:trace>
  <inkml:trace contextRef="#ctx0" brushRef="#br0" timeOffset="54311.98">26352 5627 0,'0'0'0,"0"-35"16,-70-1 0,17 36-1,-18 0-15,-123 0 16,-70 36-1,-71 69 1,141-16 0,88 16-1,71 19 1,52 17 0,71 53-1,18 88 16,-18 230-15,-35-159 0,-53 17-1,0-17 1,-53-142-16,1 160 16,52-18-1,-36-54 1,36-122-1,0-36 1,18-18 0,17-52-1,71-71 1,53 35 0,246-35-1,-52 0 16,106-35-15,17-18 0,18-18-1,-212 19-15,212-1 16,18-36 0,-54 37-1,-17-1 1,18 53-1,-265-53 1,35 53 0,-70 0-1,-18-36 17,-106 36-32,-35-35 46,-17-53-46,17 35 16,-53-194 0,53 88-1,-36-35 1,-16-176 0,-1 88-1,0-265 1,0 106-1,-35 88 1,-18-17 0,-18 70 15,71 176-15,53 89-16,-35 0 15,35 0 32,-35 35-31,17 0-1,-52-36 1,34 36-16,-17 0 0,0 0 16,-141-53-1,-17 53 1,-124-53-1,-318 1 1,194 52 0,-123 0-1,-53 0 1,-70 0 0,-318 70-1,458 1 1,160 52 15,263-35-15,37-52-16</inkml:trace>
  <inkml:trace contextRef="#ctx0" brushRef="#br0" timeOffset="62081.47">9366 12806 0,'-17'0'47,"17"-35"-47,35 70 157,71 106-142,-53-88 1,17-35-1,-17 52 1,0-70 0,-18-70-1,-35-89 1,53-141 0,-53-18-1,0 160 1,0 193 31,35 18-32,1 0-15</inkml:trace>
  <inkml:trace contextRef="#ctx0" brushRef="#br0" timeOffset="63059.47">10266 12559 0,'0'-35'47,"0"-1"-32,0 1 1,0-36-16,-71 71 15,-17 36 1,18 34 15,70 36-15,17-71 0,71 1-1,-17-36 1,-36-18-1,53 18 1,-52 0 15,-1 18-15,0-18 0,89-53-1,-89-88 1,-35-18-1,0-53 1,-35 124 0,-18 53-1,18 35 1,-18 35 0,53 106-1,0-17 1,88 87-1,35-105 1,-52-71 0,35-35-1,-36-52 1,-35-19 0,-35 0-1,0 36 1,0 0-1,-17 35 17,-18 53-17,35 17 1,17-34 0,71 52-1,-17-88 1,17-18-1,36-105 1,-124 105 0,0-88-1,-36 177 32,36 17-31,71-17-1,70-36 1,18 18 0</inkml:trace>
  <inkml:trace contextRef="#ctx0" brushRef="#br0" timeOffset="64125.7">13035 11889 0,'-17'-71'31,"-19"71"-16,36-35 1,-70 35 0,-19 0-1,-157 282 1,193-53 0,17-52-1,89-54 1,18-88-1,-1-35-15,248 36 16,-124-124 0,35-89 15,-88-35-15,-105-70-1,-36 194 1,0 53-1,-18 0 1,-17 35 0,-18 194-1,53-36 1,17-17 0,72-35-1,16-71 1,-16-35-1,-19-17 1,-35-54 15,1-35-15,-36 36 0,-18 70-1,-17 0 1,35 106-1,0 17 1,17-88 0,72 18-1,-19-53 1,18 0 0,-17-105-1,-36 34 1,-35 0-1,-123 36 17,17 0-32,71 35 31,35 35-15,17 53-1,71-52-15</inkml:trace>
  <inkml:trace contextRef="#ctx0" brushRef="#br0" timeOffset="64558.16">14411 12259 0,'0'-35'0,"71"35"47,-36 0-32,-35 35 1,0 18-1,0-18 1,-71 36 0,18-1-16,71-70 47,53 0-32,-19-17-15,90-54 16,-1-17-1,-71 17 1,-35 36 0,-52-53-1,-71 88 1,17 35 0,71 36-1,0 17 1,53-18-1,35-70 1,0 0 0</inkml:trace>
  <inkml:trace contextRef="#ctx0" brushRef="#br0" timeOffset="64893.94">15240 12418 0,'0'-18'32,"0"-35"-17,18-17 1,35 34-1,-1 1 1,19 35 0,-36 35 15,1 54-15,-36-37-1,53-16-15,-18-36 16</inkml:trace>
  <inkml:trace contextRef="#ctx0" brushRef="#br0" timeOffset="65377.28">16933 11606 0,'0'-35'0,"0"70"0,0-123 15,0 176 32,0 54-31,0 16-16,0-17 15,0-35 1,0 159 0,0-177-1,0-35-15</inkml:trace>
  <inkml:trace contextRef="#ctx0" brushRef="#br0" timeOffset="67456.77">20832 11501 0,'0'-36'31,"0"124"-15,0 18 0,0 247-1,52-88 1,-52-18-1,0-106 1,0-88-16,0-18 16</inkml:trace>
  <inkml:trace contextRef="#ctx0" brushRef="#br0" timeOffset="67991.33">20867 11589 0,'0'0'0,"-35"0"0,-1 0 31,1 53-15,-36 53 0,19-1-1,16-69-15,36-54 32,18-35-17,52-123 1,-17 105-1,0 36 1,-17 35-16,52 17 16,18 89-1,-36 35 1,36-17 0,-71-89-1</inkml:trace>
  <inkml:trace contextRef="#ctx0" brushRef="#br0" timeOffset="68245.6">22102 11553 0,'0'36'46,"0"52"-46,0 177 32,35-36-17,-35-106 1,0-52-16,0-18 16</inkml:trace>
  <inkml:trace contextRef="#ctx0" brushRef="#br0" timeOffset="68579.41">22119 11430 0,'-35'-35'0,"-18"88"31,18 35-16,-36-18 1,36-34 0,35-72 15,0-17-31,88-105 16,-35 122-1,35 1 1,-17 70 15,-36 1-31,71 70 0,-36 17 16,1-88-1</inkml:trace>
  <inkml:trace contextRef="#ctx0" brushRef="#br0" timeOffset="69057.25">23671 11342 0,'0'35'31,"0"71"-31,53 123 15,-53-88 1,0-52 0,0-54-1,0-88 32,36-18-31,-1 18-1,53 1-15,0 52 16,36 0 0,-54 35-1,-70 18 1,0 17 0,-123 18-1,-36-52 1,124-36-1,-1 0 1,89-124 0</inkml:trace>
  <inkml:trace contextRef="#ctx0" brushRef="#br0" timeOffset="69990.67">24342 11853 0,'53'0'47,"-18"0"-32,0-53-15,0 18 16,36-35 0,-71 34-1,-35 36 1,-36 36-1,-17 69 1,88-34 0,53 0-1,17-71 17,36 0-17,0-194 1,-53-1-1,-53 125 1,0-89 0,0 36-1,0 87 1,-18 142 15,18 53-15,0-88-16,18 70 15,35-71 1,35-34 0,-35-36-1,18-18 1,-36-141 15,-35 36-15,0-36-1,-35 265 48,35 0-47,0-18-16,0 0 15,35-17 1,18-19-1,0-52 1,105-88 15,-122 0-15,34-35 0,-70 105-1,0 71 16,0-18-15,0 36 0,88-36-1,-88 0-15,53-35 16,-70 0 15</inkml:trace>
  <inkml:trace contextRef="#ctx0" brushRef="#br0" timeOffset="70156.53">24483 11430 0,'-88'-35'0,"176"70"0,-123-70 47,158 35-32,53 0-15,230 0 16,-247 0-1</inkml:trace>
  <inkml:trace contextRef="#ctx0" brushRef="#br0" timeOffset="70324.45">24518 12188 0,'0'0'0,"-35"0"0,35 36 16,88-36 15,159 0-31,106-106 16,-283 106-1</inkml:trace>
  <inkml:trace contextRef="#ctx0" brushRef="#br0" timeOffset="73255.81">6297 15081 0,'-18'0'0,"36"0"0,-36 88 47,-17 1-47,35-1 16,-53 53 0,53-106-1,0-70 16,0-53-15,0 17 0,0-17-16,36-18 15,69 71 1,1 70 15,-71 36-31,1 17 16,17-53-1,0 18 1,-18-53 15,-35-35-15,35-71 0,0-17-16,54 34 31,16 1-16,-69 88 1,-1 35 0,-35 54-1,35 69 1,-35 54 0,0-106-1,53-36 1</inkml:trace>
  <inkml:trace contextRef="#ctx0" brushRef="#br0" timeOffset="73460.8">7444 15328 0,'0'0'0,"0"18"62,0 17-62,0 0 16,0 36 0,53 0-1,-18-36-15,0-35 0</inkml:trace>
  <inkml:trace contextRef="#ctx0" brushRef="#br0" timeOffset="73625.89">8396 15205 0,'0'-36'0,"35"36"0,1 0 16,-1-35 0,53 35-1,0 0 1</inkml:trace>
  <inkml:trace contextRef="#ctx0" brushRef="#br0" timeOffset="73783.63">8431 15452 0,'0'0'16,"18"53"-1,141-53 1,17-36-1</inkml:trace>
  <inkml:trace contextRef="#ctx0" brushRef="#br0" timeOffset="74791.5">10724 14711 0,'0'0'0,"-17"0"15,-36 0 1,0 88-1,53 0 1,0 0 0,0 36-1,53-89 1,17-35 0,-17 0 15,53-123-16,-106 70 1,0-18 0,0 36-1,-88-71 1,35 106 0,18 0-1,35 18 1,0 105-1,88-88 1</inkml:trace>
  <inkml:trace contextRef="#ctx0" brushRef="#br0" timeOffset="75054.87">11148 14958 0,'0'0'0,"0"35"31,35-35-15,18 0-1,35-35 1,-88-1 0,35 36-16,-35-35 31,-35 35-31,-35 0 15,34 0 1,36 18 0</inkml:trace>
  <inkml:trace contextRef="#ctx0" brushRef="#br0" timeOffset="75396.3">11624 14623 0,'0'0'0,"0"-36"31,18 36-15,140 0 0,-87-35-1,-53 35-15,17 0 16,-35 71 31,0 17-32,0 18 1,0-18 0,53 18-1,-53-53 16</inkml:trace>
  <inkml:trace contextRef="#ctx0" brushRef="#br0" timeOffset="75554.84">11712 14870 0,'0'-71'15,"88"71"1,177-35-1,-124 35-15,71 0 16</inkml:trace>
  <inkml:trace contextRef="#ctx0" brushRef="#br0" timeOffset="76705.44">6262 17163 0,'0'0'0,"-35"0"0,35-36 16,0 125 15,0-19-31,0 89 16,0-71-1,0-53 16,35-123-15,-35 18 0,35-124-1,-35 105-15,71 36 16,-71 18-16,53 35 16,35 18-1,0 105 1,-17-52-1,-19-18 1,1-53 0,0-18-1,-53-105 17,0 52-17,0 36-15,36 35 47,52 70-47,-18 89 16,-17-18-1,71-35 1</inkml:trace>
  <inkml:trace contextRef="#ctx0" brushRef="#br0" timeOffset="76957.53">7426 17339 0,'35'-88'16,"1"88"-1,-1 0 1,0 70 0,-35 1-1,-18-36 1,18 18-1,53-18 17,106-52-17,-35-36-15</inkml:trace>
  <inkml:trace contextRef="#ctx0" brushRef="#br0" timeOffset="77122.47">8855 17180 0,'0'0'0,"106"-53"63,158 18-47,-176 35-1</inkml:trace>
  <inkml:trace contextRef="#ctx0" brushRef="#br0" timeOffset="77255.8">9155 17339 0,'0'0'0,"35"0"16,141 0-1,-17-71-15</inkml:trace>
  <inkml:trace contextRef="#ctx0" brushRef="#br0" timeOffset="77703.97">11307 16916 0,'-71'0'0,"53"0"31,-17 0-15,-18 53 0,53-18-16,-35 35 15,35-17 1,0 18-1,106-71 1,0 0 0,35-88-1,-106 17 17,-35 1-32,-53-1 31,18 36-31,-124 35 31,124 17-15,52 72-1,36-89-15</inkml:trace>
  <inkml:trace contextRef="#ctx0" brushRef="#br0" timeOffset="77927.02">11695 17127 0,'17'0'63,"-17"-17"-48,0-19 16,0 1 1</inkml:trace>
  <inkml:trace contextRef="#ctx0" brushRef="#br0" timeOffset="78348.16">12136 16863 0,'0'35'31,"17"0"-31,18 1 16,18 17 0,53-1-16,-71-16 15,-35-1 1,0 0 15,-123-35-15,52-17-1,36-54 1,35 1 0,106-36-1,-71 0 1,36-53-1,-71 124 1,-53 35 0,-71 17-1,89 107 17</inkml:trace>
  <inkml:trace contextRef="#ctx0" brushRef="#br0" timeOffset="80636.23">11324 15540 0,'-159'0'31,"318"0"-31,-388 0 0,176 0 0,-35 0 16,123 0 15,71 0-16,35-35-15,229-18 32,-193 53-32,158-53 15,-229 53 1,-177 35 15,-105 0-15,-53 18-1,17-17 1,18 16 0,106-52-1,88 36-15,35-36 47,53 0-47,106-36 16</inkml:trace>
  <inkml:trace contextRef="#ctx0" brushRef="#br0" timeOffset="82035.25">15893 14076 0,'0'0'0,"-53"-35"16,88 35 15,159 0-15,-71 0-1,-52 0 1,-36 0 0,1 0-16,-19 0 0,-34 70 78,17 142-63,0-124 1,0 53 0,0-17-1,17-1 1,-17-88-16,0 36 15,-17-36 1</inkml:trace>
  <inkml:trace contextRef="#ctx0" brushRef="#br0" timeOffset="82252.69">16122 14676 0,'-35'-36'31,"70"1"-15,35 35-1,107 0 1,17-53 0,-141 53-16,35 0 15</inkml:trace>
  <inkml:trace contextRef="#ctx0" brushRef="#br0" timeOffset="82587.52">16739 14464 0,'0'0'15,"-17"0"-15,-19 18 16,36 17 0,0 18 15,36 0-31,52-18 31,-53-35-15,18-18-1,-18-35 1,-35-17 0,0 17-1,-35 18 1,-18-1-1,18 36 1,-36 18 0,71 35-1,18-53 1</inkml:trace>
  <inkml:trace contextRef="#ctx0" brushRef="#br0" timeOffset="82919.45">18062 14093 0,'0'0'0,"0"-17"16,-70 52 62,-1 53-78,71 1 15,-88-1-15,0 88 32,0 0-32,17-34 15,36-54 1,-1-35-1</inkml:trace>
  <inkml:trace contextRef="#ctx0" brushRef="#br0" timeOffset="83237.83">17586 14340 0,'-18'0'16,"36"0"-16,-36-35 0,18 53 47,18-18-16,17 0-15,-35-18-1,0-17 1,0 0 0,-17 35-1,17 17 1,0 19 0,35 34-1</inkml:trace>
  <inkml:trace contextRef="#ctx0" brushRef="#br0" timeOffset="83504.92">17903 14587 0,'0'36'32,"36"-1"-17,-1-35 1,0 0-1,1-18 1,-36-17 0,-18 0-1,-17 35 1,-1 0 0,1 17-1</inkml:trace>
  <inkml:trace contextRef="#ctx0" brushRef="#br0" timeOffset="83936.53">18450 14376 0,'0'0'0,"0"-36"0,0 1 31,36 35-15,52 0-1,18 35 1,-36 71 0,-70-53-16,35 0 15,18 71 1,-53-142 31,36-17-47,-36-18 15,0-35-15,35-106 16,-35 35 0,0 141-1,0-17 1,88 88 31,-53-53-47</inkml:trace>
  <inkml:trace contextRef="#ctx0" brushRef="#br0" timeOffset="84887.17">19368 14411 0,'0'-18'94,"0"-17"-78,0 0-1,-18 0 17,-17 35-17,-54 0 1,54 0-16,0 35 16,-18 18-1,18 17 1,35 1-1,0-36-15,0 18 16,0-18 0,35-35-1,88 0 1,-34-35 0,-54-71-1,-35 53 16,0 71 16,0 17-31,0 0 0,0 18-16,35-53 15,0 36 1,18-36-1,18-71 1,-36 18 0,0 0-1,1 89 48,-36 34-48,35-70-15,18 53 32,17-53-17,1 0 1,-36-18 0,-35-17-16,0-35 15,0-1 1,0 36-1,0 105 17,36-17-17,16 18 1,-52-18 0,0-18-1</inkml:trace>
  <inkml:trace contextRef="#ctx0" brushRef="#br0" timeOffset="85185.5">20038 14129 0,'0'0'0,"-36"-36"15,1 36 1,0 71 15,105-71 0,-34 0-15,-1-35 0,-35-1-1,-18-16 1,-17 52-1,0 0 1,35 52 0,17 19-16</inkml:trace>
  <inkml:trace contextRef="#ctx0" brushRef="#br0" timeOffset="86334.83">20479 14517 0,'0'0'16,"0"-18"46,0-52-62,0 52 16,-18 18-1,-17-71-15,0 36 16,-18 35 15,0 53-15,17-18 0,1 71-1,35-71 1,0 18-1,18-17-15,70-36 32,-35-36-17,0-34 1,-53-1 0,0 18-1,-35 89 32,35-1-31,0 0-1,52 36 1,37-36 0,-54-35-1,0 0 1,-35-35-1,0-1-15,0-34 16,36 35 0,-36-1-1,35 36 1,88 0 0,-87 36-1,16 52 16,-52-35-31,-17 53 32,17-142 30,0 1-62,17-18 16,19-17-1,-36 34 1,35 19 0,18 17-1,-18 0 1,-35 70 0,0 1-1,35-36 1,71 18-1,-53-53 1,18 0-16,-1-18 16,-34-52 15,17-1-15,-71-17-1,-17 35 1,-18 106-1,-36 70 1,107 1 0,70-71-1,89 0 1</inkml:trace>
  <inkml:trace contextRef="#ctx0" brushRef="#br0" timeOffset="87627.65">23954 13705 0,'0'-35'0,"0"0"31,-18 70 251,-35 124-267,-18-106 1,1 106 0,17-1-1,0 1 1,0-35-1,18-89-15,35 0 16,-35 18 0,35-18-1,-36-35 17,36-53-1</inkml:trace>
  <inkml:trace contextRef="#ctx0" brushRef="#br0" timeOffset="87987.15">23495 13917 0,'-35'-18'16,"70"54"31,177 87-32,-124-88 1,-18-35 0,107 142-16,-18-54 31,-124-88-31,0 35 31</inkml:trace>
  <inkml:trace contextRef="#ctx0" brushRef="#br0" timeOffset="88632.91">25206 13935 0,'-35'-71'32,"35"36"-17,0 0 1,17 35-1,36 0 1,124 0 0,-142 0-1,-35 105 1,-35-52 0,-1-17-16,-52-1 15,35 0 1,89-35 31,34 0-32,18 0 1,-17 0 0,-36 0-1,-35 53-15,-35 18 16,-89-1-1,71-17 1,-70-53 0,35 0-1,123 0 32,53-35-47,106 0 16</inkml:trace>
  <inkml:trace contextRef="#ctx0" brushRef="#br0" timeOffset="88940.64">25700 14146 0,'0'53'62,"0"0"-46,70-17-1,1-36 1,-36 0 0,18 0-16,-53-18 15,0-35 1,0-35 0,-70 52-1,-1 36 1,36 0-1,211 53 17</inkml:trace>
  <inkml:trace contextRef="#ctx0" brushRef="#br0" timeOffset="89157.96">26670 13829 0,'-18'0'32,"-17"18"-17,35 52-15,-53 36 16,0-36 0,53-17-16,-70 106 15,34-88 1,1-71-1</inkml:trace>
  <inkml:trace contextRef="#ctx0" brushRef="#br0" timeOffset="89470.62">26370 13829 0,'0'0'16,"-53"0"-16,53-35 15,-35 35 1,35 17 0,0 19-1,35-36 1,18 0 0,-53-18 15,0-17-16,-18 35-15,-34 0 32,52 17-32,17 107 31,54-71-31,-36-53 0</inkml:trace>
  <inkml:trace contextRef="#ctx0" brushRef="#br0" timeOffset="89683.61">26582 14199 0,'35'0'31,"36"0"1,-71-17-32,35-19 15,-35 1 1,-18 35-1,-35 35 1,18 36 0</inkml:trace>
  <inkml:trace contextRef="#ctx0" brushRef="#br0" timeOffset="89984.75">25735 14799 0,'-35'0'16,"35"-18"0,123 18-16,1-35 15,211-18 1,-70 0-1,-142 18 17,-88 35-32,-123 53 47,18-53-47</inkml:trace>
  <inkml:trace contextRef="#ctx0" brushRef="#br0" timeOffset="90234.26">25823 14993 0,'0'0'31,"141"0"-15,106 0 0,53-35-1,-106-1 1,-123 36-1,-124 0 32,18 0-31,-1 0 0,36 36-16</inkml:trace>
  <inkml:trace contextRef="#ctx0" brushRef="#br0" timeOffset="99813.14">11430 17762 0,'0'0'0,"-53"0"16,18 0-16,264 0 46,-52 0-30,87-35 0,-176 35-16</inkml:trace>
  <inkml:trace contextRef="#ctx0" brushRef="#br0" timeOffset="99930.17">11695 17851 0,'-71'0'0,"142"0"0,-213 35 15,142 0-15,18-35 16,423 0 0</inkml:trace>
  <inkml:trace contextRef="#ctx0" brushRef="#br0" timeOffset="100880.36">16880 16651 0,'-35'0'15,"70"0"-15,-70-53 0,-71 53 16,0 0 0,-70 18-1,141 35 1,35 17 15,70 54-15,71-89-1,-17 89 1,-36-54 0,-88 18-1,-17 0 1,-125-52 0,54-1-16,-18-35 15,18-18 1,88-52-1,0-18 1,159-36 0,-71 71-1,18 0 1,-35-35 15,-1 18-31,-35-36 31,-35 70-15,-88-34 0,18 35-1,-1 52 1,71 71 0,53-17-1,53-36 1</inkml:trace>
  <inkml:trace contextRef="#ctx0" brushRef="#br0" timeOffset="101182.25">17163 16828 0,'0'0'0,"-18"17"47,18 18-47,18 36 16,35-36 15,17-35-15,-35 0-16,36-53 15,-36-35 1,-35 53 0,0-36-1,-70 36 1,-1 35-1,36 71 1,158-18 0</inkml:trace>
  <inkml:trace contextRef="#ctx0" brushRef="#br0" timeOffset="101400.56">18292 16616 0,'0'0'0,"0"-35"31,-36 35-15,36 52-1,-53 72 1,-17 35 0,-18-71-16,17 53 15,36-35 1</inkml:trace>
  <inkml:trace contextRef="#ctx0" brushRef="#br0" timeOffset="101699.73">17903 16545 0,'-70'0'31,"70"18"-15,0 17 0,18-35 15,52 0-15,-35-17-1,-35-19 1,-17 36 15,-19 18-15,36 17-16,36 0 15</inkml:trace>
  <inkml:trace contextRef="#ctx0" brushRef="#br0" timeOffset="101936.79">18274 17004 0,'0'0'0,"0"35"16,53-35 15,-18-17-15,-35-19-1,-18 1 1,-17 35 15,35 18-31</inkml:trace>
  <inkml:trace contextRef="#ctx0" brushRef="#br0" timeOffset="102462.69">23513 16192 0,'-18'-17'15,"-53"70"1,1-18-1,35 18-15,-1 18 16,-122 105 0,52-70-1,53-71 1</inkml:trace>
  <inkml:trace contextRef="#ctx0" brushRef="#br0" timeOffset="102662.43">23072 16334 0,'0'-36'31,"0"54"-31,88 70 16,-35-17-1,194 52 1,-159-52-1,-53-71 1</inkml:trace>
  <inkml:trace contextRef="#ctx0" brushRef="#br0" timeOffset="103589.42">25382 16263 0,'0'-35'32,"0"-36"-17,124 71 1,-18-35-1,-71 53 1,0 87 0,-105 19-1,-19-1 1,-16-52 0,52-18-1,70-53 16,124 0 1,1-35-17,-1-89 1</inkml:trace>
  <inkml:trace contextRef="#ctx0" brushRef="#br0" timeOffset="103896.52">25929 16404 0,'-35'18'47,"0"-18"-47,35 53 15,0 0 1,70-18 0,-35-35-1,18 0 1,-17-18-16,-36-35 15,0-52 17,-18 69-17,-35 1 1,0 35 0,53 18-1,0 35 1,88-53-1</inkml:trace>
  <inkml:trace contextRef="#ctx0" brushRef="#br0" timeOffset="104128.47">26547 16122 0,'0'0'0,"0"-35"31,0 88 0,0 17-15,0 36 0,-18-53-16,18 17 15,-106 19 1,71-54 0,-89-53-1,124-17 1</inkml:trace>
  <inkml:trace contextRef="#ctx0" brushRef="#br0" timeOffset="104199.59">26229 16369 0,'0'-35'16,"18"-1"0,52 36-1</inkml:trace>
  <inkml:trace contextRef="#ctx0" brushRef="#br0" timeOffset="104335.9">26758 16387 0,'0'35'32,"-35"-35"-32,-36 35 15</inkml:trace>
  <inkml:trace contextRef="#ctx0" brushRef="#br0" timeOffset="105761.6">17321 15946 0,'0'0'15,"0"-36"-15,-17 36 32,-36-35-17,-35 35 1,35 0-16,-53 0 16,-35 0-1,-36 18 1,-34 35-1,-124 105 1,158-34 0,18-18-1,89 17 1,-18-17 0,0 141 15,88-88-31,0-1 31,0 1-15,123 70-1,-17-105 1,35-1 0,35 1-1,230 17 1,-265-141-1,0 53-15,194-53 16,-88 0 0,36 0-1,122-35 1,-105-36 0,-18-35-1,-52 18 1,17-35 15,0-54-15,-177 36-1,-17-35 1,18-18 0,-71-18-1,-89 71 1,-34-36-1,-36 19 1,-53 17 0,-440 17-1,123 124 1,-18 124 0,212 70-1,105-18 1</inkml:trace>
  <inkml:trace contextRef="#ctx0" brushRef="#br0" timeOffset="107294.32">11712 16175 0,'0'-35'16,"0"70"-16,-17-106 16,-72 71-1,1 0 1,-106 71-1,-88 35 1,53-36 0,70 1-1,53-36 1,106 0 0,0 18 15,53 71-16,-18 17 1,1 0 0,-36 71-1,0-18 1,0 17 0,0-105-16,0-18 15,0 71 1,0-124 15,0 1-15,88-1-1,-18-35 1,1 0 0,70 0-1,88-35 1,124-36-1,370-70 1,-247 53 0,-140 35-1,34 0 1,-229 18 0,-88-1-1,-53 1 48,-18-35-48,18-1 1,0 36 0,0-124-1,0 18-15,-53-212 16,1 89-1,-37 122 1,19 37 0,-1 52-1,-140 0 1,34 53 0,-87 35-1,-354 53 16,89 89-15,282-177-16</inkml:trace>
  <inkml:trace contextRef="#ctx0" brushRef="#br0" timeOffset="108860.13">6879 16439 0,'0'0'0,"0"-52"0,-17 52 15,-19-36 1,-17 1-1,-70 35 1,-1 0 15,19 0-31,-125 18 16,1-18 0,35 88-1,88-53 1,106 0 15,0 54-15,0-19-1,0 36 1,0-18-16,0 89 16,-35 52-1,35-18 1,-53-34-1,53-18 17,0 35-17,18-124 1,87-17 0,-34-18-1,141-35 1,-18 0-1,123 0 1,36-35 0,53-18-1,-36 0 1,89 0 0,-160 53-1,-34-53 16,-53 53-15,-177 0 0,-35-17 31,0-54-32,-35 1 1,35-89-1,-36-88 1,-16-53 0,-1 141-16,17-35 15,-34 89 1,-1 16 0,-70 54-1,-229 35 16,52 0-31,-70 0 16,-70 0 15,-213 35-15,318-35 0,159 0-16</inkml:trace>
  <inkml:trace contextRef="#ctx0" brushRef="#br0" timeOffset="-208239.94">16916 7250 0,'-36'0'16,"54"0"31,70-36-47,0 36 15,18 0-15,35 0 16,283 0-1,-195-53 1,-141 53 0,-123 0 31,-53 0-47,-53 18 31,-71-18-16,18 53 1,-35-53 0,193 0-1,19 0 1,105-18 0,-18 18-1,19 0-15,69-53 16,-16 53-1,-90 0 1,-140 0 15,35 18-15,-35-18 0,-53 0-16,53 0 15,141 0 48,0 0-48,-18 0 1,-88 0 31</inkml:trace>
  <inkml:trace contextRef="#ctx0" brushRef="#br0" timeOffset="-196195.75">27570 3687 0,'0'-36'0,"0"72"0,-18-107 16,-17 71-1,35 18 16,0 123-15,0 70 0,0-105-1,35-18 1,-35 106 0,0-158-1,0-1 1,-18-35 15,-88-35-15,36-53-1,35-1 1,35 54 15,0 53 32,35-18-63,-35 53 15,70-18 1,-17-35-16,-17 0 16,17 0-1,-1 0 1,1-35-1,36-54 1,-19 37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41:36.6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7355 3122 0,'0'0'0,"-35"-35"0,35 0 15,0 87 17,0 37-17,0 16 1,71 372 0,-1-124-1,-17 158 1,-53-264-16,71 70 15,-71 213 1,53 140 0,-53-176-1,0-36 1,0-52 0,53 53-1,-53 52 16,0-370-31,52 459 32,-52-388-32,0 299 31,0-193-15,0-36-1,0 18 1,0 88-1,-35-123 1,35-54 0,0 18-1,0 54 1,0 34 15,0-87-31,0 34 31,0-193-31,0 193 16,0-17 15,0 18-15,0 52 0,0-35-1,0 265 1,0-159-1,0 36 1,-53-89 0,53-53-1</inkml:trace>
  <inkml:trace contextRef="#ctx0" brushRef="#br0" timeOffset="994.45">7814 16792 0,'0'0'0,"-35"0"16,52 0 31,19 0-47,34 0 16,36 0-16,53 0 15,17 0-15,318 0 16,176-70-1,18 70 1,494-53 15,-741 53-31,741-71 32,-512 71-17,-141 0 1,0 0-1,-423 0 1,-70 0 0</inkml:trace>
  <inkml:trace contextRef="#ctx0" brushRef="#br0" timeOffset="2910.65">14781 16757 0,'-35'-35'0,"88"35"62,35 0-62,18 0 16,176 0 0,177 0-1,70 0 1,-211 0-16,-1 0 16,600 0-1,-423-53 1,-35 53-1,141 0 17,-248 0-17,-17 0 1,-88-53 0,53 0-1,0 53 1,-141 0-1,0-35 1,35 35 0,70-53-1,71 0 1,-123 53 0,17 0-1,-35-53 1,-17 53-1,158 0 1,-106-35 0,-52 35 15,17-53-15,141 53-1,-71-53 1,89 53-1,-194-36 1,52 36 0,195-52-1,-141 52 1,-54 0 0,-52 0-1,106 0 1,-106-53-1,-1 53 1,36-36 15,-35-17-15,88 53 0,-88-35-1,-36 0 1,36 35-1,-36-53 1,-17 53 0,18 0-1,-18 0 1,-18 0 0,-18 0-1,-17 0 1,-17 0-1,-36-35 17,0 17-17,-18-52-15,-17 17 32,-1 17-17,1 36 1,35 36 46,53 34-46,0-35-16,-18 1 16,-35-1 15,0 0-16,0 18 1,-35-18-16,-89 71 16,-52-18-1,70-88 1,-35 53 0,-106-53-16</inkml:trace>
  <inkml:trace contextRef="#ctx0" brushRef="#br0" timeOffset="3977.21">7214 3157 0,'0'-35'16,"-17"53"31,-19 17-47,-17 18 15,18 0 1,35-71 15,71-52-15,17-19-16,-53 54 15,18-35 1,-18 70 0,1 0-1,-1 88 1,0-18-1,36 36 1,-71-71-16</inkml:trace>
  <inkml:trace contextRef="#ctx0" brushRef="#br0" timeOffset="8153.07">6421 13970 0,'0'0'0,"-18"0"15,53 0 48,0-18-63,1-35 16,17 18-16,17 0 15,89-124 1,211-53-1,-193 124 1,-1-35 0,36-18-1,123-71 17,-70 0-17,17 1 1,-35 70-1,88-71 1,-88 53 0,-36 18-1,72 0 1,-1-18 0,88-70-1,-123 88 1,35-18-1,36 0 1,141-88 15,-177 89-31,-35-19 16,70 1 15,160-71-15,-319 176-1,266-158 1,-177 70 0,-53 36-1,176-107 1,-158 89 0,35 36-1,0-37 1,-36 1-1,54 0 1,-159 71 0,70-19-1,36-52 1,17 0 0,141-88 15,-140 141-16,-54 0 1,0-1 0,1 1-1,123-53 1,-124 53 0,1-18-1,158-88 1,-159 106-1,-17 0 1,0-1 0,-54 19-1,19-18 1,52-18 15,-52 35-15,-1 36-1,1-89 1,70 36 0,-88 0-1,-18 18 1,-18 34 0,1 1-1,35 0 1,0-36-1,-36 18 1,36-70 0,-36 70-1,1 0 1,17-18 0,18 18 15,-35-17-16,70 35 1,-71-18 0,1 17-1,70 1 1,-71 0 0,1 0-1,-18-18 1,0 53-1,-18-53 1,71-18 0,-35 1-1,17 17 1,-18 17 15,18 1-15,-17-35-1,0 17 1,-1 17 0,1 1-1,17-71 1,0 53 0,18 1-1,-71 16 1,36-17-1,35 18 1,17-36 15,-105 71-31,70-70 32,35 35-17,-52-1 1,-1 1-1,1 0 1,0 0 0,-36-1-1,18 36 1,-18-35 0,0 0-1,1 35 1,-54-53 78</inkml:trace>
  <inkml:trace contextRef="#ctx0" brushRef="#br0" timeOffset="11640.7">13670 4798 0,'-35'-36'16,"-18"36"0,18 0-1,35 36-15,0-1 16,0 0 15,35-35-15,0 0-1,-35-17 1,35-19 0,-52 1-1,-18 35 1,-1 0-1,1 0-15,-18 18 16,53 17 0,0 0-1,18-35 1,52 0 0,1 0 15,-71-17-16,0-19 1,-53 1 15,35 35-15,-35 35 0,53 1-1,18-36 1,17 0-1,1 0 1,16 0 0,-52-36-16,36 1 15,-36 0 17,-18 35-17,-35 0 1,18 17-1,0 36 1,35-17 0,17-1 15,19-35-31,-1 0 16,0-18-1,-35-17 16,-35 35-15,0 0-16,-54 0 16,54 0-1,0 35 1</inkml:trace>
  <inkml:trace contextRef="#ctx0" brushRef="#br0" timeOffset="12539.76">12047 4780 0,'0'0'0,"-17"0"47,17 35-32,-71 18 1,71 18-1,-35-18-15,0 35 16,-1-17 0,36-36 15,0-123-15,36-36-1,17 18 1,17 0-1,-35 71-15,1 0 16,-1 35 47,-35 35-48,35 0-15,0 36 16,-35 0 15,71 34-15,-36-34-1,-35-53 1,-17 35 0</inkml:trace>
  <inkml:trace contextRef="#ctx0" brushRef="#br0" timeOffset="12691.11">11977 5009 0,'0'0'0,"-53"0"16,88-35 31,18 35-47,88 0 15,-17 0 1</inkml:trace>
  <inkml:trace contextRef="#ctx0" brushRef="#br0" timeOffset="14639.71">14146 9190 0,'0'18'125,"36"-18"-109,-36-18 15,-18 18 16,-17 0-32,35 18 1,0 17 0,0-18-1,35 36 1,0-53-1,1-17 1,-36-19 15,0 1-31,0 0 32,-36 35-32,-17 0 15,18 0 1,35 18 15,0 17-31,0 0 16,0-17-1,18-18 1,35 0 0,0 0-1,-18-18 1,-35-17-1,-18 17 1,-17 18 0,-53 0-1,88 35 32,0 1-47,17-1 31,19-35-15,34 0-16,-70-18 16,36 1-1,-36-19 1,-89 36 15,54 0-15,17 18-1,18 0 17,36-18-17</inkml:trace>
  <inkml:trace contextRef="#ctx0" brushRef="#br0" timeOffset="15556.5">12259 9402 0,'0'0'0,"0"52"47,-35 1-31,35 0-16,0 0 15,0 18-15,0-54 16,0 19 15,0-54 0,0-35-15,0-17 0,0-54-1,0 36 1,0 53-1,0-18 1,0 17-16,0 1 16,0 0 15,35 35-15,0 0-1,36 0 1,-54 0-1,-17 18 1,0 70 15,-35-88-31,-71 70 16,-17 54 0,88-36-1</inkml:trace>
  <inkml:trace contextRef="#ctx0" brushRef="#br1" timeOffset="21722.74">4251 11342 0,'0'0'0,"-71"0"0,-17 0 0,88-18 110,0-17-95,36 35 1,16 0-16,90-35 15,34-1 1,-17 36 0,17 0-1,-17 0 1,35-53 0,-88 53-1,123 0-15,0-35 16,-17 35-1,88-53 17,-53 53-17,-18 0 1,-17 0 0,52 0-1,-52 0 1,35-35-1,-88 35 1,-1-53 0,89 53-1,-88 0 1,53-35 0,-1 35-1,19 0 1,-124 0-1,-36 0-15,195 0 32,-89-53-17,-17 53 1,70-35 0,-70 35-1,0 0 1,35 0-1,-36 0 1,1-53 0,88 53-1,-70 0 1,34 0 0,142-36 15,-247 36-31,0 0 15,52 0 1,19 0 0,52 0-1,-70 0 1,70 0 0,-70-53-1,35 53 1,106-35-1,-71 35 1,0-53 0,-87 53-1,16 0 1,-34 0 0,-54 0-1,-34 0 1,-36 18-1,-71-18 1</inkml:trace>
  <inkml:trace contextRef="#ctx0" brushRef="#br1" timeOffset="24185.53">14252 10777 0,'-53'0'16,"53"-35"0,18 35 46,-18-18-46,53 18-1,-18 0-15,36 0 16,70 0 0,35-52-1,53 52 1,212-53-1,-194 53 1,53-53 0,-53 53-1,194-53 1,-229 53 0,52-35-1,36-18 1,53 53-1,-18-53 1,53 53 15,-158 0-15,52-53 0,18 53-1,141-53 1,-159 53-1,0 0 1,-53 0 0,54 0-1,122-53 1,-122 53 0,-1 0-1,18 0 1,88 0-1,-106 0 1,-18-53 0,36 53 15,-17 0-15,-178 0-16,231 0 15,-195 0 1,211 0-1,-228 0 1,193 0 0,-70 0-1,-17 0 1,-125 0-16,1 0 16,229-35-1,-141 35 1,18 0-1,17 0 1,107-53 15,-160 53-15,-17 0 0,-1 0-1,1 0 1,18-35-1,52 35 1,-70 0 0,-1 0-1,-16 0 1,16 0 0,19-53-1,-54 53 1,1 0-1,-36 0 1,71 0 15,-36 0-31,-17 0 32,-36 0-17,-87-53 32,-54 0-31,36 53-1,-36-71-15,1 18 16,-1 18 0,36 35-1,70 0 48,-35 71-48,71-71 1,-18 35 0,-53 0-16,35-35 15,0 35 1,1-35 15,-72 89-15,-52-1-1,-18 0 1,-70 35 0,52 1-1,36-124-15</inkml:trace>
  <inkml:trace contextRef="#ctx0" brushRef="#br1" timeOffset="25069.04">30551 9984 0,'0'-36'0,"0"72"0,0-107 31,0 106 1,-106 142-1,70-54-31,-16-35 16,-37 124-1,36-177 1</inkml:trace>
  <inkml:trace contextRef="#ctx0" brushRef="#br1" timeOffset="25287.52">30233 10248 0,'0'0'0,"35"-35"31,54 35-16,-37 18-15,72 17 32,-54 0-17,-34 36 1,-1-36 0</inkml:trace>
  <inkml:trace contextRef="#ctx0" brushRef="#br1" timeOffset="25489.64">30145 9772 0,'0'-35'0,"0"17"31,35 18-31,36 0 31,87 0-31,-52 0 0,-53 0 16</inkml:trace>
  <inkml:trace contextRef="#ctx0" brushRef="#br0" timeOffset="36000.19">13600 4798 0,'0'17'157,"0"19"-142,0-1 1,0 18-16,17 0 31,-17-18-15,35 0-1,-35 71 1,36-35 0,-36-18-1,0 0 1,0 0-1,35-1 1,-35 19 0,0-18-1,0 0 1,35 53 15,-35-36-15,0-17-1,0 0 1,0 0 0,0 0-1,0 53 1,0-53 0,0 0-1,0 52 1,0-34-1,36-1 1,-36 1 0,0-36-1,53 54 1,-53-54 0,0 18-1,0 17 16,35 18-15,-35-35 0,35 18-1,-35-36 1,0 71 0,35 0-1,-35-36 1,36 1-1,-36 17 1,35-35 0,-35 35-1,0-17 1,0-1 0,0 1-1,0 35 1,0-71 15,35 89-15,-35-89-1,0 53 17,35-53-17,-35 53 1,0-52-16,0 70 31,0-36-15,0-52-1,0 17 1,0 0 0,0 1-1,0-1 16,0 0-15,0 0-16,0 71 31,0-70-15,0-1 0,0 0 30,0-88-14,0-35-17</inkml:trace>
  <inkml:trace contextRef="#ctx0" brushRef="#br0" timeOffset="36815.74">13547 4039 0,'0'0'0,"0"36"47,-53 34-31,53 1-16,-36 52 15,36-70 1,0-18-16,-35 1 16,35-54 15,0-88 0,18 18-31,-18-53 16,35 70-1,-35 18 1,35 53 46,1 18-62,17 53 32,-53-54-32,35 71 15,0-52 1,-35-1-16,35 18 16</inkml:trace>
  <inkml:trace contextRef="#ctx0" brushRef="#br0" timeOffset="36949.12">13529 4233 0,'0'0'0,"-35"0"16,52 0 15,107 0-15,-36 0-16</inkml:trace>
  <inkml:trace contextRef="#ctx0" brushRef="#br0" timeOffset="37816.33">14623 9560 0,'0'0'0,"0"-35"15,0 70 17,0 89-1,0-89-31,0 36 16,0-36-1,0 0 1</inkml:trace>
  <inkml:trace contextRef="#ctx0" brushRef="#br0" timeOffset="38199.4">14623 9560 0,'0'0'0,"0"-53"15,0 0 1,35 18-1,-35 0 1,35 0 0,0 35 15,1 0-15,-1 0-1,0 17 1,-35 19 15,0-1-15,-17 0-1,-36 0 1,-18-35 0,18 36-1,18-36 1</inkml:trace>
  <inkml:trace contextRef="#ctx0" brushRef="#br0" timeOffset="39348.36">11977 6844 0,'0'-35'109,"0"-1"-62,-18 36-47,-17 0 16,-18 0-1,18 18-15,-18 17 16,53 1-1,-35-36 1,35 35 0,35 53-1,18-35 1,-18-53 0,-70 35 46,-1-35-62,1 53 16,-35 18 15,70-36-31,0 0 16,17 0-1,19-35 1,34 0-1,18 0 1,18-52-16</inkml:trace>
  <inkml:trace contextRef="#ctx0" brushRef="#br0" timeOffset="39697.72">12083 7073 0,'0'-35'31,"17"35"1,36 0-17,18 18 1,-71 34-16,35-52 16,-35 71-16,0-36 31,0-88 16,0 0-32,0-52 1,0 69 0,35 1-16,1 35 31,16 0-31</inkml:trace>
  <inkml:trace contextRef="#ctx0" brushRef="#br0" timeOffset="39948.57">12524 6950 0,'0'0'0,"35"0"31,-35 35-15,0 36-1,0-36 1,-18-35 0,-17 0-1,35-53 1,0 18 0,0-18-1,35 0-15,36 18 16,-36-1-16</inkml:trace>
  <inkml:trace contextRef="#ctx0" brushRef="#br0" timeOffset="40247.37">12788 6826 0,'-35'18'0,"35"17"31,0 0-16,18-35 1,17 0 0,0 0-1,-35-17 1,0-36 0,0 18-1,-18-1 1,-17 36-1,35 18 1,0 35 0</inkml:trace>
  <inkml:trace contextRef="#ctx0" brushRef="#br0" timeOffset="40481.62">12947 6844 0,'0'-35'0,"35"-1"16,-35 72 46,0-1-46,0-70 15,0-1-31,18-17 16,-18 36-1,53 17-15,0-71 16</inkml:trace>
  <inkml:trace contextRef="#ctx0" brushRef="#br0" timeOffset="43297.15">14164 9331 0,'0'-35'0,"0"52"219,0 19-204,0-1 1,0 0 15,0 0-31,0 1 16,0-1 15,0 0-31,0 1 31,0-1-15,0-18-1,0 19 1,0-1 0,0 0-1,0 1 1,0-1 0,0 0-1,0 0 1,0 1-1,0-1 17,35-35-32,-35 35 15,0 1-15,0-1 32,0-18-17,0 19 16,0-1-31,0 0 32,0 1-1,0-1 0,36-35-15,-36 35-1,0 0 1,0 1 0,0-1 15,0 0 0,35-35 0,-35 36-31,0-19 32,0 18-1,0 1 0,0-1 0,0 0 1,0 1-1,0-1 16,0-53 62,0-17-93,-35 0 15,17 35 0,18 17-15,-35-17-16,35 36 31,0-1 0,17-35-31,1 0 16,53-18 15,-71-17-15,0 0 0,-18 35-1,-35 17 1,18-17-1,35 36 1,0-1 15,17-35-15,1-71 0,-18 36-1</inkml:trace>
  <inkml:trace contextRef="#ctx0" brushRef="#br0" timeOffset="44197.32">14111 9260 0,'-35'0'31,"0"0"0,35 36-15,0-1-1,0 0 17,52-35-17,-16 0 1,-19 0 0,-17-17-1,0-19 1,-35 36 15,0 0-15,35 18-1,-35-18 1,35 35 0,17-35-1,18 0 1,1 0-1,-36-17 1,35 17 0,-35-36-1,-35 36 1,-18 0 0,-18 0-1,71 18 1</inkml:trace>
  <inkml:trace contextRef="#ctx0" brushRef="#br0" timeOffset="44580.26">14023 9084 0,'-35'0'15,"-71"18"16,53 52-31,53-34 0,-35 34 16,35 1 15,17-18-15,160 17 0,-142-35-1,53-35 1,-53-53-16,1 53 15,70-88 1,-106 35 0,0-17-1,-89-18 1,19 52 0,-36 54 15,71 88-31,52 35 15</inkml:trace>
  <inkml:trace contextRef="#ctx0" brushRef="#br0" timeOffset="45462.93">14270 10689 0,'0'-35'0,"-18"70"62,36-35 1,-18-17-48,-18 17 32,-17 0-31,35 35 0,0 0 15,18-35 0,52-53-15,-70 18-1,0 17 17,-53 18-17,0 0 1,18 0-1</inkml:trace>
  <inkml:trace contextRef="#ctx0" brushRef="#br0" timeOffset="46079.37">14111 10495 0,'0'0'0,"-53"0"15,18 0 1,0 18 0,35 52-16,-36 1 31,1 35-15,35-71-1,0 36 1,71-19-1,-1-16 1,18-36 0,-17 0-1,-36 0-15,1-18 16,34 18 0,-17-35-1,35-36 1,-53 18-1,-35 0 1,0 1 15,0-1-15,0 0 0,0 17-1,-17-34 1,-18 70-1,-1-71 1,1 71 0,17-35-1,-17 35 1,-35 0 0,17 18-1,0 88 1,17-71-1</inkml:trace>
  <inkml:trace contextRef="#ctx0" brushRef="#br0" timeOffset="48262.17">14676 5962 0,'0'-18'78,"-18"18"-62,-35 0 0,-18 18-1,19 35 1,16-53 0,36 53-1,0-18-15,-35-35 16,35 35-1,18-35 1,17 0 0,0 0-1,53 0 1,-52 0 0,17 0-1,-18 36 1,0 17-1,0-1 17,-52 1-32,-36-53 31,0 18-15,-18-18-1,18 0 1,18 53-1,70-53 32,36-35-31</inkml:trace>
  <inkml:trace contextRef="#ctx0" brushRef="#br0" timeOffset="48745.52">15099 5909 0,'0'0'0,"0"-35"31,0-1-15,-18 36-1,-35 18 1,18-18-1,35 35-15,-53 1 16,53-1 0,0 0 15,18-35-31,35 0 16,0 35-1,0-35 1,-53 36-1,35-1 1,-53 0 0,-35 1 15,0-19-15,-17-17-1,34 0 1,72 0 15,34-17-15,-17-19-16</inkml:trace>
  <inkml:trace contextRef="#ctx0" brushRef="#br0" timeOffset="49161.74">15363 5891 0,'0'53'47,"36"-17"-32,-36-1-15,0 18 32,0-18-17,0-53 16,0-35-15,0 18 0,0 0-16,-18 0 15,18-54 1,0 54 15,53 0-15,0 35-1,0-35 1,-18 35 0,0 0-1,-35 17 17</inkml:trace>
  <inkml:trace contextRef="#ctx0" brushRef="#br0" timeOffset="49300.31">15469 5962 0,'0'0'16,"71"0"15,-18 0-15,-18 0-1</inkml:trace>
  <inkml:trace contextRef="#ctx0" brushRef="#br0" timeOffset="49438.29">15540 6156 0,'35'0'32,"18"0"-32,0 0 15,53-53 1</inkml:trace>
  <inkml:trace contextRef="#ctx0" brushRef="#br0" timeOffset="51545.6">15769 9613 0,'-17'0'31,"-36"0"0,-88 71-15,105-18-1,1-53 1,35 35 0,18-35-1,35 0 1,17 0-16,1 0 15,-1 0 1,-35 0 0,1 35 15,-36 36-15,-53-36-1,18 0 1,-89-35-1,36 0 1,158-17 47,-17 17-63</inkml:trace>
  <inkml:trace contextRef="#ctx0" brushRef="#br0" timeOffset="51944.2">16051 9596 0,'0'0'0,"-17"0"62,-36 0-46,0 17-1,53 18 1,0 1 15,18-36-31,17 0 16,71 0 0,-53 35-1,-53 0 16,-18 1-15,-53-1 0,1-35-1,17 35 1,71-35 31,34-18-47</inkml:trace>
  <inkml:trace contextRef="#ctx0" brushRef="#br0" timeOffset="52550.21">16316 9596 0,'0'-36'16,"0"72"62,0-1-62,0 0-1,35 0 1,1-35-16,34 36 31,-35-72-15,-35-52-1,36 53 1,-36-36 0,0 54-1,0 87 48,53-70-63,-1 36 0,1-36 31,-17 0-31,-1 0 31,-35-36-15,0-34-16,0 34 15,0 19 1,-18-18 0,18 52 31</inkml:trace>
  <inkml:trace contextRef="#ctx0" brushRef="#br0" timeOffset="53709.46">17022 4392 0,'0'0'16,"-36"0"-16,1 0 15,264 0 32,-88 0-47,212 0 16,-18 0-1,-123-35 1,-247 52 31,-18-17-32,-18 53-15</inkml:trace>
  <inkml:trace contextRef="#ctx0" brushRef="#br0" timeOffset="55425.29">17886 4445 0,'-35'-35'32,"35"52"-1,0 72-15,0-37-1,17 72 1,-17-18-1,0-18 1,0 0 0,0 36-1,0-54 1,0-17-16,0 53 16,0-18-1,0-17 1,0 17-1,0 159 1,53-88 0,-18 88 15,-35-195-31,36 72 16,17 35 15,-53-36-16,0 1 1,0 34 0,35 72-1,0-72 1,36 1 0,-71-18-1,35-17 1,0 35-1,18-36 1,-53-17 0,0 17-1,35 54 17,-35-72-17,0-16 1,36-19-1,-36 1 1,35-18 0,-35 0-1,0 17 1,35 54 0,-35-54-1,0-17 1,0 0-1,36-18 1,-36 18 0,0 53-1,35-35 1,-35-18 15,53-1-15,-53 1-1,0 18 1,0-36 0,35-17-1,-35 52 1,0 36 0,0-53-1,35-18 1,-35 1 15,0-1-15,0 0-1,36-35 1,-36 36 0,0-1-1,0 0 95,-53-35-79,0 35-16,17-35-15,-34 0 16,-1 0 0,18 0-1,-17 0 1,35 36 15,70-36 16,18 0-31,0-18-16,35 18 15,0-35-15,18 35 16,88-53 0,-141 53-16,35 0 15,-106-53 110,18-35-125</inkml:trace>
  <inkml:trace contextRef="#ctx0" brushRef="#br0" timeOffset="56117">18927 7832 0,'0'-53'15,"-18"53"16,-53 0-15,36 17-16,-18 54 16,0 17-1,53-35 1,0-18 15,53-35-15,-18 0-16,1 0 15,34 0 1,18 36 0,-88 17 15,-35-18-15,-35 0-1,70 0-15,-53-35 16,17 36-1,36-54 17,18 18-17</inkml:trace>
  <inkml:trace contextRef="#ctx0" brushRef="#br0" timeOffset="56525.56">19279 7779 0,'0'0'16,"0"-36"0,-35 36 15,-18 18-15,-17 35-1,70-18 1,0 1-1,0-1 1,105 0 0,-34-35-1,0 0 1,-36 0 15,-35 35-31,-53 1 31,-18-1-15,36 0 0,-18-35-16,18 36 15,52-36 1</inkml:trace>
  <inkml:trace contextRef="#ctx0" brushRef="#br0" timeOffset="56908.43">19579 7796 0,'0'0'0,"35"0"32,18 0-17,-17 0 1,-1-35-1,0 35-15,-35-35 32,-17 35-17,-19 0 17,1 17-32,35 19 31,0 17-31,0-18 15,0 36 1,0-36-16,18-35 16,17 88 15,-35-53-31</inkml:trace>
  <inkml:trace contextRef="#ctx0" brushRef="#br0" timeOffset="60940.91">30286 10777 0,'18'0'47,"52"0"-47,1 0 16,17 0-16,-18 0 15,19-17 1,-54 17 0,-53 0-1,-52 17 1,-1 19 0,36-36-1</inkml:trace>
  <inkml:trace contextRef="#ctx0" brushRef="#br0" timeOffset="61757.8">29016 12294 0,'0'0'0,"0"-35"0,0 123 47,-35-35-31,35 106-1,0-106-15,-36 17 16,36-52 0,0-124 15,71-17-31,-18-1 15,35-140 1,-53 228 0,1 54 31,-36 17-47,53 1 15,-53 16-15,70 160 31,-70-106-15,0-35 0,0-36-1</inkml:trace>
  <inkml:trace contextRef="#ctx0" brushRef="#br0" timeOffset="61923.44">29087 12382 0,'-36'0'0,"36"-35"16,53 35 15,-18-35-31,18 35 16,53 0-1,-71 0-15</inkml:trace>
  <inkml:trace contextRef="#ctx0" brushRef="#br0" timeOffset="62130.11">29492 12312 0,'36'53'31,"-36"0"-15,0-18 0,35 0-16,18-52 46,-53-36-46,35 0 16,18 18 0,-18-36-16,18 71 15</inkml:trace>
  <inkml:trace contextRef="#ctx0" brushRef="#br0" timeOffset="62508.14">29898 12259 0,'0'0'0,"35"0"15,-17 0 1,-18-18 15,-53 36 0,53 35-15,0-18 0,0 18-16,0 53 15,53 17 1,53 54-1,-18 87 1,-35-105 0,-53-53-1,-36-71 1,-69 36 0,34-71-1,-35 0 16,71-124-15,-18-34 0,88-72-1,106-17-15</inkml:trace>
  <inkml:trace contextRef="#ctx0" brushRef="#br0" timeOffset="62973.07">30427 12136 0,'0'0'0,"0"-36"16,0 89 31,0 35-32,0-17-15,-18 70 16,18-53 15,36-88 0,52-17-15,-70 17 0,52-36-1,-17 36-15,0 0 16,-53-35-1,35 0 1,-35-1 0,0 1-1,0 70 32,0 18-31,0-17-16,0-1 0,0 36 31</inkml:trace>
  <inkml:trace contextRef="#ctx0" brushRef="#br0" timeOffset="63199.85">30727 12118 0,'-35'0'0,"35"-35"79</inkml:trace>
  <inkml:trace contextRef="#ctx0" brushRef="#br0" timeOffset="63540.1">30903 12382 0,'0'-17'46,"71"17"-30,-1 0 0,-34 35-1,-1 18 1,-35-18 0,35-35 46,18-17-46,35 17-1,-17-36-15,-18 36 16,-18-35 0,0-106-1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43:37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2452 4745 0,'-53'0'0,"18"0"16,176 0 15,70 0-15,248 0-1,17-53 1,-335 53-16,36-53 15,-142 18 1,-53-18 15,-87 18-15,52-1 0,0 36-1,53 36 32,35-36-47,36 52 16,17-16-1,-53-36 1,0 53 0,-35 0-1,-282 211 1,17-35-1,142-87 1,88-142-16</inkml:trace>
  <inkml:trace contextRef="#ctx0" brushRef="#br0" timeOffset="2333.15">6791 4075 0,'-18'-36'15,"18"1"1,18 35 203,53 0-204,70 0-15,0 0 16,194-53 0,-194 18-1,-159 35 16,-52 0-15,-89 17 0,106-17-1,-17 0 1,70 53 46,0-17-62,17 34 16,-17-17-16,0 0 16,35 88-1,1 53 1,-36-106 0,70-88-1,-34 0-15</inkml:trace>
  <inkml:trace contextRef="#ctx0" brushRef="#br0" timeOffset="2999.15">7585 4621 0,'0'-17'31,"35"17"-15,-35-36-1,35-34 1,-35 35-16,0-1 16,36 1-1,34-18 1,-17 53 0,53 0-1,-106 53 1,35 53-1,0-71 1,-35 18 15,36-18-31,52-35 32,-35-88-17,-53 35 1,0 18-1,-35 35 17,35 35-17,0 36 1,17-71-16,18 53 16,71-18-1,-35-35 1,-1-18-1,-17-105 1,-53 52 0,-17 18 15,-36 53-15,-18 36-1,71 34 1,53 36-1,53-53 1,35-53 0</inkml:trace>
  <inkml:trace contextRef="#ctx0" brushRef="#br0" timeOffset="3631.72">9402 4057 0,'0'0'0,"0"-35"16,0 52 15,0 54-31,0 70 16,0-88 0,0 35-1,35-88 1,-35-18 15,0-52-15,-35-18-16,35-142 15,0 54 1,52 105 0,54 19-1,-53 52 1,0 70-1,-53 54 1,-18-19 0,-70-16-1,53-89 17,88 0-1,70 0-16,-70 0-15,71 35 16,-107 18 0,19 0-1,-54 17 1,-176 1 0,88-36-1,71-35 1,0 0-1,140-88 1,-16 53 0</inkml:trace>
  <inkml:trace contextRef="#ctx0" brushRef="#br0" timeOffset="4534.56">10319 4145 0,'0'-70'63,"35"70"-63,-35-53 16,-18 17-1,-35 36 1,18 0-1,0 0-15,-36 89 32,71-36-17,0 17 1,18-35 0,35-35-1,53-35 1,-36-35-1,-70 34 1,0-87 0,-17 140 15,-36 89-15,53-70-16,0-1 15,35 35 1,36-70-1,-1 0 1,-35-70 0,1-36 15,70 35-15,-18 71-1,-53 0 1,18 36-1,-71 105 1,-211-18 0,123-87-1,71-36 1,176 0 15,0-18-15,-53 18-1,-35 0-15,35-35 16,1-71 15,-89 35-31,0 54 16,-18 17 15,-70 0-15,17 88-1,71-18 1,35 1 0,54-36-1,52-35 1</inkml:trace>
  <inkml:trace contextRef="#ctx0" brushRef="#br0" timeOffset="4882.62">11465 4198 0,'0'-35'15,"0"70"-15,-70-70 32,-36 35-17,71 70 1,-1-34 0,36-1-1,71 0 1,52-35-1,1-106 1,-36-17 0,-88 70-16,0-123 15,-35-54 1,-36 124 0,1 106-1,70 124 1,88 317-1,71-141 1,-54-142 0</inkml:trace>
  <inkml:trace contextRef="#ctx0" brushRef="#br0" timeOffset="6981.01">11536 5697 0,'-18'0'31,"18"89"0,0 52-31,0 53 16,0-88-1,18-54 1,35-157 15,-53-1-31,53-124 31,-53-16-15,0 298 31,88 37-31,-35-19-16,106 54 15,-36-1 1,-52-52-1,-71-1 1,-18 1 0,-17-71-1,-106 70-15,-71-34 16,53 17 0,106-53 15,71 0-16,52-36-15</inkml:trace>
  <inkml:trace contextRef="#ctx0" brushRef="#br0" timeOffset="7266.44">12435 6191 0,'0'0'0,"0"-35"46,53-36-46,-17 18 16,34 18 0,-70-18-1,-53 53 32,0 71-31,18-1-1,88 1 1,0-71 0,0 0-16</inkml:trace>
  <inkml:trace contextRef="#ctx0" brushRef="#br0" timeOffset="7634.39">13070 5980 0,'0'-89'31,"-17"89"-15,-71 0 0,52 18-16,-17 70 15,53-53 1,0 18 0,89 0-1,69-17 1,1-36-1,0-89 1,-89-16 0,-70 34-1,-17 18 1,-19 88 15,1 36-15,35-1-1,18-34 1,17-1 0</inkml:trace>
  <inkml:trace contextRef="#ctx0" brushRef="#br0" timeOffset="7918.86">13476 5380 0,'-35'0'0,"0"0"16,-1 35 0,1 53-1,35-52 1,18 17-16,35-53 16,17-18-1,1-53 1,-71 36-1,-53 0 1,-18 35 0,36 17-1,35 19 1</inkml:trace>
  <inkml:trace contextRef="#ctx0" brushRef="#br0" timeOffset="8401.02">14058 5609 0,'0'-17'31,"0"34"-31,-70-34 16,-19 87 0,37 1-16,16-1 15,89 18 16,71-88-15,87 36 15,-175-36-31,-1 35 16,-35 35 0,-71-34-1,-35-1 16,71-35-15,35-35 0,53-1-16,0 1 15,176-35 1,-176 34 0,35 36-1,-52 18 1,-36 35-1,0 17 1,-18-34 0,-52-1 15</inkml:trace>
  <inkml:trace contextRef="#ctx0" brushRef="#br0" timeOffset="8535.75">14552 5468 0,'0'0'0,"-35"-53"16,35 71 15,17 17-15</inkml:trace>
  <inkml:trace contextRef="#ctx0" brushRef="#br0" timeOffset="8796.59">14799 5874 0,'-35'53'16,"35"-18"-1,88 0 1,18-35 0,-53-35-1,0-36 1,-18 1-1,-88-1 1,-53 18 0,-53 53-1,142 53 1,17-17-16</inkml:trace>
  <inkml:trace contextRef="#ctx0" brushRef="#br0" timeOffset="9113.02">15117 5733 0,'0'0'0,"0"-36"16,35 36-16,18 0 16,-18 0-1,18 141 17,-53-52-17,0-54 1,-18 18-1,-17-53 1,35-106 0,106-17-1,35 87 1,-18-17 0,-34 106-1,-54 53 1,-35-18-1,0-52-15</inkml:trace>
  <inkml:trace contextRef="#ctx0" brushRef="#br0" timeOffset="9448.54">16775 5327 0,'0'0'0,"141"0"32,-71 0-17,89 0 1,-71 0-16,-35 0 16,-18 0-1,-35-35 1,-17 35-1,-54 0 1,1 158 0,34 1-1,36 0 1,53-36 15,88-87-31</inkml:trace>
  <inkml:trace contextRef="#ctx0" brushRef="#br0" timeOffset="9713.99">17480 5786 0,'0'-53'16,"0"106"-16,53-106 0,-18 53 16,36 0-1,-36 53 1,36-18-16,-71 0 15,-18 18 1,-35-53 0,36-106 15,52 53-15,18-17-1,88 34 1,-71-34-16</inkml:trace>
  <inkml:trace contextRef="#ctx0" brushRef="#br0" timeOffset="10114.81">18098 5662 0,'-18'0'16,"36"0"15,17 0-16,-53 35 32,18 18-31,0-17 0,18-1-1,35-35 1,88 0-1,0-88 1,-71 17 0,-34 36-16,-36 0 15,-18-1 1,-141 19 0,124 122-1,35 1 1,106-18-1,-36-88-15</inkml:trace>
  <inkml:trace contextRef="#ctx0" brushRef="#br0" timeOffset="11163.78">12206 7638 0,'-35'0'0,"70"0"0,-70-36 15,35 107 1,0 35 0,0 0-16,0-1 15,0 89 1,0-105 0,0-107 15,35-176-16,-35 18 1,53-18-16,18-36 16,-1 124-1,18 71 1,71 141 15,-124-53-15,-70 123-1,-194-17 1,70-53 0,71-106-1,35 0 1,53-35 0,53-18-1,17 17 1,71 107-1,-52 35 1,-36 0 0,0-36-1,88-70 1</inkml:trace>
  <inkml:trace contextRef="#ctx0" brushRef="#br0" timeOffset="11815.71">13176 7990 0,'0'0'0,"0"-52"16,0-1-1,-35 17 1,-18 36 0,-53 0-1,36 18 1,34 35-1,36 35 1,0-35 0,36-53-16,34 0 15,54 0 1,-36-106 0,-53 71-1,18 88 32,0 0-31,-18-53-16,36 0 15,-36 0 1,0-36 0,1-34-1,-36 35 1,35 35-16,0-53 15,71 53 1,-35 53 0,-36 17-1,-35-35 1,0 18 15,-71-53-31,71-70 47,18 35-47,35 35 16,123-53-1,-105 53 1,-1 17 0,1-17-1</inkml:trace>
  <inkml:trace contextRef="#ctx0" brushRef="#br0" timeOffset="12231.13">14464 7973 0,'0'0'0,"0"-35"15,0-1 1,-53-34 0,-70 70-1,70 0-15,-53 35 31,35 71-15,71-53 0,124-53-1,17 0 1,-18-124 0,-17-87-1,-106 52 1,0-18-1,-18 107 1,18 35 0,0 140-1,0 107 1,0 0 15,53-71-31,-17-106 31,34-35-31</inkml:trace>
  <inkml:trace contextRef="#ctx0" brushRef="#br0" timeOffset="12501.41">14905 7849 0,'-18'0'16,"18"53"-1,0 0 1,35 0-1,1-53 1,17 0-16,53 0 16,-36 0-1,-70-18 1,0-70 0,-141 18-1,35 70 16,71 0-15,52 35 0</inkml:trace>
  <inkml:trace contextRef="#ctx0" brushRef="#br0" timeOffset="12969.98">15222 7867 0,'0'0'0,"36"-18"15,-1 18 1,0 0-1,36 53 1,-71 18 0,0-36-1,0 0 1,-18-35 0,-17-17-1,70-54 1,89 1 15,-71 70-31,52 0 16,-69 0-1,-1 53 1,-35-1 0,-141 1-1,106-53 1,105-105 15,106 16-15,36 54-1,-88 53 1,-89 52 0,-35-34-1,0 16 1</inkml:trace>
  <inkml:trace contextRef="#ctx0" brushRef="#br0" timeOffset="13311.74">17410 7391 0,'52'0'47,"-16"0"-47,52-106 16,-53 18-1,1 17 1,-36 36 0,-53 0 15,-18 140-31,71 142 31,0 141-15,35-158-16,54 105 15,-89-159 1,35-70 0</inkml:trace>
  <inkml:trace contextRef="#ctx0" brushRef="#br0" timeOffset="13696.47">17462 8132 0,'0'0'0,"-70"-71"0,70 36 16,0-18-16,35 53 16,36-35-1,123-18 1,-35 53-1,-159 35 17,-18 18-17,-17-36 1,35 54-16,0-36 31,35-35-31,35 0 16,19-88-1,-89 0 17,0 53-32,-89 35 15,19 0 1,70 17 0,53 19-1</inkml:trace>
  <inkml:trace contextRef="#ctx0" brushRef="#br0" timeOffset="13861.37">18045 7920 0,'0'0'16,"105"-35"0,-87 35-1,35 88 17,-18-35-17,1-53-15,16 0 16,90-18-1,-90-52-15</inkml:trace>
  <inkml:trace contextRef="#ctx0" brushRef="#br0" timeOffset="14695.87">14905 9966 0,'0'0'0,"0"53"62,0 35-46,0-17-16,0 87 16,0-87-1</inkml:trace>
  <inkml:trace contextRef="#ctx0" brushRef="#br0" timeOffset="14847.97">15275 10072 0,'0'0'0,"0"-35"16,0 87 15,0 19-31,0-18 15,36-18-15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45:18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7902 3810 0,'0'0'16,"0"71"31,0-1-47,0 36 15,0 35 1,0 177-16,0 352 31,36-370-31,34 264 32,-17-35-17,0 247 1,0-264-1,0-18 1,35-18 0,-35 230-1,0-248 1,17 19 0,-17-125-1,-53-52 1,0 159-1,35-124 1,-70 18 0,35 17-1,-53 230 1,53-177 15,0 0-15,0 124-1,0-300 1,0-88 0,36-53-1,-36-71 1</inkml:trace>
  <inkml:trace contextRef="#ctx0" brushRef="#br0" timeOffset="315.07">8202 13035 0,'0'0'0,"35"71"0,1-18 16,-1-18-16</inkml:trace>
  <inkml:trace contextRef="#ctx0" brushRef="#br0" timeOffset="969.04">8555 14887 0,'0'-35'16,"0"53"-1,0 52 1,0-35-16,0 89 15,0 35 1,0-89-16,17 36 16,-17 141-1,0-88 1,0-1 15,0 1-15,0 71-1,0-72 1,0-34 0</inkml:trace>
  <inkml:trace contextRef="#ctx0" brushRef="#br0" timeOffset="2848.09">8714 16933 0,'0'0'0,"-36"0"0,89 0 47,18 18-31,158-18-1,142 0 1,105 0 0,88 0-1,54-35 1,-319 35-16,301 0 16,35-53-1,35 53 1,-35 0-1,283 0 1,-442 0 0,0 0-1,-53 0 1,248 0 15,-248-71-15,36 71-1,-106 0 1,17-53 0,177 0-1,-159 53 1,35-53 0,-52 1-1,52 52 1,-123-53-1,17 53 1,124-53 0,-17 53-1,87-53 17,-229 0-17,18 53 1,53-53-1,-53 53 1,70-53 0,-176 18-1,18-18 1,-18 18 0,106 35-1,-106-53 1,17 53-1,19 0 1,-19 0 0,89 0-1,-88 0 1,70 0 0,-17 0 15,52 0-16,-158 0 1,0 0 0,-18 0-1,35 0 1,-123 0 0,-18 17-1,36-17 1,-71-17 31,0-1-47,-18-70 15,-35 35 1,1 18 0,52-1 15,0 72 0,0 52-15,35-18-1,0 1 1,18 35 0,-53 0-1,35-36 1,-88-35-16,-52 36 15,-125-18 1,19-53 0</inkml:trace>
  <inkml:trace contextRef="#ctx0" brushRef="#br0" timeOffset="4314.72">7708 4022 0,'0'-18'16,"0"36"-16,0 35 31,-70 0-15,70 17-1,-53-17-15,53-18 16,0-105 31,106-107-32,-54 107-15,-16-36 16,17 71 0,-18 35-1,-35 17 1,35 54 0,89 35-1,-54-18 1</inkml:trace>
  <inkml:trace contextRef="#ctx0" brushRef="#br0" timeOffset="7648.24">1411 5415 0,'0'0'0,"0"-35"16,-18 35-1,-52 282 32,70-176-47,-88 17 0,52 71 32,36-211 14,71-301-30,35-52 0,-53 176-16,0-18 15,-18 177 1,0 35 15,1 106-15,-36 105-1,0-105 1,52 124-16,-52-54 16,0-35-1,0-106 1,0 18 0,-35-53-16</inkml:trace>
  <inkml:trace contextRef="#ctx0" brushRef="#br0" timeOffset="7830.39">1288 5609 0,'0'0'0,"-53"0"15,70 0 17,142 0-17,0 0 1,0 0-1,-36 0 1</inkml:trace>
  <inkml:trace contextRef="#ctx0" brushRef="#br0" timeOffset="8397.4">1976 5574 0,'0'0'16,"52"-35"0,-52-18-1,0 17 16,0 1-15,-70 35 0,-1 35-1,36 1 1,-18 52 0,53 0-16,0-35 15,88 35 1,-17-17-1,-1-1 1,54 89 0,-124-88-1,0-1 1,-124 1 15,1-71-31,35 0 31,53-53-15,123-53 0,88-18-1,142-158 1,-213 176 0,-105 71-1,0 0 1,-88 35-1,-18 176 1,106-52 0,53-36-1,106-18 17</inkml:trace>
  <inkml:trace contextRef="#ctx0" brushRef="#br0" timeOffset="8611.82">970 6315 0,'0'0'0,"-247"0"16,582 0 15,195 0-15,16 0-1,-211-36 1,-246 36 0,-54 0-1</inkml:trace>
  <inkml:trace contextRef="#ctx0" brushRef="#br0" timeOffset="9034.2">3016 4075 0,'-17'-53'16,"34"106"-16,-34-142 0,17 160 31,0 652-16,0-352 1,35 34-16,-35 407 16,0-177-1,53 0 1,17 0 0,-70 0-1,53 317 16,-53-493-15,0-142 0,0-176-1,0-105 1,0-107 0,0-35-16</inkml:trace>
  <inkml:trace contextRef="#ctx0" brushRef="#br0" timeOffset="9749.79">4110 5045 0,'0'0'0,"0"-36"15,-53 36 1,-141 53 0,123-17-1,36 34 1,0-17 0,52 18-1,89-36 1,53 0-1,-53 1 1,0 69 0,-71-34-1,-53-1 1,-87 1 0,-37-18-1,1-18 16,106-35-15,0 0 0,35-17-1,247-160 1</inkml:trace>
  <inkml:trace contextRef="#ctx0" brushRef="#br0" timeOffset="10328.52">4692 5433 0,'0'-35'62,"-18"-1"-46,18 1-1,-53 35 1,-52 0 0,69 18-1,-34 17 1,70 53 0,88 36-1,-53-124-15,36 35 16,-18 0-1,-18-35 1,-35 35 0,106-35-1,-36-88 17,-34-18-32,34-17 31,-70-71-31,0-35 31,-17 193-15,-19 89 15,36 35-31,0 18 16,0 106-1,141 88 1,-70-212-1,-36-88-15</inkml:trace>
  <inkml:trace contextRef="#ctx0" brushRef="#br0" timeOffset="10964.85">5345 5768 0,'0'-18'16,"0"36"-16,35-36 16,-35-35-16,0 18 15,53 0 1,-53-18-1,-35 0 17,-36 53-17,18 0 1,-18 35 0,36 18-1,35 0 1,35 18-1,54-36 1,-54-35 0,18 0-1,0 0 1,17 0 0,-17 0-16,18-18 15,-18-88 16,0 36-15,-18 35 0,-35 52 15,0 19-15,0 16-16,53-16 31,0-36-31,0-36 15,-18-34 1,-35 17 0,0 18-1,-35 105 17,35 89-1,0-71-31,0-17 0,-36 52 31</inkml:trace>
  <inkml:trace contextRef="#ctx0" brushRef="#br0" timeOffset="11200.98">4463 6244 0,'-141'0'0,"282"0"0,-371 0 16,301 0 15,88-35-31,52 35 16,72 0-16,228-53 15,-17 53 1,-247 0 0,-212 0 15,-35 35-16,-106 1 1</inkml:trace>
  <inkml:trace contextRef="#ctx0" brushRef="#br0" timeOffset="14227.68">1235 7214 0,'-18'0'31,"-17"0"-15,0-35 15,35 0-15,17-18-1,18 53-15,54 0 16,-19 0-1,-52 0-15,35 70 32,-53 89-17,-177 0 1,54-53 0,35-53-1,52-71 16,36-53-15,71-34 0,-18 69-1,0 36 1,0 0 0,17 71 15,-70-1-31,36-34 0,16 34 15,-16 1 17,-1-71-32</inkml:trace>
  <inkml:trace contextRef="#ctx0" brushRef="#br0" timeOffset="14393.79">1623 7461 0,'35'-53'0,"-70"106"0,105-106 15,-34 53-15,17 0 16,17 106 0,-35-71-1,-52 18 1,-36-53 0</inkml:trace>
  <inkml:trace contextRef="#ctx0" brushRef="#br0" timeOffset="14510.71">1764 7108 0,'18'0'16,"-36"0"-16,106 0 15,71 0 1,-71 0-16</inkml:trace>
  <inkml:trace contextRef="#ctx0" brushRef="#br0" timeOffset="18648.68">1182 9331 0,'0'88'47,"0"0"-31,-18 71-1,-35-71 1,53-35-16,-35 35 16,35-17-1,0-18 16,71-18-31,52-35 16,-35-17 15,18-72-15,-106 54 0,0-71-1,0 89 1,-53 17-1,18 0 1,0 35 0,35 0-1,0 0 1,70-35 0</inkml:trace>
  <inkml:trace contextRef="#ctx0" brushRef="#br0" timeOffset="18865.27">1782 9648 0,'0'0'0,"35"18"47,0 88-32,0-106 1,-35 53-1,0-18 1,-35-35 0,35-53-1</inkml:trace>
  <inkml:trace contextRef="#ctx0" brushRef="#br0" timeOffset="18961.97">1852 9454 0,'18'0'0,"-36"0"0,36-35 16,52 35-16,107 0 15,-177 53 1</inkml:trace>
  <inkml:trace contextRef="#ctx0" brushRef="#br0" timeOffset="19242.73">1111 10478 0,'36'0'16,"246"0"15,-53-71-31,159-17 16,-123 52-1,-212 36-15,-18 0 16,-70 0 15,-1 18-15,-52-18-1,53 0-15</inkml:trace>
  <inkml:trace contextRef="#ctx0" brushRef="#br0" timeOffset="24723.93">4710 7126 0,'0'-35'31,"52"0"0,-16 35-31,34-53 16,-123 53 31,0 0-47,-17 0 16,-54 53-1,54-18 1,35 53-1,35-53 17,17-35-17,19 0 1,-1 0-16,-18 0 16,142 36-1,-71-1 1,-52 0-1,-36 36 1,-18-18 0,-35-18-1,-70 0 1,34-35 15,54 0-31,53 0 47,52-17-47,36 17 16</inkml:trace>
  <inkml:trace contextRef="#ctx0" brushRef="#br0" timeOffset="25059.84">5009 7320 0,'0'0'0,"0"35"78,36 18-62,-36-17 0,53-36-16,-18 0 15,18 0 1,0-18-1,-53-35 1,0-35 15,-18 53-15,-17 35-16,0 0 31,35 52 0</inkml:trace>
  <inkml:trace contextRef="#ctx0" brushRef="#br0" timeOffset="25494.87">5574 7020 0,'0'0'15,"0"-35"1,0 88 15,-35 70-15,35 18-1,0-70 1,0-53 15,17-18-15,19 0-16,16-53 15,19-53 1,-71 71-16,53 35 16,-53-36-1,-53 54 17,18 53-17,35-19 1,70-16-1,1 34 1,35-34 0,-106 17-1</inkml:trace>
  <inkml:trace contextRef="#ctx0" brushRef="#br0" timeOffset="25773.64">4762 7955 0,'0'0'0,"-35"0"16,53 0 15,52-17-31,89 17 16,18 0-16,175-89 15,-17 36 1,-158 53-1,-160 0 1,-52 0 15,-71 71-15,36-71 0</inkml:trace>
  <inkml:trace contextRef="#ctx0" brushRef="#br0" timeOffset="27422.69">4868 9366 0,'36'-35'15,"17"0"16,-18 35-15,35-53 0,-87 53 15,-71 0-15,-1 53-16,-52 35 15,53-35 1,88-18 15,71 0-15,-19-35-1,90 0 1,-37 36-16,-34-1 31,-106 106 0,-89-88-15,54-53-16,17 0 16,-53 35-1,71-35 1,-1 0 0,142-17-1,194-36 1</inkml:trace>
  <inkml:trace contextRef="#ctx0" brushRef="#br0" timeOffset="27727.08">5415 9490 0,'0'0'0,"-17"0"32,17 17-32,-36-17 15,36 89 1,0-37-1,36-16 1,69-36 0,-16-36-1,-54 1 1,-35-18 0,-35 0-1,-54 53 1,36-35-1,124 70 17</inkml:trace>
  <inkml:trace contextRef="#ctx0" brushRef="#br0" timeOffset="28006.78">5786 9507 0,'-18'0'15,"18"53"1,0 0 0,18 0-1,70-53 1,-18 0 0,-70-18-16,53-70 15,-53 71 1,0-89-1,-35 106 1,0 0 0,-18 53 15,53-18-31</inkml:trace>
  <inkml:trace contextRef="#ctx0" brushRef="#br0" timeOffset="28406.53">6262 9278 0,'0'0'0,"0"88"62,0-17-62,0 52 16,0-70-1,0-18-15,0 1 16,35-36 0,18-18-1,-18-52 1,36-19 0,-18 36 15,-53 89 0,0 52-15,0-53-1,88 36 1,0-36 0,-53-35-16,-35 35 15</inkml:trace>
  <inkml:trace contextRef="#ctx0" brushRef="#br0" timeOffset="28788.99">5256 10301 0,'0'0'0,"18"0"31,229-18-16,-53-34-15,318-1 32,-389 53-17,-123-36 1,-88 107 0,-159 17-1,18 18 1,105-71-1,1 18-15,-1 0 32,477-53-1,-141-35-31,158-18 16,-211-18-1</inkml:trace>
  <inkml:trace contextRef="#ctx0" brushRef="#br0" timeOffset="33937.06">1711 6914 0,'0'0'0,"0"-35"15,-18 35 1,-17 0 0,-53 0-1,-18 0 1,-17 18 0,-19 17-1,90-35 1,-1 35-1,-71-35 1,54 0 0,52 0-1,18 36 32,-53 34-31,53-17-1,0-18-15,0 1 16,0-1-16,0 71 16,0 35-1,0-18 1,35 124 15,-35-88-15,0 0-1,36 0 1,-36 87 0,0-34 15,0-124-31,0 36 16,0-1-1,0-34 1,0 52-1,0-18 1,0-17 0,0 0-1,0 17 1,0 36 0,0-36 15,0-17-16,0 18 1,0 17 0,0-106-1,-18 18 1,18 35 0,0-52 30,18-36-46,17 0 16,71-18 0,-18 18-16,71-35 31,-36-18-31,-35 53 16,18-36 15,-53 36-16,88 0 1,-17-35 0,17 35-1,-106 0 1,71-35 0,-36 35-1,1-35 1,0 35-1,-1-36 1,1 36 0,-18-35-1,17 35 1,18 0 15,-17-35-15,-71-1 31,0 1-32,0-35 1,0 52 0,0-88-1,-18 53-15,18-88 16,-53-18-1,53 1 1,0-54 0,0-35-1,0-88 17,-53 106-17,53 70 1,-35 0-1,0 18 1,-18 18 0,53 52-16,-35-88 15,35 0 1,-36-17 0,36 17-1,0 18 1,0 35-1,0 36 1,0-18 0,0 52-1,-35 1 17,-71 35-17,18 0 1,-71 18 15,-17 17-15,-89 53-1,177-88 1,-71 88 0,106-35-1,53 0 1,36-53-16</inkml:trace>
  <inkml:trace contextRef="#ctx0" brushRef="#br0" timeOffset="35870.11">5292 6809 0,'0'-36'0,"-18"36"31,-17-35-16,-18 35 1,-18 0 0,-70 0-1,35 35-15,-123 1 16,88-36 0,53 53 15,52-53-31,-69 35 31,34 0-15,18 0-1,53 1-15,-35-36 16,0 88 0,35-35-1,0 17 1,17 54-1,36-18 1,35 176 0,-17-53-1,-36 0 1,-35-17 0,53 141-1,-53-177 16,0-35-15,0 18 0,0 70-1,53-52 1,-53-18 0,0-36-1,0-35 1,35 18-1,-35-71 1,0 18 0,0 35-1,0-35 1,36 18 0,-36-36 15,35 1-16,-18-36 17,54 0-32,0 35 15,52-35 1,1 0 0,70 0-1,247-35 1,-159-18-1,-53 53 1,-70-36 0,0 36-1,-71 0 1,35-53-16,-17 53 31,-35-35-31,-1 35 16,18-35 15,-35 35-15,-17 0-1,-1 0 1,-35-35 0,35-1 15,-35-52-16,0-18 1,0 18-16,0-124 16,0-35-1,0-17 1,-35-1 0,-18-105 15,53 52-31,-53-105 31,53 88-15,-53 53-1,-106 70 1,124 141 0,-18-17-1,18 18 1,-36 34-16,18 1 15,-35-18 1,-53 18 0,0-18-1,-18 18 1,-141-1 0,142 36-1,-72 0 1,54 0 15,52 18-15,19 106-1,69-54 1</inkml:trace>
  <inkml:trace contextRef="#ctx0" brushRef="#br0" timeOffset="37053.96">5733 11748 0,'0'0'0,"0"-36"16,0 124 30,0 1-30,0 87 0,0-17-1,0-18 1,-36-88-16,36-18 16,0 0-1,0-52 1</inkml:trace>
  <inkml:trace contextRef="#ctx0" brushRef="#br0" timeOffset="37403.11">5768 11765 0,'0'0'0,"0"53"47,-18 71-32,-52-89-15,34 0 32,36-53-1,0-105-31,36-53 16,-1 123-1,-35 17-15,35 1 16,1 35 15,52 71-15,-18 52-1,1-17 1,35-71 0,-53 18-16</inkml:trace>
  <inkml:trace contextRef="#ctx0" brushRef="#br0" timeOffset="37602.96">6668 11677 0,'0'71'62,"0"-1"-46,0 18-16,0-17 15,0 140 1,0-140 0,0-18-16</inkml:trace>
  <inkml:trace contextRef="#ctx0" brushRef="#br0" timeOffset="37936.8">6650 11624 0,'0'0'0,"-35"0"16,35 18-1,-53 88 1,0-36 0,17-70-1,36 35-15,0-140 47,36 16-47,-36 36 16,106-17-1,-53 70 1,17 70 0,-35 36-1,1 35 1,-36-88-16</inkml:trace>
  <inkml:trace contextRef="#ctx0" brushRef="#br0" timeOffset="42337.06">9913 14834 0,'53'-35'47,"0"-36"-31,-53 19-1,0 69 63,-53 18-62,53 1-16</inkml:trace>
  <inkml:trace contextRef="#ctx0" brushRef="#br0" timeOffset="42601.9">9966 15258 0,'0'0'0,"0"-18"47,18 18-31,-18-53-1,0 18 1,-18 35-1,-35 106 1,0-71 0</inkml:trace>
  <inkml:trace contextRef="#ctx0" brushRef="#br0" timeOffset="42857.42">9719 15787 0,'0'35'31,"0"-53"-15,0-17-16,18 35 16,-18-53-16,0 18 15,-18 35 1,18 35 31,35 18-32</inkml:trace>
  <inkml:trace contextRef="#ctx0" brushRef="#br0" timeOffset="43088.01">10319 15875 0,'0'0'0,"0"-18"47,0-17-32,0 0 1</inkml:trace>
  <inkml:trace contextRef="#ctx0" brushRef="#br0" timeOffset="43273.83">10707 15399 0,'-18'0'0,"18"-36"47,0-16-31</inkml:trace>
  <inkml:trace contextRef="#ctx0" brushRef="#br0" timeOffset="43501.94">10654 14958 0,'0'0'0,"0"-36"32,0-34 61</inkml:trace>
  <inkml:trace contextRef="#ctx0" brushRef="#br0" timeOffset="43674.55">10883 14746 0,'0'-35'15,"35"0"32</inkml:trace>
  <inkml:trace contextRef="#ctx0" brushRef="#br0" timeOffset="43850.58">11183 15434 0,'0'0'0,"0"35"31,0 1-15</inkml:trace>
  <inkml:trace contextRef="#ctx0" brushRef="#br0" timeOffset="43990.59">11236 15734 0,'0'-71'32,"35"18"-17</inkml:trace>
  <inkml:trace contextRef="#ctx0" brushRef="#br0" timeOffset="44143">11412 14587 0,'0'0'0,"36"-35"31,-1 35-15</inkml:trace>
  <inkml:trace contextRef="#ctx0" brushRef="#br0" timeOffset="44283.86">11659 14746 0,'0'53'31,"0"0"-15,0 17-16,71-70 15</inkml:trace>
  <inkml:trace contextRef="#ctx0" brushRef="#br0" timeOffset="44429.69">11906 15275 0,'0'0'0,"0"36"0,-17 16 32,17-16-17,17-1 1</inkml:trace>
  <inkml:trace contextRef="#ctx0" brushRef="#br0" timeOffset="44557.88">11924 15628 0,'0'0'0</inkml:trace>
  <inkml:trace contextRef="#ctx0" brushRef="#br0" timeOffset="44768.14">9684 14023 0,'0'0'0,"0"-18"15,106-35 1,-54 53 0</inkml:trace>
  <inkml:trace contextRef="#ctx0" brushRef="#br0" timeOffset="44921.1">10354 13988 0,'35'35'16,"1"18"-1,-1-53-15</inkml:trace>
  <inkml:trace contextRef="#ctx0" brushRef="#br0" timeOffset="45070.16">11465 14781 0,'0'0'0,"-17"0"15,87-35 16</inkml:trace>
  <inkml:trace contextRef="#ctx0" brushRef="#br0" timeOffset="45204.46">11853 14517 0,'0'0'0,"71"0"46,-1 0-46,-34 0 16</inkml:trace>
  <inkml:trace contextRef="#ctx0" brushRef="#br0" timeOffset="45383.64">12435 15469 0,'0'0'0,"0"71"0,0 35 16,36 0 15,87-54-15,-123 1-16</inkml:trace>
  <inkml:trace contextRef="#ctx0" brushRef="#br0" timeOffset="46436.04">20355 4216 0,'0'0'0,"0"-36"16,-17 36-1,-19 71 16</inkml:trace>
  <inkml:trace contextRef="#ctx0" brushRef="#br0" timeOffset="46582.63">20144 4815 0,'0'0'16,"-53"53"-1,17 36 1,36 69-1,-35-122 1</inkml:trace>
  <inkml:trace contextRef="#ctx0" brushRef="#br0" timeOffset="46705.28">20214 5574 0,'0'0'0,"-17"35"15,17 0-15,-53 18 16,70-35-1,124 53 1</inkml:trace>
  <inkml:trace contextRef="#ctx0" brushRef="#br0" timeOffset="46832.73">20726 5821 0,'0'0'0,"0"35"0,-36 0 15,1 1 1,35-1-1,35-35-15,36 0 16</inkml:trace>
  <inkml:trace contextRef="#ctx0" brushRef="#br0" timeOffset="46945.52">21149 5944 0,'-35'0'16</inkml:trace>
  <inkml:trace contextRef="#ctx0" brushRef="#br0" timeOffset="47083.11">21467 5733 0,'-18'-36'31,"18"54"-16,123 17 1</inkml:trace>
  <inkml:trace contextRef="#ctx0" brushRef="#br0" timeOffset="47214.52">22102 6121 0,'0'0'0</inkml:trace>
  <inkml:trace contextRef="#ctx0" brushRef="#br0" timeOffset="47366.22">21731 5450 0,'0'0'0,"-88"-52"0,0 52 16,52-53 0,-34-36-1,17 1-15</inkml:trace>
  <inkml:trace contextRef="#ctx0" brushRef="#br0" timeOffset="47503.95">21431 4498 0,'0'0'0,"0"-35"32,88-1-17,-17 36 1,17-53-16</inkml:trace>
  <inkml:trace contextRef="#ctx0" brushRef="#br0" timeOffset="47651.9">22084 4269 0,'35'0'31,"0"53"-15,18 17-16,0-35 16</inkml:trace>
  <inkml:trace contextRef="#ctx0" brushRef="#br0" timeOffset="47800.76">22525 6050 0,'0'0'0,"-18"35"16,18 18-16,0-17 16,18-1-1,17-35-15</inkml:trace>
  <inkml:trace contextRef="#ctx0" brushRef="#br0" timeOffset="47951.71">21131 7038 0,'0'0'0,"-546"141"15,228-141 1,353-35-1</inkml:trace>
  <inkml:trace contextRef="#ctx0" brushRef="#br0" timeOffset="48099.79">20902 7020 0,'35'0'31,"1"0"-16,-1 0-15,18 0 16,17-35-16</inkml:trace>
  <inkml:trace contextRef="#ctx0" brushRef="#br0" timeOffset="48237.43">21978 6773 0,'53'-35'31,"0"-18"-15,17 18-16,-17 0 15</inkml:trace>
  <inkml:trace contextRef="#ctx0" brushRef="#br0" timeOffset="48351.57">22737 6068 0,'0'0'0,"-36"-36"0,1 36 16</inkml:trace>
  <inkml:trace contextRef="#ctx0" brushRef="#br0" timeOffset="48494.71">22631 4974 0,'0'0'0,"-36"-88"0,-17-106 31</inkml:trace>
  <inkml:trace contextRef="#ctx0" brushRef="#br0" timeOffset="48636.3">22825 4374 0,'0'18'15,"123"141"17</inkml:trace>
  <inkml:trace contextRef="#ctx0" brushRef="#br0" timeOffset="48782.72">23301 5415 0,'0'159'15,"0"-124"1,35 36 0,1-71-16</inkml:trace>
  <inkml:trace contextRef="#ctx0" brushRef="#br0" timeOffset="48900.35">23583 5874 0,'-35'70'16,"35"-52"-1,-71-18 1,18 35 0,1-35-16</inkml:trace>
  <inkml:trace contextRef="#ctx0" brushRef="#br0" timeOffset="49071.65">18979 5292 0,'0'0'0,"-35"0"15,159-36 1,140-140 15</inkml:trace>
  <inkml:trace contextRef="#ctx0" brushRef="#br0" timeOffset="49215.79">20320 4180 0,'35'0'0,"18"0"15,71 0 1,17-52-16</inkml:trace>
  <inkml:trace contextRef="#ctx0" brushRef="#br0" timeOffset="49365.13">22031 4057 0,'0'0'0,"0"18"32,53 35-32,-18-53 15</inkml:trace>
  <inkml:trace contextRef="#ctx0" brushRef="#br0" timeOffset="57230.96">4427 14940 0,'0'0'0,"-88"0"16,53 0 0,53 0 15,176-70-16,158-89 1,-175 71-16,52-1 16,477-157-1,-195 69 1,1 18 0,70-17-1,405-89 16,-334 89-15,35 0 0,300-71-1,-688 194 1,511-124 0,-229 36-1,-35-18 1,-36 18-1,213-35 1,-213 70 0,1-70-1,-1-1 1,36 19 0,176-107-1,-211 106 16,-36-17-15,0 35 0,230-106-1,-265 70 1,-35 19 0,17-1-1,-17-17 1,264-71-1,-300 141 1,1 0 0,70 0-1,105-53 17,-175 54-32,-1-1 31,-35-18-16,-17 18 1,52 36 0,-105-1-1,-36 1 1,-17-1 0,70-52-1,-88 52 1,-17 36-1,-19 0 1,1-18 0,70 17-1,-35-16 1,18 52 0,-89-36 15,-34 1-16,-89 0 1,0-18 0,-53 17-1,-18-16 1,-52 52 0,35 0-1,88 17 1,17 107 15,54-71-15,-1 17-1,-17-52 1,-53 17 15,0 36-15,-70-18-16,-89 88 31,-53 17-15,1 19-16</inkml:trace>
  <inkml:trace contextRef="#ctx0" brushRef="#br0" timeOffset="58781.9">27552 8943 0,'0'0'0,"0"35"62,0 18-62,-18 18 16,-17-18 0,-53 70-16,53-35 15,-1-52 16,36-1-15,88-35 0,71 0-1,35 0 1,-53-53 0,-70 18-16</inkml:trace>
  <inkml:trace contextRef="#ctx0" brushRef="#br0" timeOffset="59312.34">28099 9155 0,'0'17'31,"0"36"-31,-18 0 0,18 18 16,0-36-1,0-17 1,0 17 0,0-53 15,0-35-15,0-88-1,18 0 1,35 106-1,53-18 1,-54 18-16,-16 35 16,-1 0-1,-53 105 1,-105-16 0,35 16-1,52-105 16,107 36 1,0-36-32,105 35 15,-17-35 1,-124 53 0,0-18-1,-123 18 1,35 0-16</inkml:trace>
  <inkml:trace contextRef="#ctx0" brushRef="#br0" timeOffset="59561.49">27199 10142 0,'53'0'31,"88"0"-15,36 0-16,264-53 15,-194-35 1,158 0 0,-246 88-1,-159-35 1,-18 35 15,-35 0-31,-105 0 16,52 0-16</inkml:trace>
  <inkml:trace contextRef="#ctx0" brushRef="#br0" timeOffset="60744.34">22190 9313 0,'-36'0'16,"36"-17"0,0-19-1,0 1 1,0 0-16,0-36 16,0-52-1,0-36 16,0 36-15,-35-71 0,35 17-1,-53 1 1,53 17 0,-35 18-1,0 53 1,35-18-1,0 35 1,-36 36 15,36 106 47,-70 17-78,70-35 0,-53 70 32,18-35-17,-18-52-15,53-124 63,35-1-48,-35 36-15,35-35 32,1 53-32,-1-18 0,35 18 15,1 35 1,-18 0 0,70 53-1,-105 0 1,53-1-1,-36 1 17,-35 36-17,0-54-15</inkml:trace>
  <inkml:trace contextRef="#ctx0" brushRef="#br0" timeOffset="65763.2">15134 9331 0,'0'0'0,"-35"-35"0,0 35 16,35 106 15,0 123-15,0-70-1,0-54 1,17-69 0,-17-1-1,0-88 17,0-18-17,0 19 1,36-1-16,16 17 15,19 1 1,52 35 0,-34 53-1,-19 35 1,-70-17 0,-35 17-1,-36-53 1,-52 36-1,88-36 1,-18-35 15,53-18-15,88-105-16</inkml:trace>
  <inkml:trace contextRef="#ctx0" brushRef="#br0" timeOffset="65934.36">15699 9666 0,'35'0'16,"-70"0"-16,70-35 0,18 88 47,-53 35-47,0 141 31,0-158-31,0-54 16</inkml:trace>
  <inkml:trace contextRef="#ctx0" brushRef="#br0" timeOffset="66243.25">15752 9331 0,'0'0'0,"-36"0"16,36 18-1,0 52 1,0-87 47,0-19-48,0 1 1,-35 35 15,35 18-15,0 17-16,0 18 15</inkml:trace>
  <inkml:trace contextRef="#ctx0" brushRef="#br0" timeOffset="66966.72">16122 9613 0,'35'0'47,"-35"-35"0,-17 0-32,-36 35 1,-71 0 0,89 17 15,0 54-15,35-18-16,35 35 31,0-88-16,0 0 1,18 0-16,18-18 16,-71-17-1,0-18 1,0 18 0,35 88 30,0 0-30,1-53 0,17 0-1,0-18 1,-53-35 0,35-17-1,18 34 1,35 36-1,-35 0 1,-18 0 0,-35 18-1,0 17-15,-106 71 32,53-106-17,-17 0 1,140-35 15,-17 35-15</inkml:trace>
  <inkml:trace contextRef="#ctx0" brushRef="#br0" timeOffset="67226.41">16775 9613 0,'0'0'16,"70"-35"-1,1-18 1,-18 18 0,-53-1-1,0 1 17,-53 35-17,-18 35 1,18 18-16,53 0 15,36 18 1,52-71 0</inkml:trace>
  <inkml:trace contextRef="#ctx0" brushRef="#br0" timeOffset="67580.89">17074 9507 0,'0'0'0,"0"-35"16,-17 35 31,17 18-32,0 17 1,35-35 0,18 0-1,18-71 1,-1-52-1,-70 17 17,0 53-32,0-35 0,-53 0 31,18 88-15,35 35-1,0 106 1,0-17-1,53 52 1</inkml:trace>
  <inkml:trace contextRef="#ctx0" brushRef="#br0" timeOffset="67824.88">16439 10195 0,'0'0'0,"106"-35"47,18-18-47,35 0 16,299-106 0,-352 159-1,-53-35 1,-71 88-1,-193 53 1</inkml:trace>
  <inkml:trace contextRef="#ctx0" brushRef="#br0" timeOffset="67968.34">16704 10319 0,'-35'35'16,"194"-35"31,-1-35-47,301-124 31,-371 124-31</inkml:trace>
  <inkml:trace contextRef="#ctx0" brushRef="#br0" timeOffset="74307.25">4145 6244 0,'53'0'31,"0"0"-31,18 0 15,34 0-15,125 0 16,34-70 0,-176 70-1,-105 0 32,-36 0-31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46:51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3651 3634 0,'0'-71'31,"0"18"-15,-53 53 31,-35 0-47,-141 71 15,105-18 1,19-18 0,-54 53-1,159-35 1,0 0-1,35-53-15,36 0 16,176 0 0,-159 0-1,18 0 1,-71 35 0,0 0-1,-35 71 1,-53-35-1,-35-18 1,-18-18 15,-53-35-15,36 0 0,88 0-1,17 0 1,477-141 15</inkml:trace>
  <inkml:trace contextRef="#ctx0" brushRef="#br0" timeOffset="216.7">4198 3581 0,'0'0'0,"-18"0"0,-17-36 16,0 36 15,35 18-31,0 106 16,0-1 15,35 0-15,0-70-16,1 18 15</inkml:trace>
  <inkml:trace contextRef="#ctx0" brushRef="#br0" timeOffset="395.82">3969 3845 0,'-36'0'0,"72"0"0,-72-35 0,54 35 47,53 0-32,35 0-15,17 0 0,53 0 32,-87 0-32</inkml:trace>
  <inkml:trace contextRef="#ctx0" brushRef="#br0" timeOffset="1146.47">4727 3810 0,'0'-35'62,"0"-1"-31,-17 36-31,-36-35 16,17 35 0,1 0-1,0 0-15,-36 53 16,18 0-1,53 18 1,53-19 15,35-52-15,-17 0 0,-36-17-1,18-18 1,-53 70 15,0 18-15,71-53-1,-36 0 1,0 0-16,1 0 16,-1-88-1,0 17 1,0 36 15,1 35-31,52 0 31,-18 53-15,-70 17 0,0 1-1,0-54-15,-17-17 16,17-35 15,0-18-15,17 0-16,-17 18 15,124-53 1,-71 53 0,53 35-1,-71 17 1,-35 89-1,35-35 17</inkml:trace>
  <inkml:trace contextRef="#ctx0" brushRef="#br0" timeOffset="1611.41">5944 3845 0,'0'0'16,"0"-35"-16,0 0 16,-35 35-16,-36-36 15,1 36 1,-36 36 0,106-1-1,-70 71 1,87-53-1,89-53 1,-18 0 0,-17-124 15,-18 36-15,-53-71-1,0 1 1,-18 16-1,-35 90 1,53 140 15,0 53-15,18-18 0,-18-70-16,35 35 15,0-52 1,53 17-1</inkml:trace>
  <inkml:trace contextRef="#ctx0" brushRef="#br0" timeOffset="2167.28">6262 3828 0,'0'-18'31,"35"18"-15,-35-35-1,0-1 1,0 1 0,-53 35-16,-53 0 31,36 0-15,17 35-1,53 36 1,0-53-1,0 52 1,17-70 0,36 0-16,36 0 15,-54 0 17,0 0-1,0 35-16,36-35 1,-36 0 0,-35-17-16,36-54 15,-36 1 1,35 34 0,0 1-1,-17 35 1,17 35-1,-35 1 1,0 17 15,0 17-31</inkml:trace>
  <inkml:trace contextRef="#ctx0" brushRef="#br0" timeOffset="2833.79">6950 3810 0,'0'0'16,"0"-35"-1,-18-1 1,-35 36 0,-17 0-1,-1 18 1,36 88-1,35-53 1,35-18 15,36-35-31,-1-70 32,-35-19-17,18-34 1,-53 70-16,0-106 15,-35 71 1,0 106 31,35 35-47,0 52 16,53 19-1,-18-36 1,88 0 15,-70-88-31,0-17 16,18-89 15,-71 71-31,0-36 31,0 89-15,0 35-1,0 52 1,0-34 0,0-53-16,0 17 15,0 35 1,0-123 0</inkml:trace>
  <inkml:trace contextRef="#ctx0" brushRef="#br0" timeOffset="3080.64">7302 3316 0,'0'0'0,"-35"53"31,35-18-15,0 1-1,35-36-15,18-36 16,-17 1 0,-36 0-1,-89 35 1,37 0 0,16 17-16,1-17 15</inkml:trace>
  <inkml:trace contextRef="#ctx0" brushRef="#br0" timeOffset="3545.08">7532 3810 0,'35'-53'31,"0"18"-15,1 35-1,17 0-15,-53 17 32,0 36-32,-36 0 15,-52 106 1,35-88 0,53-36-1,18-35 1,70 35-1,88 53 17,-70-35-32,-70 18 15,-36-18 17,-124 17-17,18-34 1,18-36-1,53 0 1,-1 0 0,142-124-1</inkml:trace>
  <inkml:trace contextRef="#ctx0" brushRef="#br0" timeOffset="3911.52">8167 3881 0,'0'0'16,"0"-36"-16,0 1 16,0 0-1,0-1 1,-18 36 0,-52 0-1,-19 0 1,19 36-1,70 17 1,0-18 0,35-35-1,36 0 1,35 0 15,-71 35-15,-35 36-1,0-54 1,53-17 15,-18 0-31</inkml:trace>
  <inkml:trace contextRef="#ctx0" brushRef="#br0" timeOffset="4094.89">8502 3422 0,'0'0'16,"0"-71"-16,0 1 15,0 35 1,0 105 15,0 18-31,0 89 16,0-19 0,0-34-1,0-89 1</inkml:trace>
  <inkml:trace contextRef="#ctx0" brushRef="#br0" timeOffset="4496.47">8343 3669 0,'0'0'0,"18"-35"31,35 35-15,105 0-1,-16-53 1,-89 53-16,-18 0 16,0 0-1,-35 17 1,-18 54 0,18-36-1,0 53 1,89-88-1,-36 0 1,-18-17 0,18-89-1,-71 71 1,-105-1 15,34 89-15,89 0-1,0 18-15</inkml:trace>
  <inkml:trace contextRef="#ctx0" brushRef="#br0" timeOffset="4794.88">9049 3704 0,'53'-53'16,"-18"18"0,0 35-1,1 53 1,-36 17-1,0 1 1,-18-18 15,18-71 1,0-17-32,0 0 15,70-18 1,1 53-1,0 0 1,-71 70 0,-18-70-1,-17 71-15</inkml:trace>
  <inkml:trace contextRef="#ctx0" brushRef="#br0" timeOffset="5318.06">3228 4674 0,'0'0'0,"-194"0"15,317 0 16,336-35-15,299-18 0,107 53-1,105-70 17,-529 70-32,282-71 15,-194 71 1,-247 0-1,-211-35 1,-36 35 47</inkml:trace>
  <inkml:trace contextRef="#ctx0" brushRef="#br0" timeOffset="5864.84">10248 2910 0,'0'0'16,"0"-52"-16,35 16 0,-35 1 15,0 53 32,-17 87-47,-89 248 16,0 71-1,-53 175 1,106-264 0,1-176-1,52-71 1,0-52 0,70-54 15,18-141-16</inkml:trace>
  <inkml:trace contextRef="#ctx0" brushRef="#br0" timeOffset="6893.73">11924 3193 0,'0'-36'0,"0"1"15,-35 35 1,-18 0 0,0 18-16,-35-18 15,-1 70-15,36-34 16,-52 87-1,105-70 1,0-18 0,123-35-1,18 53 1,36 0 15,-160-18-15,19 18-1,-54 18 1,-53 17 0,-17-35-1,-35-53 1,17 0 0,35 0-1,36 0 1,53 0 15,105-35-15</inkml:trace>
  <inkml:trace contextRef="#ctx0" brushRef="#br0" timeOffset="7209.76">12330 3598 0,'0'-35'0,"35"0"31,-53 35-15,1 0 0,-107 0-1,1 35 1,87 36-1,1-36-15,35 18 16,18 17 15,88-17-31,-1 0 16,72-53 15</inkml:trace>
  <inkml:trace contextRef="#ctx0" brushRef="#br0" timeOffset="8016.26">12806 3792 0,'35'-35'16,"-35"0"31,-35 0-16,0 35-31,-71 0 16,0 17-1,53-17 1,53 35 0,0 1-16,35-1 31,36-35-16,52 0 1,-87 0 0,69-18-1,-52 18 17,0 0-32,18 0 15,-1 0 1,-34-53-1,17-17 1,-53-71 0,0-53-1,-18 70 17,-17 89-17,-1 141 16,36 0-15,18 35 0,53-18-1,34-52 1,1-36 0,18-35-1,-36-35 1,-53-36-1,36 18-15,-71-53 16,0 89 0,-18 34 31,18 19-47,0-19 15,0 19 1,53 34-1,-53 1 1,35-71 0</inkml:trace>
  <inkml:trace contextRef="#ctx0" brushRef="#br0" timeOffset="8297.62">13705 3210 0,'0'0'0,"-35"0"16,35 53 0,0-35-1,18-18 17,17 0-17,-35-35 1,-35 35 15,-18 0-15,53 35-1,0 0 1</inkml:trace>
  <inkml:trace contextRef="#ctx0" brushRef="#br0" timeOffset="9161.54">13935 3634 0,'0'0'0,"0"-18"63,0-17-48,53 35 1,-18 0-1,35 0 1,-17 17 0,-53 72-1,0-37 1,0 19 0,-17-71-1,17-71 16,0 1-15,70 35 0,19-1-1,-72 36 1,18 0 0,-35 18-1,36-18 1,-1 88-1,36-88 1,-19 0 0,19-70-1,-36 34 1,-35-17 0,-17 53-1,-36 0 1,17 36-1,36 105 1,0 53 0,36 123-1,87-34 17,-123-160-32,0-52 31,0-36-16,-141-35 1,88 0 0,-106-88-1,124-53 1,88-18 0,317-70-1,-211 193 1,-35-17-1,-89 53 1,-35 18 0,-18-18-1</inkml:trace>
  <inkml:trace contextRef="#ctx0" brushRef="#br0" timeOffset="9459.65">12418 4463 0,'-71'0'0,"142"0"0,-124 0 31,317-36-15,-87 36-16,35-53 15,299 1 1,-52-1-1,-142 53 1,-264 0 0,-53 35 15,-247 106 0,88-141-31</inkml:trace>
  <inkml:trace contextRef="#ctx0" brushRef="#br0" timeOffset="9679.19">12541 4815 0,'0'0'0,"-17"0"15,87 0 1,89 0 0,264 0-1,71-35 1,-282 35-16,17 0 15,-194 0 1,-88 0 15,-52 0-15</inkml:trace>
  <inkml:trace contextRef="#ctx0" brushRef="#br0" timeOffset="18443.56">16722 3052 0,'0'0'0,"-36"-71"0,-17 36 32,18 17-17,0 18 1,-89 300 0,19 70-1,-1 1 1,-18-89-1,89-141 1,-36-70 0,71-36-1,194-159 17</inkml:trace>
  <inkml:trace contextRef="#ctx0" brushRef="#br0" timeOffset="19022.43">17268 3722 0,'0'0'0,"0"53"46,-35 35-46,-18 71 16,53-106-16,-35 0 16,35-18-1,0-123 32,0 17-47,35-158 16,-35 123-1,36 53-15,-1-18 32,18 71-17,17 36 1,1 87 0,17 54-1,36 52 1,-89-159-1,0-70 1,0 0 0,-35-123-1,0-53 1,0-36 0,0 88-1,-17 89 1,17 70 15,35 54-15</inkml:trace>
  <inkml:trace contextRef="#ctx0" brushRef="#br0" timeOffset="19357.91">18080 3845 0,'-18'88'16,"18"-35"0,0-17-1,18 34 1,17-70 0,36 0-1,-36 0-15,-35-17 16,35-72-1,-70-69 17,-53 122-17,35 36 1,-18 18 0,71 53-1,0-1 1,18-70-16</inkml:trace>
  <inkml:trace contextRef="#ctx0" brushRef="#br0" timeOffset="19639.11">18239 3916 0,'0'0'0,"0"-53"16,141 0 0,-71 53-1,-34 0 1,16 123 15,-52-87-15,0 17-1,-35-18 1,35-106 15,0-17-15,35 35-1,1 18 1,-1 35 0</inkml:trace>
  <inkml:trace contextRef="#ctx0" brushRef="#br0" timeOffset="20158.68">18821 3881 0,'0'0'0,"0"-18"0,35-35 16,53 18-1,-53 35 17,1 53-32,-36 52 31,0-69-31,0-1 16,-18-35-16,18 53 15,0-88 16,0-1-15,18 1-16,52 0 16,18-36-1,-35 71 1,-53 88 0,0-35 15,0 18-31,-17-71 15,17-53 17,0 0-17,17-53 1,89 18 0,-70 88-1,-1 0 1,35 53-1,-70 53 1,0-36 0,18-70-16</inkml:trace>
  <inkml:trace contextRef="#ctx0" brushRef="#br0" timeOffset="20793.32">19738 3933 0,'0'0'16,"0"-35"-16,35 0 15,-35 0 17,-53-1-1,-53 36-15,71 18-16,0 17 15,35 1 1,0-1-1,35-35 1,18 35 0,-18-35-1,71 0 1,-53-18 15,-18-34-31,1-19 16,-1-70-1,-35 35 1,0 35 15,-18 142 1,18 35-17,0 17 1,18-34-1,70-54 1,-53 0-16,36-35 16,-18-53-1,0-17 1,0-36 0,-53 141 30,-36 0-30,36 1 0,0-1-16,0 0 15,0 0 1</inkml:trace>
  <inkml:trace contextRef="#ctx0" brushRef="#br0" timeOffset="21094.55">20320 3440 0,'0'0'0,"-35"0"16,35 17 0,0 18 15,17-35-16,-17-17 1,36-18 0,-36-1 15,0 54-15,-36-18-1</inkml:trace>
  <inkml:trace contextRef="#ctx0" brushRef="#br0" timeOffset="21476.4">20496 3704 0,'53'0'31,"0"-17"-31,-53 34 31,0 18-31,-35 36 32,0 0-32,-18-19 31,53-34-31,35 17 31,36 18-15,34-17-1,-69 17-15,-1-1 16,-35 19 0,-18-18-1,-52-18 1,-18-35 0,17 0-1,89-17 1</inkml:trace>
  <inkml:trace contextRef="#ctx0" brushRef="#br0" timeOffset="21838.34">21026 3916 0,'0'0'0,"0"-35"15,35 35 1,-35-36-1,-88 1 17,52 35-17,1 0-15,0 18 16,0 17 0,35 0-1,70-35 16,-35 0-15,36 35 0,-36-35-16,0 36 31,-35-1-15</inkml:trace>
  <inkml:trace contextRef="#ctx0" brushRef="#br0" timeOffset="22038.57">21308 3634 0,'0'0'0,"0"-212"15,17 177 1,-17 70 15,0 124-15,0-71-1,53 71 1,-53-71-16,0-18 31</inkml:trace>
  <inkml:trace contextRef="#ctx0" brushRef="#br0" timeOffset="22521.53">21202 3792 0,'0'0'0,"-35"-35"15,52 35 1,36-53 0,88 53-1,-52 0 1,-19 0 0,-35 18-1,-35 17 1,36 0-1,-1 18 1,0-53 0,0-35 15,-35-53-15,-17 35-1,-71 53 1,52 0-16,1 0 15,35 106 1,71-71 0,17-35-1,-18-18 1,1-35 0,-18 1-1,0 52 1,-18 52-1,-35 37 1,-106 34 0</inkml:trace>
  <inkml:trace contextRef="#ctx0" brushRef="#br0" timeOffset="22809.43">18909 4427 0,'0'0'0,"-106"0"0,71 0 16,52 0-1,125 0-15,351 0 16,178-53 0,-19 53-1,19-52 1,-213-1-1,-493 53 32,-36-36-31,18 36-16,-52 0 0</inkml:trace>
  <inkml:trace contextRef="#ctx0" brushRef="#br0" timeOffset="25871.84">5168 7144 0,'0'0'0,"0"-36"15,0 1 1,-17 53 46,-230 388-30,194-318-17,17 70 1,-17-34-1,18-124 1</inkml:trace>
  <inkml:trace contextRef="#ctx0" brushRef="#br0" timeOffset="26102.97">4815 7408 0,'0'-35'0,"-17"0"16,70 52 31,0 19-47,123 52 15,-88-35 1,0-18 0,1 18-16,16 18 15,-69 17 1,17-88-16</inkml:trace>
  <inkml:trace contextRef="#ctx0" brushRef="#br0" timeOffset="26403.17">4657 8132 0,'0'0'16,"-53"0"-16,247 0 47,-53 0-47,212 0 31,-53-36-15,-230 36-16,-17 0 15,-53 18 17</inkml:trace>
  <inkml:trace contextRef="#ctx0" brushRef="#br0" timeOffset="27338.27">4868 9049 0,'0'0'0,"0"-36"16,0 72 46,0 34-62,0 1 16,0-18 0,0 88-16,53-53 31,-17-17-15,16-71-1</inkml:trace>
  <inkml:trace contextRef="#ctx0" brushRef="#br0" timeOffset="27687.76">5239 9137 0,'0'35'31,"0"1"-15,0 16-16,35 19 15,0-18 1,89-18 0,-54-35-1,1-17 17,17-89-17,-88 0 1,0 0-1,-18 71 1,-123-1 0,18 107-1,52 88 1</inkml:trace>
  <inkml:trace contextRef="#ctx0" brushRef="#br0" timeOffset="28252.79">4833 10813 0,'-18'-36'31,"18"1"-31,18 35 16,70-35 0,53 35-1,-17 0 1,-124 70-1,-35 71 1,-71-17 0,18-54-1,17-17 1,106 0 15,71-53-15,159-53-1,-177 0 1</inkml:trace>
  <inkml:trace contextRef="#ctx0" brushRef="#br0" timeOffset="28545.63">5609 10936 0,'-35'0'31,"0"106"-15,35-71 0,70 18-1,1-18 1,-1-35 0,-34 0-16,-36-35 15,52-53 1,-52 17-1,-17 1 1,-54 35 0,-35 52 15</inkml:trace>
  <inkml:trace contextRef="#ctx0" brushRef="#br0" timeOffset="29502.59">5115 12418 0,'0'0'15,"-35"-18"1,35-17 0,53-18-1,17 53-15,1 0 16,70 0 0,-106 88-1,-52 106 1,-107-88-1,54-71 1,87-35 31,36 0-31,53 0-1,18 0 1,-89 0-16,-35 53 15,35 53 1,-52-53 0,-125 0-1,19-53 1,70 0 0,-18 0-1,160-71 16,-19 18-15</inkml:trace>
  <inkml:trace contextRef="#ctx0" brushRef="#br0" timeOffset="29785.94">5927 12647 0,'-18'18'31,"18"35"-31,0 17 16,18-35 0,35-35-1,17 0 1,-17-52 0,-18-37-1,-35 36 1,-17 1-1,-72 52 1,-16 0 0,69 0-1</inkml:trace>
  <inkml:trace contextRef="#ctx0" brushRef="#br0" timeOffset="30777.26">5468 14393 0,'0'0'0,"0"-35"31,35 35 0,-35 35-15,53 106-1,-53-52-15,-35 52 16,-18-53 0,0-53-1,53-70 16,0-18-15,0 18-16,71-1 16,-18 36-1,0 0 17,-1 53-17,19-53 1,17-17-1,-53-71 1,36-54 0,-71 107-1,0 0 1,0 70 15,-18 159-15,18-70-1,0-36 1,36-53 15</inkml:trace>
  <inkml:trace contextRef="#ctx0" brushRef="#br0" timeOffset="31069.24">6332 14552 0,'-70'88'31,"70"-52"-31,0-1 16,35-35 0,0 0-16,71-71 15,0-17 1,-106 18-1,0-1 1,-123 36 0,-36 70-1,0 106 1,124-88 0</inkml:trace>
  <inkml:trace contextRef="#ctx0" brushRef="#br0" timeOffset="31844.25">5662 16104 0,'71'-53'63,"-36"53"-48,0-53-15,-52 53 63,-36 36-63,-18 17 0,1 17 16,34-17 15,36-18-16,53 1 1,53-36 0,0 35-1,-36-35 1,-34 53 0,-36 0-1,-53-18 1,-18 0-1,-35-35 1,-70 36 0,141-36 15,158 0 0,1-71-15,34-17-16</inkml:trace>
  <inkml:trace contextRef="#ctx0" brushRef="#br0" timeOffset="32153.08">6438 16051 0,'-17'0'31,"-19"0"-31,36 36 16,0 17-16,106 17 31,-35-35-15,-1-52-1,-34 17 1,-36-53-16,35-53 31,-35 35-15,-53 36-1,-88-18 1,53 71 15</inkml:trace>
  <inkml:trace contextRef="#ctx0" brushRef="#br0" timeOffset="34235.62">9631 6826 0,'-18'-53'0,"53"124"78,18-18-62,-17 17-16,-1-17 16,18 71-1,0-36 1,17-88-1</inkml:trace>
  <inkml:trace contextRef="#ctx0" brushRef="#br0" timeOffset="34419.94">10089 6897 0,'-17'0'0,"17"-35"16,-35 52 15,-18 71-16,17 71 1,36-88-16,0 87 16,-53 19-1,53-89 1</inkml:trace>
  <inkml:trace contextRef="#ctx0" brushRef="#br0" timeOffset="34621.73">9278 7938 0,'-35'0'31,"158"0"-31,159 0 16,89-71-1,-159 0 1,-71 71-1,53-88 1</inkml:trace>
  <inkml:trace contextRef="#ctx0" brushRef="#br0" timeOffset="35900.25">9525 8714 0,'0'0'0,"-18"-53"31,18 123 1,0-17-32,0 141 31,0-141-16,0 88 1,0-88-16,18-18 16,53-35-16</inkml:trace>
  <inkml:trace contextRef="#ctx0" brushRef="#br0" timeOffset="36249.85">9913 8819 0,'0'0'15,"0"-35"-15,-18 35 32,18 35-32,0 1 15,0-1-15,0 36 16,36-19 15,52-52-15,-53 0-1,18-70 1,-18 35 0,-35-54-1,-35 37 1,-53-1 0,17 70-1,36 54 1,53-54-1,35 36-15</inkml:trace>
  <inkml:trace contextRef="#ctx0" brushRef="#br0" timeOffset="36586.49">10460 8714 0,'-18'0'46,"18"17"-30,0 19 0,0 16-16,53-16 15,0-36 1,0 0 0,-18-18-1,18-35 1,-53 18-1,-53-89 1,-17 124 0,34 0-1,-16 18 1,69 53 0,107-18-1</inkml:trace>
  <inkml:trace contextRef="#ctx0" brushRef="#br0" timeOffset="36900.32">10918 8714 0,'0'0'0,"0"17"62,0 19-62,36 16 16,-1 1-1,18-53 1,0 0 0,-18-35-16,36-35 31,-71-1-31,0 18 16,-89-18 15,72 71-16,-71 71 1,35 53 0,53-89-1</inkml:trace>
  <inkml:trace contextRef="#ctx0" brushRef="#br0" timeOffset="37283.26">11465 8749 0,'0'0'0,"0"35"62,0 0-46,53 1-1,-18-36 1,71 0 0,18-18-1,-71-17-15,-18-36 16,0 1 0,-35 17-1,-70 0 1,-18 18-1,-71 123 1,123 18 0,-16-71-1</inkml:trace>
  <inkml:trace contextRef="#ctx0" brushRef="#br0" timeOffset="38166.98">9719 10583 0,'-35'0'47,"-1"0"-16,36-35-16,0-18 1,53-17 0,0 70-1,0 0 1,-18 35 0,-35 71-1,-123 35 1,52-71-16,36-34 15,-18 34 1,18-70 0,35-70 15,0 34-15,35 1-1,18-18-15,0 53 31,0 35-15,-18 89 0,53-36-1,36-88 1</inkml:trace>
  <inkml:trace contextRef="#ctx0" brushRef="#br0" timeOffset="38482.65">10231 10619 0,'0'-36'0,"-18"36"16,-17 0 0,35 53-1,0-35-15,0 52 16,17 1 0,54-71-1,-1 0 16,19-71-15,-89 19 0,0-19-1,-53 0 1,-18 71 0,1 0-1,70 53 1,52-53-16</inkml:trace>
  <inkml:trace contextRef="#ctx0" brushRef="#br0" timeOffset="38787.86">10724 10513 0,'0'0'0,"0"53"47,0 0-47,0 0 31,71-53-15,-18 0-1,-18 0-15,0-36 16,-35-17 0,0-17-1,-52-1 1,-19 71-1,0 0 1,71 18 0,36 17-1</inkml:trace>
  <inkml:trace contextRef="#ctx0" brushRef="#br0" timeOffset="39099.43">11289 10478 0,'0'-36'0,"-18"54"47,18 35-31,18-18 0,35-35-1,0 0 1,-18 0-1,-35-35 1,0-18 0,-35 0-16,-53 53 31,52 0-15,36 35-1</inkml:trace>
  <inkml:trace contextRef="#ctx0" brushRef="#br0" timeOffset="39399.16">11906 10372 0,'-17'17'31,"-19"89"-15,36-71-1,0 1-15,18-1 32,35-35-32,17 0 15,19-53 1,-36-35 0,-53 0-1,-18 17 1,-35 53 15,-70 36-15,17 17-16</inkml:trace>
  <inkml:trace contextRef="#ctx0" brushRef="#br0" timeOffset="40399.42">9842 12259 0,'-35'0'32,"35"-35"-17,0-1 1,0 1 0,18 35-16,52-53 15,-34 53 1,-1 0-1,0 0-15,-35 124 32,-53-18-17,-35-1 1,53-69 0,52-36 15,19 0-31,17 0 15,35-18 1,-18 36 0,-70 70 15,-17-53-31,-71 18 16,-18 0-1,88-53 1,-17 0 15,70-71-15,194-87-16</inkml:trace>
  <inkml:trace contextRef="#ctx0" brushRef="#br0" timeOffset="40698.94">10495 12277 0,'0'0'0,"-17"0"31,17 35-15,0 35 0,0-52-1,17-18-15,54 0 32,-1 0-32,1-35 15,-71-18 16,0 18-31,-71-18 32,36 53-32,-36 0 15,54 0 1,17 17-16,106 36 16</inkml:trace>
  <inkml:trace contextRef="#ctx0" brushRef="#br0" timeOffset="41001.16">11130 12224 0,'0'0'16,"0"-36"-16,0 107 47,0 0-47,35-71 15,-35 35 1,89-35-1,-54 0-15,35-35 32,-17-18-17,-88-71 1,-88 71 0,87 53-1,1 18 1,35 52-1,71-70 1</inkml:trace>
  <inkml:trace contextRef="#ctx0" brushRef="#br0" timeOffset="41298.76">11677 12188 0,'0'0'15,"0"36"1,0-1-1,35 18 1,36-53 0,-18 0-1,-18 0 1,-35-18 0,0-35-1,-53 18 1,18-35-16,-53 70 15,52 0 1,36 17 15,18-17-15</inkml:trace>
  <inkml:trace contextRef="#ctx0" brushRef="#br0" timeOffset="41605.43">12153 12136 0,'0'0'16,"0"17"0,0 36-1,0 18 1,35-71 0,1 35-16,34-35 15,1 0 1,-36-35-1,18-54 1,-53 37 0,-53-72-1,-17 124 1,-19 0 0,-16 106-1,69-71 1</inkml:trace>
  <inkml:trace contextRef="#ctx0" brushRef="#br0" timeOffset="42481.21">9984 13917 0,'0'18'47,"0"193"-32,0-158 1,-36 71-16,1-54 31,0-70-15,35-35 0,35 0-1,18-18 1,-18 53-16,1 0 15,16 0 1,37 18 0,-36-18-1,-1 35 1,1-70 0,-17-36-1,-36 0 1,0 18 15,0 124 0,0-18-15,0 53 0,0 17-1,53-35 1,17-88-1</inkml:trace>
  <inkml:trace contextRef="#ctx0" brushRef="#br0" timeOffset="42781.73">10742 14288 0,'-53'0'31,"53"17"-31,0 36 16,18-18-1,52-35 1,19 0 15,-37 0-31,-16-35 16,17-53 0,-89-36-1,-34 89 1,-36 35-1,35 18 1,71 17 0</inkml:trace>
  <inkml:trace contextRef="#ctx0" brushRef="#br0" timeOffset="43100.74">11483 14093 0,'-53'-35'32,"18"123"-17,35-35 1,0-17-16,53 34 31,17-70-31,1 35 16,-36-52-1,-35-54 1,0-17 0,-18 0-1,-70 88 1,35 0 0,53 35 15,36-35-31</inkml:trace>
  <inkml:trace contextRef="#ctx0" brushRef="#br0" timeOffset="43398.98">11889 14111 0,'0'0'0,"-18"0"32,18 35-17,0 1 1,0 17-16,18-53 15,87 53 1,-69-53 0,-1-36-1,-35-70 1,0 71 0,-123-18-1,52 53 1,36 0 15,35 18-15,35-18-16</inkml:trace>
  <inkml:trace contextRef="#ctx0" brushRef="#br0" timeOffset="43664.31">12418 14041 0,'0'35'15,"0"0"1,0 36 0,53-18-1,0-53 1,35 0 0,-35-18-1,-53-35 1,0 0-1,-53-17 1,-88 70 15,88 0-31</inkml:trace>
  <inkml:trace contextRef="#ctx0" brushRef="#br0" timeOffset="44813.23">10319 15610 0,'70'-35'62,"-17"-18"-46,35 36 0,-123 17 15,-18 17-16,-70 36 1,52 18 0,18-36-1,53 0 1,71-35 0,35 36-1,-36-1 1,1-35-1,-36 35 1,-35 0 0,0 1-1,-18 34 1,-70-35 0,-35-35-1,52 0 1,1 0-1,140 0 32,18-70-47,89-18 16,-107 35 0</inkml:trace>
  <inkml:trace contextRef="#ctx0" brushRef="#br0" timeOffset="45113.16">10777 15699 0,'0'0'0,"0"53"47,0-18-32,36 0 1,17 18 0,52 0-1,-52-53 1,0-53-16,-18-35 31,-35 53-31,-35-54 16,-53 54-1,-18 0 1,71 35 0,35 17-16,-53 54 15,176-36 1,-34-35-1</inkml:trace>
  <inkml:trace contextRef="#ctx0" brushRef="#br0" timeOffset="45418.79">11395 15663 0,'0'0'0,"0"18"31,0 35-15,35-18-1,18-35 1,17 0 0,-17 0-1,-53-17-15,0-107 32,-35 89-17,-35 0 1,34 35-1,1 17 1,-36 36 0,71-18-1,124 18-15</inkml:trace>
  <inkml:trace contextRef="#ctx0" brushRef="#br0" timeOffset="45698.43">11836 15681 0,'0'0'15,"0"53"17,53-53-17,-53 53-15,53-53 16,-1 0 0,-16 0-1,17-18 1,-53-52-1,-36-19 1,-52 89 15,53 0-15,0 36 0,52-1-1</inkml:trace>
  <inkml:trace contextRef="#ctx0" brushRef="#br0" timeOffset="45996.8">12594 15628 0,'-35'18'32,"35"17"-17,18 18 1,52-18-1,1-35 1,-36-17 0,0 17-1,36-124 1,-71 54 0,-53 34-1,-53 1 1,18 53-1,17 70 1</inkml:trace>
  <inkml:trace contextRef="#ctx0" brushRef="#br0" timeOffset="53961.11">564 12118 0,'0'-35'32,"18"-1"-32,141-122 15,0-54 1,-107 71-1,-16 106 1,-36-36-16,-71 159 47,36-53-31,35 18-1,-53 124 1,71-124-1,140-71 1,-122-17 0,34-71-1,-70 71-15,53-1 16,-53 54 46,0 53-62,-35 105 16,35-70 0,0 35-1,0-53 1,18-53 15,17-35-31</inkml:trace>
  <inkml:trace contextRef="#ctx0" brushRef="#br0" timeOffset="54144.67">1411 11730 0,'0'0'0,"0"-35"31,106-1 0,-53 36-31,17 0 0,19-35 16,-54 35 0</inkml:trace>
  <inkml:trace contextRef="#ctx0" brushRef="#br0" timeOffset="54294.2">1588 11871 0,'0'0'0,"-36"35"15,89-35 1,18 0 0,35 0-1,-54-35-15</inkml:trace>
  <inkml:trace contextRef="#ctx0" brushRef="#br0" timeOffset="54796.28">2222 11589 0,'-35'0'0,"35"-36"32,0 1-17,35 35 1,18 0-1,-17 0 17,-36 35-32,-36 36 15,36-36 1,-70 18 0,123-53 30,-36 0-30,72 0 0,-36 36-1,-53-1 1,0 18 0,-18-53-1,18 35-15,-88 0 16,17 18-1,-17-53 1,106 0 15,105 0-15</inkml:trace>
  <inkml:trace contextRef="#ctx0" brushRef="#br0" timeOffset="55097.37">2611 11677 0,'0'0'0,"0"-35"16,0 105 15,-18 1-31,36-36 16,70 18 15,18-53-15,-18 0-1,-53 0-15,-35-18 16,0-70 0,-35-35-1,-71 87 1,-70 1 0,140 53-1,36 141 1</inkml:trace>
  <inkml:trace contextRef="#ctx0" brushRef="#br0" timeOffset="57227.14">1041 13141 0,'-36'-35'16,"-87"35"-1,17 0 1,36 35 0,-1 36-1,71-36 1,-71 0-16,71 0 16,18 1 15,53-36-16,52 0 1,-52 0 0,-36 0-1,-35 35 1,0 53 0,-35-35-1,-54 18 1,19-36-1,-1 0 1,36-35 0,-53 0-1,158-53 32,1 53-31,17-70-16</inkml:trace>
  <inkml:trace contextRef="#ctx0" brushRef="#br0" timeOffset="57659.74">1164 13194 0,'0'0'0,"0"-18"32,0 54-17,0 16 1,0 1-16,0 0 15,35 18 1,-35-36 0,0-88 31,0 18-47,0 0 15,0-71 1,36 35-1,34 36 1,1-18 0,-18 53-1,-18 53 1,-35 18 0,-35-1-1,-36 18 1,-52 0-1,105-88 1,106 0 15</inkml:trace>
  <inkml:trace contextRef="#ctx0" brushRef="#br0" timeOffset="57826.19">1958 13159 0,'0'-36'16,"0"72"-16,53-72 16,-18 36-1,18 0 1,-18 0 0</inkml:trace>
  <inkml:trace contextRef="#ctx0" brushRef="#br0" timeOffset="57942.69">1940 13370 0,'0'0'16,"18"0"-1,17 0 1,18 0-16,106 0 16</inkml:trace>
  <inkml:trace contextRef="#ctx0" brushRef="#br0" timeOffset="61509.27">2805 12965 0,'0'-53'15,"0"88"392,0 36-392,0-19-15,0 1 16,35-17 0,-35-1-16,35 35 15,-35-17 16,0-17-15,35-36-16</inkml:trace>
  <inkml:trace contextRef="#ctx0" brushRef="#br0" timeOffset="61910.63">3193 12929 0,'0'18'47,"0"17"-31,0 1-16,0 16 15,0-16 1,35-36 15,-35 35-31,53-35 16,-18 0-1,18-35 1,-18-106 0,-35 88-1,0-18 1,-53 36-1,36 35 1,-107 0 0,-17 70-1</inkml:trace>
  <inkml:trace contextRef="#ctx0" brushRef="#br0" timeOffset="80008.98">16228 6209 0,'0'0'16,"-18"0"46,-35 35-62,18 0 16,-18 36-1,-18-18-15,-52 70 16,17 1 0,18-18-1,0-18 1,35-53 0,35 0 30,-17-35-46,-18-17 16</inkml:trace>
  <inkml:trace contextRef="#ctx0" brushRef="#br0" timeOffset="80429.17">15469 6332 0,'0'0'15,"0"-35"1,36 53 46,-1-18-46,0 88-16,89 0 16,-1-17-1,-70-36 1,0 36-16,35 17 31,-35-18-15,-18-34-1</inkml:trace>
  <inkml:trace contextRef="#ctx0" brushRef="#br0" timeOffset="81018.38">16616 6862 0,'0'-106'32,"0"88"-32,-35 18 31,-36 0-15,0 18-1,1 35 1,35 0-1,-1-53-15,36 35 16,0 0 0,89 0 15,-54-35-15,71 36-1,-53-36 1,-18 35-1,-35 0 1,-35 36 0,-71-36-1,35 0 1,1-35 0,34 0-1,1 0 1,159 0 15,-72-17-15</inkml:trace>
  <inkml:trace contextRef="#ctx0" brushRef="#br0" timeOffset="81317.77">16969 6826 0,'0'0'15,"0"-53"1,0 18 0,0 0-1,-36 35 1,1 0 0,0 0-16,-36 70 15,36-17 1,0 0-1,35 0 17,35-18-32,88 18 31,-17 0-31,-70-53 16</inkml:trace>
  <inkml:trace contextRef="#ctx0" brushRef="#br0" timeOffset="82266.89">17286 6985 0,'0'0'0,"0"-35"32,35 35-17,-35-36 1,0 1-1,-35 35 1,-35 0 0,-1 0 15,36 18-31,-1 17 31,36 0-31,0 1 16,36-36-1,17 35 1,17-35 0,-35 0-16,1 35 47,-36 0-32,35-35-15,0 0 16,18 0-1,-18 0 1,-35-35 0,36-159 15,-36 106-15,0 17-16,0 36 31,-18 0-16,18 0 17,-35 35-17,35-36 32,-35 72-31,35-1-1,0 71 1,0 35 0,17-71-1,36-34 1,0 17 0,35-53-1,-52 0 1,52-53 15,-53-18-15,-35 36-1,0 17-15,-35 18 16,-36 35 0,36 36-1,35 17 1,18-53-1,70 1 1,-18-36 0</inkml:trace>
  <inkml:trace contextRef="#ctx0" brushRef="#br0" timeOffset="82651.13">17974 7056 0,'0'-18'16,"0"-17"15,0-1 0,-18 36-15,-35 0 0,53 36-1,0 17-15,0-18 16,36-35-1,34 0 1,1-53 0,-18-71-1,0 19 1,-71-19 0,-35 89 15,0 123-16,53 141 1,0-88 0,0 18-1</inkml:trace>
  <inkml:trace contextRef="#ctx0" brushRef="#br0" timeOffset="82985.03">15610 7726 0,'0'0'0,"-158"35"31,316-35-15,213-35-1,-71 35 1,70-53-1,618-35 1,-565 35 0,-282 53-1,-141 17 32,-17-17-47,-36 53 16,18-53-1</inkml:trace>
  <inkml:trace contextRef="#ctx0" brushRef="#br0" timeOffset="129001.13">15558 8731 0,'70'0'47,"-17"0"-47,35-17 16,-17 17-16,-1 0 15,142-53 1</inkml:trace>
  <inkml:trace contextRef="#ctx0" brushRef="#br0" timeOffset="129467.92">16563 8520 0,'-18'0'0,"18"-71"62,18 36-46,52 35-1,36-36 1,-70 36 0,34 71-1,-70-36 1,-35 36-16,-36 17 31,36-53-15,-18 18-1,159-53 17,-18 0-32,18 0 15,123-17 1,-123 17 0</inkml:trace>
  <inkml:trace contextRef="#ctx0" brushRef="#br0" timeOffset="129921.84">15875 10372 0,'-35'0'0,"70"0"0,-53 0 31,71 0-16,88 0 1,-52-53 0,-19 53-16,54 0 15,-36-36 1</inkml:trace>
  <inkml:trace contextRef="#ctx0" brushRef="#br0" timeOffset="130151.27">16810 9966 0,'0'-18'47,"35"71"-31,-35 0-1,0 18 1,53 70-1,-53-88-15,0 70 16,0-17 0</inkml:trace>
  <inkml:trace contextRef="#ctx0" brushRef="#br0" timeOffset="131017.82">16739 12047 0,'-17'53'63,"17"-17"-63,0-19 0,0 18 15,0 71 17,70-70-32,1-36 31,-1 0-16,54-106 1,-71 35 0,-53 1-1,0-1 1,0 18 0,-88-35-1,-36 88 1,36 0-1,53 88 17</inkml:trace>
  <inkml:trace contextRef="#ctx0" brushRef="#br0" timeOffset="131500.82">16757 13582 0,'53'53'47,"-53"35"-31,0-35-1,0 0-15,0 70 16,0-70-1,0-17 1</inkml:trace>
  <inkml:trace contextRef="#ctx0" brushRef="#br0" timeOffset="132440.31">16739 15328 0,'-35'-70'15,"35"34"1,18 36 15,52-35-15,54 35-1,-54 0 1,-17 0 0,-53 35-1,0 36 1,-35-71 0,-18 53-16,18-18 15,-1 18 1,-16 18 15,104-71-15,90-53-1,-54 0-15,194-71 16,88 54 0,-158 70 15,-177 0-16,-35 17 1,-70 36 0,-1-17-1,1-1 1,34-35 0</inkml:trace>
  <inkml:trace contextRef="#ctx0" brushRef="#br0" timeOffset="134366.49">20655 6509 0,'0'0'0,"0"-36"32,18 36-17,17 36 1,0-1-16,54 36 31,-54-36-31,0 0 16,0 36-1,1-36-15</inkml:trace>
  <inkml:trace contextRef="#ctx0" brushRef="#br0" timeOffset="134599.64">21096 6473 0,'0'0'0,"-18"0"46,18 18-46,0 141 16,0 0 0,0-54-1,-35 72-15,35-71 16,0-36 0,0-17-1</inkml:trace>
  <inkml:trace contextRef="#ctx0" brushRef="#br0" timeOffset="134982.94">21502 6791 0,'0'0'0,"0"-35"16,-71 52 31,71 19-47,-35 34 15,35-35 1,0-17 0,53-18-1,17 53 1,19-53-1,-54 18 1,-35 52 15,-141 1-15,17-71 0,36 35-1,53-35 1,35 35-16</inkml:trace>
  <inkml:trace contextRef="#ctx0" brushRef="#br0" timeOffset="135249.45">20990 7638 0,'0'0'0,"71"-18"32,-1 18-17,195-53 1,-36 0 0,-158 53-16,-18 0 15,-18 0 1</inkml:trace>
  <inkml:trace contextRef="#ctx0" brushRef="#br0" timeOffset="135482.31">21220 7796 0,'0'0'0,"-36"0"31,124 0-15,1-17 0,140-36-1,-53 18 1,-140 35 0,-54 0 15</inkml:trace>
  <inkml:trace contextRef="#ctx0" brushRef="#br0" timeOffset="138832.71">10407 11800 0,'-18'0'47,"-17"0"-31,0 0-1,-1 0-15,-16 0 16,-107 18-1,-106 35 1,-105 0 0,158 17-1,195-70 1,52 36 31,0-36-47,-35 35 0,53 18 15,-18 35 17,-35-53-32,0 18 15,0 106 1,0-35 0,-17-19-1,17 19 1,0 17-1,0-70 1,0-36 0,0 18-1,17-18 1,19-35 0,52 0 15,-53 0-31,18 53 0,70-53 31,36 0-15,-35 0-1,-1-35 1,1 35 0,-19-36-1,72 36 1,-71 0-1,-1 0 1,-52 0 0,194-35-1,-53-18 17,-123 53-32,-18 0 15,17-35 1,107 35 15,-54-35-15,-17 35-1,-18 0 1,18-36 0,-35 36-1,17-35 1,35 35-1,-17-53 1,0 53 0,-35 0-1,-1 0 1,1 0 0,17-35 15,-53 35-31,36 0 31,-36 0-15,-35-35 15,0-18-15,0-88-1,-35 88 1,35-194-1,-36 88 1,36 35 0,-35 89-1,35-35 1,-35 34-16,0 1 31,-1 35-15,-17-35-1,18 35 1,-35 0 0,-19 0-1,-34 0 1,52 0-16,-17 0 16,-124 0-1,-299 35 1,88 53-1,-124 0 1,18 1 0,123-36-1,265-53-15,0 35 16,88-35 0</inkml:trace>
  <inkml:trace contextRef="#ctx0" brushRef="#br0" timeOffset="140830.89">2840 14340 0,'0'-35'0,"-35"35"15,88 71 32,-53-36-31,52 18-16,-52 17 15,53-17-15,-17 18 16,-1-1 0</inkml:trace>
  <inkml:trace contextRef="#ctx0" brushRef="#br0" timeOffset="141180.22">3175 14534 0,'0'0'0,"0"18"31,53 17-15,0-35-1,17 0 1,-34 0 0,-1-17-1,0-36 1,-35 0 0,0 0-1,-17 0 1,-19 53-1,-34 0 1,-1 35 0,71 18-1,0-17 1</inkml:trace>
  <inkml:trace contextRef="#ctx0" brushRef="#br0" timeOffset="141499.6">3616 14411 0,'0'53'15,"0"-18"1,35-35-16,1 35 16,-1-35-1,0-17 1,0-18-1,-35-36 17,0 18-17,-17 18 1,-19 35 0,1 0-1,0 17 1,35 19-1</inkml:trace>
  <inkml:trace contextRef="#ctx0" brushRef="#br0" timeOffset="141768.82">3933 14358 0,'0'18'15,"0"17"1,36-35-1,17 0 1,17 0-16,-34 0 31,-1-35-15,-35-36 0,0 36-16,-53 35 15,18-35 1,-18 35-1</inkml:trace>
  <inkml:trace contextRef="#ctx0" brushRef="#br0" timeOffset="142030.67">4269 14146 0,'0'18'0,"0"-36"0,0 71 15,35-17 1,53-36 15,-88-18-15,71 18-16,-36-106 16,-35 71-1,0 17 1,-18 18-1,-105 18 1,35 88 0,52-36-16</inkml:trace>
  <inkml:trace contextRef="#ctx0" brushRef="#br0" timeOffset="142299.51">3193 15522 0,'0'0'0,"-36"53"31,160-53-15,140-88 0,107-141-1,123-89 1,-388 283-1,-124 35 17,0 0-1</inkml:trace>
  <inkml:trace contextRef="#ctx0" brushRef="#br0" timeOffset="174536.14">20496 8855 0,'0'-36'0,"0"72"0,36-72 46,70-16-46,211 52 16,-52-36 0,-54 36-1</inkml:trace>
  <inkml:trace contextRef="#ctx0" brushRef="#br0" timeOffset="174952.67">21625 8661 0,'-35'-53'16,"0"53"-16,35-18 31,0-17-15,17 35-1,19-53-15,17 53 16,-18 0 0,53 0-16,-17 35 31,-71 36-31,-89 105 31,-34-88-15,35-52-1,52 34 1,160-35 15,-18-35-31,105 0 16,-17-35 0,-70 35-1</inkml:trace>
  <inkml:trace contextRef="#ctx0" brushRef="#br0" timeOffset="175288.87">20373 10336 0,'88'0'31,"36"0"-15,228 0 0,-140-70-1,-71 70-15</inkml:trace>
  <inkml:trace contextRef="#ctx0" brushRef="#br0" timeOffset="175472.63">21872 10054 0,'0'-35'31,"0"70"0,0 36-15,0 105 0,53 89-1,-53-124-15</inkml:trace>
  <inkml:trace contextRef="#ctx0" brushRef="#br0" timeOffset="175943.53">21396 12188 0,'-18'0'31,"-35"18"-15,53 17-1,-35 36-15,35-36 16,0 18 0,88-18 15,-17-35-31,-18 0 16,17-53-1,-17-35 1,0 0-1,-53 0 1,-88 0 0,17 52-1,-17 107 1,0 105 0</inkml:trace>
  <inkml:trace contextRef="#ctx0" brushRef="#br0" timeOffset="176254.91">21519 13264 0,'-17'0'16,"17"53"15,0 36-15,17-1-1,36 35 1,-53 36-1,36-106 1</inkml:trace>
  <inkml:trace contextRef="#ctx0" brushRef="#br0" timeOffset="176724.93">21555 14623 0,'-53'0'15,"70"-18"1,19 18 0,105 0-1,-35 0 1,-71 18-1,18 70-15,-88 35 16,-54-17 0,-69 71 15,105-142-31,141-35 47,35-71-47,1 36 15,123-71 1,53 71 0,-265 35-1,0 17 1,-35 19 0,-17-36-1,-19 35 1</inkml:trace>
  <inkml:trace contextRef="#ctx0" brushRef="#br0" timeOffset="180184.61">5203 6720 0,'-17'-35'31,"17"0"-31,-71 0 16,1 35 0,-71 0-1,70 17-15,-105 19 16,-18 16 0,53 1-1,52-17 1,54 34-1,35 18 1,0 18 0,0 18-1,18 176 1,35-36 15,-53-17-31,0-35 31,-18-89-15,18-35 0,0-52-1,0-1-15,18 0 32,52-35-17,-35 35-15,107-35 16,52 0-1,53 0 1,-1 0 0,107 0-1,123-35 1,-176 35 0,18-53 15,88 0-16,-107 53 1,-16 0 0,158-35-1,-300 35 1,282 0 0,-158-53-1,-36 53 1,-70-35-1,123 35 1,-106-53 0,-17 53-1,-18-35 1,-17 35 15,52-53-15,53 18-1,-70 35 1,17-36 0,36-17-1,-106 53 1,17 0 0,-34 0-1,-36 0 1,-53-35 15,0 17-15,0-52-1,0-54 1,-18 54 0,18-159-1,0-54 1,0-34-1,-53 52 1,-18 71 0,-17 53-1,18 106 1,34 35 15,-17 0-15,-52 0-1,-89 0 1,-124 0 0,89-53-1,-283 53-15,-229 0 16,-193 0 0,-160 0 15,124 53-16,-283 176 1,795-158 0,211 35-1,176-54 1,36 19 0</inkml:trace>
  <inkml:trace contextRef="#ctx0" brushRef="#br0" timeOffset="184071.58">15681 5609 0,'0'0'0,"-18"-53"16,-35 53 0,-70 0-1,-71 53 1,-71 53 0,142-53-16,-54 35 15,72-17 1,87-36-1,18 18 1,0 53 0,18 0-1,-18-54 1,0 107-16,0 53 16,0 105-1,0 124 16,0-194-15,0-88 0,0-53-1,35-36 1,53 19 0,0-36-1,0-18 1,54-35-1,122 0 1,1-35 0,52 35-1,71-53 17,-17 53-32,158-53 31,-176 53-16,-18-53 1,-18 53 0,18 0-1,-88 0 1,53-53 0,-17 53-1,16 0 1,125 0-1,-160-35 1,19 35 0,-1 0-1,88-53 17,-246 53-32,-19 0 15,125-53-15,-54 53 31,18 0-15,0 0 0,-106 0-1,1 0 1,-54 0 0,53 0-1,-88-36 1,35-158 15,-35 124-31,53-107 16,-53-69-1,0 104-15,0-140 32,-88-18-32,-88 36 15,-124-107 16,106 213-15,-18 34 0,-35 18-1,-17 36 1,-213 17 0,19 53-1,-124 0 1,-177 70-1,-528 36 1,440 53 0,282-36-1,230-17 1,229 18 15</inkml:trace>
  <inkml:trace contextRef="#ctx0" brushRef="#br0" timeOffset="185398.77">17004 8184 0,'0'0'16,"-71"-35"15,36 35-31,-141 0 16,-18 35-1,-124 18 1,142-53 0,-265 53-1,264 0-15,-211 18 16,282 52 15,71-52-15,35 35-1,0 17 1,0-17 0,0 53-1,0 17 1,0 89-1,0 193 1,0-70 0,35 18-1,18 123 1,0-88 15,-53 18-31,0-36 16,0 142 15,53-195-15,0-35-1,-53-17 1,0-36 0,0 0-1,-35 124 1,-18-142-1,53-17 1,0-88 0,0 106-1,0-107 1,0-34 0,71-54 15,-1 1-31,159-1 31,71-70-15,71-35-16</inkml:trace>
  <inkml:trace contextRef="#ctx0" brushRef="#br0" timeOffset="186899.26">22419 8202 0,'0'0'15,"-35"0"-15,70-35 16,106-18 15,53 53-15,71-35-1,-142 35 1,-87 17 0,-36 19-1,0 34 1,0 106-1,0 89 1,-53 123 0,0 247-1,53 388 17,0-423-17,35-71-15,18-35 16,17-18-1,-17 159 17,0-176-17,-53 158 1,0-405 0,0 141-1,0 141 1,0-248-1,0-104 1,36-19 0,-36-52 31,0-36-47,-53 0 15,-88-35 1,70 0-1,-88 0 1,-123-88 0,106-36-16</inkml:trace>
  <inkml:trace contextRef="#ctx0" brushRef="#br0" timeOffset="188398.43">27552 9419 0,'0'0'16,"0"-17"-16,-18 17 31,-17 17-15,0 36-1,-18 35-15,-88 159 16,-71 35-1,-53 36 17,230-283-32</inkml:trace>
  <inkml:trace contextRef="#ctx0" brushRef="#br0" timeOffset="188613.86">26899 9790 0,'0'-36'0,"0"1"31,36 35-31,34 0 31,-17 18-31,123 70 16,1 0 0,-36 0-1,35-17 1,-105-71-1</inkml:trace>
  <inkml:trace contextRef="#ctx0" brushRef="#br0" timeOffset="188785.55">28275 9772 0,'0'0'16,"35"0"15,18 0-31,-17 0 16,69 0-1</inkml:trace>
  <inkml:trace contextRef="#ctx0" brushRef="#br0" timeOffset="189331.62">28928 9842 0,'17'0'47,"19"-52"-47,-1-1 16,53-71-1,-53 18 1,1 36 0,-54 70 31,-17 53-32,35-36-15,0 89 31,17-71-31,19 1 0,193-1 32,-105-53-17,-36-52 1,-53-1 0,-35 1-1,0-1 1,-18 71-1,-52 106 1,35 53 0,35-53-1,0 141 1,35 17-16,-35-105 16,0-18-1</inkml:trace>
  <inkml:trace contextRef="#ctx0" brushRef="#br0" timeOffset="189647.9">27234 11254 0,'0'0'0,"-299"0"15,263 35 1,160-35-1,229 0 1,529-88 0,-159-36-1,-159 36 1,-282 88 0,-246 0 15,-107 0 0,18 0-31,-35 18 0,-88 105 16</inkml:trace>
  <inkml:trace contextRef="#ctx0" brushRef="#br0" timeOffset="189897.65">28011 11836 0,'70'-36'16,"71"36"0,124-35-1,17-18 1,-88 53-1,-159 0 1,1 0 0</inkml:trace>
  <inkml:trace contextRef="#ctx0" brushRef="#br0" timeOffset="190267.83">28134 12206 0,'0'0'0,"-53"106"16,53-36 0,0-34-1,0-1-15,35 18 31,36-53-15,0-18 0,-36-52-1,18-54 1,0 18 0,-106-35-1,-18 141 1,-35 0-1,-17 36 1,88-1 0</inkml:trace>
  <inkml:trace contextRef="#ctx0" brushRef="#br0" timeOffset="191646.83">27869 8890 0,'0'0'16,"-17"-71"-16,-18 36 15,-54 0 1,36 35-16,0 0 16,-105 0-1,-301 141 1,195-35 0,17-18-1,88 106 1,106 53 15,53 0-15,123 70-1,-87 1 1,52 88 0,-35 246-1,-53-228 1,0-36-1,0-36 1,0 72 0,0-230-1,0-106 1,0-35 0,88-53-1,141 0 16,106 0-31,89 0 32,34-35-17,160-71 1,-177 53 0,-88 53-1,-36-53 1,-52 0-1,70 0 1,-88-17 0,-18-1-1,-88 0 1,-35-140 15,-106 52-15,0 88-16,0-158 15,0-53 1,-35-194 15,35 123-15,-53-35 0,53 17-1,-194-175 1,-18 122-1,0 72 1,-35 34 0,-17 89-1,-159 52 1,70 177 0,-53-53-1,-17 53 1,-106 36 15,317 17-31,141-53 16</inkml:trace>
  <inkml:trace contextRef="#ctx0" brushRef="#br0" timeOffset="192379.94">26882 7003 0,'0'0'0,"-18"-53"15,-35 53 1,-159 53 0,124 70 15,53-70-31,35-18 0,0 36 15,0-36 1,141 0 15,-17 1-15,52 52 0,-141-88-1,-35 106 1,0-36-1,-123 18 1,-54 1 0,19-54-1,-1-35 1,124 0 0,105-53 15,18 18-16,53 35-15,-17-71 16</inkml:trace>
  <inkml:trace contextRef="#ctx0" brushRef="#br0" timeOffset="192646.45">27340 7267 0,'0'0'0,"0"-35"0,36 35 16,-36-71-1,-36 71 17,-52 0-32,18 89 15,-1-1 1,36 18 0,35-36-1,70 1 1,71-36 15,18-35-31,-106 0 16</inkml:trace>
  <inkml:trace contextRef="#ctx0" brushRef="#br0" timeOffset="193648.87">27905 7408 0,'0'-35'15,"0"0"32,-18 35-47,-17 0 16,-36 0 0,36 0-16,-36 17 15,36 19 1,35 17-1,35 17 1,71-35 15,-35-35-15,-1 0 0,-17-17-1,18-107 1,-36-17-1,0-53 1,-35 0 0,-17 53-1,-36 88-15,-18 18 16,36 35 0,0 18-1,35 123 1,106 141 15,-71-141-31,88-71 16,-52-17 15,17-53-15,-53-17-16,54-71 15,-54-1 1,-35 107 15,0 70-15,0-53-1,53 18 1,17-53 0,-34 0-16,-1-35 15,35-71 1,-34 53-1,-1 53 17,0 18-17,53-18 17,-17 0-17,-36-18 1,-35-35-1,0 106 17,0 36-17,53 69 1,88 19 0,-70-71-1,17 35-15,-88-106 16,0 18-1,-141-18 17,35 0-32</inkml:trace>
  <inkml:trace contextRef="#ctx0" brushRef="#br0" timeOffset="193763.48">29104 7849 0,'0'0'0,"0"-35"0,53 0 16,106-53-1,-36 52 1,-52-17-16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52:18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3228 0,'0'-18'0,"0"-17"32,-18 35-1,18-35-15,-35 35-1,-53 0 1,52-36-16,1 36 15,-71 0 1,-158 142 0,34 52-1,89-18 1,106-35 15,0 35-15,123-70-1,247-70 1,-194-36 0,141-53-1</inkml:trace>
  <inkml:trace contextRef="#ctx0" brushRef="#br0" timeOffset="248.69">3351 3334 0,'0'0'15,"0"-36"-15,-17 1 16,17 70 31,0 54-32,0-19 1,53 107 0,-53-107-16,35 71 15,0-17 1</inkml:trace>
  <inkml:trace contextRef="#ctx0" brushRef="#br0" timeOffset="715.15">3951 3775 0,'0'-71'32,"0"18"-17,0 18-15,0-18 16,-18 53-1,-17 0 1,-35 0 0,-19 71-1,54-1 1,35 1 0,35-1-1,89-70 1,-89 0-1,71-123 1,-71 88 0,36-36-1,-36 124 32,-35-18-47,0 0 16,0 18-1,35 18 1</inkml:trace>
  <inkml:trace contextRef="#ctx0" brushRef="#br0" timeOffset="1098.29">4586 3616 0,'0'0'0,"0"-35"0,0-1 16,0-17-1,-18 53 1,-70 0 0,18 36-1,34-1 1,36 0 15,0 1-15,18-36-16,17 0 15,1 0 1,52 0 0,18 35-1,-71-35 1,-35 35 0,-53 36-1,-35-18 1,0 0-1</inkml:trace>
  <inkml:trace contextRef="#ctx0" brushRef="#br0" timeOffset="1488.3">4939 3563 0,'0'0'0,"0"-35"15,0-1 1,-18 1 15,-35 35-15,18 0-16,0 35 16,-1 1-1,36-1 1,0 0-1,18 1 1,35-1 0,53-35-1,-36 35 17,-70 0-17,-17-35 1,-89 124-1,35-124 1,36 35 0</inkml:trace>
  <inkml:trace contextRef="#ctx0" brushRef="#br0" timeOffset="1681.86">5415 3528 0,'0'17'47,"0"19"-31,0-1-16,0 0 0,0 1 16,-17-1-1,17 0-15,-53 18 16</inkml:trace>
  <inkml:trace contextRef="#ctx0" brushRef="#br0" timeOffset="1965.42">5274 3122 0,'0'0'0,"-71"0"0,54 0 15,-18 35 1,35 18 0,17 0-1,18-53 1,1-35 0,-36 17-1,-18-35 16,-35 53-15</inkml:trace>
  <inkml:trace contextRef="#ctx0" brushRef="#br0" timeOffset="2335.26">5980 3157 0,'-18'0'16,"0"0"0,89-53 31,-36 18-47,0-35 15,-35 52-15,36 18 16,-36-71-16,-53 142 47,17 17-32,36 106 1,0 124 0,36-54-1,-36-52 1,35-89-1,-35-87-15,0-1 16</inkml:trace>
  <inkml:trace contextRef="#ctx0" brushRef="#br0" timeOffset="2629.91">5768 3810 0,'0'-35'0,"-35"-1"16,158-69 15,-35 52-15,-17 53-16,105-141 15,-70 88 1,-71 53 0,1-53-1,-36 141 16,0-35-15,0 17 0,0-34-1</inkml:trace>
  <inkml:trace contextRef="#ctx0" brushRef="#br0" timeOffset="2898.27">6350 3104 0,'0'0'0,"-35"0"15,-1 0 1,36 18 0,18 17-1,17-35 16,-35-17-31,0-19 32,-17 36-17,-19 0 1,36 18 0</inkml:trace>
  <inkml:trace contextRef="#ctx0" brushRef="#br0" timeOffset="3198.47">6862 3246 0,'-18'0'32,"18"-18"-17,-35 18 1,17 0-1,-17 0-15,-36 0 16,-17 88 0,35-17 15,53-36-31,0 0 0,0 36 16,141-1-1,18-70 16,-53 0-31</inkml:trace>
  <inkml:trace contextRef="#ctx0" brushRef="#br0" timeOffset="3581.17">7250 3510 0,'0'0'0,"0"-35"31,0 0-15,-18-1-1,-70 36 1,35 0 0,-35 0-1,52 18 1,1 17-16,35 0 16,18 1 15,88-36-16,-71 0 1,71-18 0,-71-17-1,-35 52 17,18 19-17,-18 17 1,52 17-1,-16-70 1</inkml:trace>
  <inkml:trace contextRef="#ctx0" brushRef="#br0" timeOffset="3797.79">7549 3175 0,'0'0'0,"0"-106"15,-17 53 16,-18 53-15,35 71 0,0 52-1,17 54 1,54 17 0,-36-124-1</inkml:trace>
  <inkml:trace contextRef="#ctx0" brushRef="#br0" timeOffset="4264.31">7355 3545 0,'-35'-53'16,"88"53"-1,141 0 16,-88 0-31,-18-35 16,53 35 0,-70-35-1,-71 0 17,-18 35-17,-17 35 1,35 0-1,0 18 1,18 18 0,105-71 15,-70 0-31,-53-36 16,0-52-1,-18 53 1,-35-18-1,18 53 1,-71 0 0,106 18-1,18 70 1,17-88-16</inkml:trace>
  <inkml:trace contextRef="#ctx0" brushRef="#br0" timeOffset="4613.85">8220 3457 0,'35'0'15,"-70"0"-15,70-35 0,0 35 16,18 0 0,0 53-1,-53 17 1,0-17 0,-18-53-1,18 36 1,-35-36-16,0-36 31,35-52-15,18-35-1,52 87 1,106 1 0,-87 88-1,-54 123 1,-35-140-1,-35 34 1,-71-70 0,53 0-16</inkml:trace>
  <inkml:trace contextRef="#ctx0" brushRef="#br0" timeOffset="4747.42">8255 2999 0,'0'0'15,"-35"0"17,35 88-17,0-18-15,-53-34 16</inkml:trace>
  <inkml:trace contextRef="#ctx0" brushRef="#br0" timeOffset="5317.65">2752 4639 0,'0'0'0,"-459"0"15,424 0 1,158 0 0,512-71-1,1270-158 1,-652 159-1,-460 70 17,-369-53-17,-548 53 32,1 17-47,-54 36 16,-87 18-16</inkml:trace>
  <inkml:trace contextRef="#ctx0" brushRef="#br0" timeOffset="5580.81">3087 5045 0,'0'0'15,"-35"0"-15,123 0 31,70-36-31,54 36 16,1464-211 0,-318 87-1,-370 71 1,-565 53 0,-370 0-1,-300 0 16,35 0-31</inkml:trace>
  <inkml:trace contextRef="#ctx0" brushRef="#br0" timeOffset="28039.13">10866 4004 0,'-18'-35'31,"18"70"-15,-71 53-1,71 18 1,-70 53-16,-1 70 16,18-35-1,53-17 1,18-142-1,123 0 1,0-35 0,36-18-1,-89-17 17</inkml:trace>
  <inkml:trace contextRef="#ctx0" brushRef="#br0" timeOffset="28430.46">11395 4639 0,'-18'0'16,"-17"0"-1,0 53 1,35 17-1,0 1 1,17-36 0,54 18-1,-1-53-15,1 0 16,-1 0 0,-34-35-1,34-53 1,-70 17 15,0 18-15,-53 18-1,-35 35 1,53 0 0,0 35-1,70 36 1</inkml:trace>
  <inkml:trace contextRef="#ctx0" brushRef="#br0" timeOffset="29155.84">12153 4815 0,'0'-17'15,"35"17"1,1-53-1,-1 0-15,0 0 32,-35-18-17,0 36-15,-35 35 16,-106 0 0,17 71-1,89-36 1,35 88-1,0-105 1,18 53 0,35 52-1,53-17 1,-71-35-16,53 123 31,0 35-15,-35-53-16,-53-70 31,-18 18-15,-105-54-1,35-35 1,-18-35 0,-17-88-1,17-71 1,141 18-1,88-35 1,89-53 0,-36 52-1,19-17 1,-143 124 0,-52 17-1,0 88 32,0 36-31,0 87-1,0-105-15,0 18 16,0-18 0</inkml:trace>
  <inkml:trace contextRef="#ctx0" brushRef="#br0" timeOffset="29438.71">12594 4339 0,'0'0'0,"-35"-35"31,35 53-31,-35 17 31,52 18-15,19-53 0,-1 0-1,0-18 1,-35-17 0,-18 0-1,-34 35 1,16 52-1</inkml:trace>
  <inkml:trace contextRef="#ctx0" brushRef="#br0" timeOffset="29789.52">13088 4480 0,'0'0'15,"0"-17"16,-18 17-15,-17 0-16,-18 17 16,-17 36-1,70 0 1,0 0 0,194 88-1,-88-106 1,-71 1-1,0-1 1,-70 36 0,-106-19-1,-89 1 1,195-53 0</inkml:trace>
  <inkml:trace contextRef="#ctx0" brushRef="#br0" timeOffset="30004.82">13511 4357 0,'0'0'16,"0"-35"-16,0 52 47,0 71-47,0 18 15,53 123 1,-53 36 0,0-124-1,-17-141 1</inkml:trace>
  <inkml:trace contextRef="#ctx0" brushRef="#br0" timeOffset="30321.95">13317 4904 0,'18'-53'31,"35"0"-31,35 53 16,88 0 0,-34-36-1,-19 1 1,-88-18-1,-35 124 32,-17-18-31,17 17-16,0-17 16,0 35-1,-36-52 1</inkml:trace>
  <inkml:trace contextRef="#ctx0" brushRef="#br0" timeOffset="30605.71">13864 4427 0,'0'0'0,"-53"0"16,18 0-16,35 18 15,0 35 1,18-53 0,35 0-1,-18-18 1,-35-35 0,0 18-1,-71 0 1,36 35-1,-36 123 17</inkml:trace>
  <inkml:trace contextRef="#ctx0" brushRef="#br0" timeOffset="30838.23">14252 4639 0,'0'-18'31,"0"-17"-31,-53 53 31,18 52-15,-18 54 0,53-18-1,71-36 1,-18-35-16,0-35 0,88 36 15,-88-36 1</inkml:trace>
  <inkml:trace contextRef="#ctx0" brushRef="#br0" timeOffset="32004.86">16210 4075 0,'-18'0'0,"36"0"0,-36 53 47,-34 70-47,52 124 16,0-53-1,0-106 1,0-158 31,0 17-32,0-18 1,0-35-16,35-194 16,35 106-1,-17 89 1,36 69-1,69 1 1,-122 53 0,16 70-1,-69-18 1,-89 36 0,-53-35-1,89-71 16,52 0-31,18-18 32,-35-17-17,35 0 17,17 35-17,36 53 1,-17-18-16,34 71 15,-17-1 1,35 19 0,-17-54-1,-36-17 1</inkml:trace>
  <inkml:trace contextRef="#ctx0" brushRef="#br0" timeOffset="32320.83">16845 4498 0,'35'0'31,"-17"0"-15,53-35-1,-18-18 1,-53 17-16,0-34 31,0 52-31,-18 18 16,-106 0-1,54 18 1,35 70 0,35-53-1,123 142 16,-88-177-31</inkml:trace>
  <inkml:trace contextRef="#ctx0" brushRef="#br0" timeOffset="32870.81">17410 4586 0,'35'-70'31,"0"17"-16,18 17 1,-53 1 0,-88 0-1,0 35 1,35 17-16,17 19 16,-16 17-1,52 17 1,123-35-1,-52-35 17,17 0-17,-88 36 1,35 34 0,18 124-1,106 177 1,-106-142-1,17 0 1,-35-88 0,-35-70-1,-70-36 1,-71-35 0,-18-17-1,0-36 1,-17 0 15,88-88-31,88-18 31,176-106-31</inkml:trace>
  <inkml:trace contextRef="#ctx0" brushRef="#br0" timeOffset="33204.74">17780 4427 0,'0'0'0,"0"-35"15,35 35 32,53 0-47,-52 18 16,-1-18-1,-35 106-15,0-71 16,-18-35 15,-17 0-15,0-71 0,35-35-1,70 36 1,1 35-1,-36 35-15</inkml:trace>
  <inkml:trace contextRef="#ctx0" brushRef="#br0" timeOffset="33471.12">18221 4410 0,'0'-18'31,"35"18"-31,-35-35 32,36 0-32,-54 35 31,-53 0-15,1 105-1,35-105 1,35 53-16,0 0 15,88-18 1,18-35 0</inkml:trace>
  <inkml:trace contextRef="#ctx0" brushRef="#br0" timeOffset="33854.12">18680 4374 0,'0'0'0,"0"-17"15,-36-18 32,1 52-31,-18 1 0,18 17-1,35 36 1,17-36-1,54-35 1,-36 35-16,1-35 16,52 0-1,-88 35 17,-53 1-32,35-36 15,-158 70 16,141-70-31</inkml:trace>
  <inkml:trace contextRef="#ctx0" brushRef="#br0" timeOffset="34370.01">18979 4410 0,'0'-36'16,"-35"36"0,0 0-16,0 0 15,35 18 1,17 53 15,54-71 0,-36 53-31,18-53 0,35 0 32,-53 17-17,-105 89 1,-36-53 0,36 0-1,70-106 16,141-18-15,17-17 0,-105 88-16,0-70 15,18 70 1,-71 53 31,0-18-47,0-18 0,0 19 15,0 34 1,0-52 15</inkml:trace>
  <inkml:trace contextRef="#ctx0" brushRef="#br0" timeOffset="34507.65">19385 4233 0,'0'0'0,"0"-35"0,-35 35 16,35-35 0,0 52 15</inkml:trace>
  <inkml:trace contextRef="#ctx0" brushRef="#br0" timeOffset="34792.01">19720 4445 0,'0'0'0,"-17"71"31,17-1-31,0-17 16,17-53 0,36 35-1,18-35 1,-18-35-1,-53 0 1,0 17-16,0-52 16,-71 34-1,1 36 1,34 0 0,19 36-1</inkml:trace>
  <inkml:trace contextRef="#ctx0" brushRef="#br0" timeOffset="35092.62">19967 4516 0,'0'0'0,"35"-36"15,1 36 17,17 0-17,-53 53-15,0-18 16,0 54-1,-18-54 1,18-70 15,0-54-15,53 19-16,70-18 16,-17 52-1,0 36 1,-53 71-1,-106 105 17</inkml:trace>
  <inkml:trace contextRef="#ctx0" brushRef="#br0" timeOffset="36105.39">11077 5944 0,'0'0'15,"-35"0"-15,494-88 47,-212 88-47,-1-53 16,354 53 0,0-70-1,53-19 1,158 37-1,-352 52 1,-36-53 0,-88 53-1,-18 0 1,248-53 0,-195 53-1,-52 0 1,-36 0-1,159 0 17,-123 0-17,-36 0 1,0 0 0,-17 0-1,70-53 1,-124 53-1,19-35 1,-19 35 0,125 0-1,-107-53 1,-35 53 0,-71 0-1,-87 0 1,-1 0-1,-35-36 1,-88 36 0</inkml:trace>
  <inkml:trace contextRef="#ctx0" brushRef="#br0" timeOffset="40684.91">4269 11060 0,'0'0'0,"-71"35"16,36-35-1,105 0 16,124 0-15,89 0 0,-107 0-1,336-35 1,87-18 0,107-18-1,-89 71 1,-35-53-1,159 53 1,-423 0 0,-107 0-1,-17 0 1,-106 0 0,-52 0-1,-54-35 16,-35 35-15,-17-35 0,-1-1-1,1 1 1,-1 0 15,36 35-15,-1 0-1,54 0 32,17 35-47,1 0 16,87 1-16,-70 34 16,53-35-1,-89-35 1,36 36-1,-53-1 17,-105 53-17,34-53 1,18 18 0,18 71-1,0-18 1</inkml:trace>
  <inkml:trace contextRef="#ctx0" brushRef="#br0" timeOffset="41934.64">5080 9596 0,'-35'-53'32,"-1"53"-17,125 0 16,-1 0-31,35 0 16,71-36 0,-70 36-1,-89-35 1,0 35 0,-52 0 15,-36 0-16,18 0 1,35 71 0,0-18-16,70 88 15,-17-18 17,-53-17-17,0-18 1</inkml:trace>
  <inkml:trace contextRef="#ctx0" brushRef="#br0" timeOffset="42087.09">5450 10160 0,'0'-18'16,"0"36"-16,-35-36 0,106 18 31,-1-53-15,107 18-1,-124 35-15,52-35 16</inkml:trace>
  <inkml:trace contextRef="#ctx0" brushRef="#br0" timeOffset="42336.93">6121 9648 0,'0'0'16,"0"-35"-1,-18 0 1,18 88 15,0 106-15,0-71-16,0-18 16,0 177-1,0-106 1,0-88-1</inkml:trace>
  <inkml:trace contextRef="#ctx0" brushRef="#br0" timeOffset="42800.49">6473 10019 0,'0'0'0,"0"-35"15,0 105 17,0 1-17,0-18-15,0 35 16,0-53 0,0 0-1,0-52 16,0-107-15,-17 18 0,17 18-1,0 53 1,0-18 15,0 18-31,17 35 16,19 0-1,70 0 1,-71 0 0,-35 70-1,-53-34 1,-35 17 0,-18-18-1,71 18-15</inkml:trace>
  <inkml:trace contextRef="#ctx0" brushRef="#br0" timeOffset="45070.97">9860 9578 0,'0'0'15,"0"-35"17,0 52-32,0 142 15,53 176 17,-53-123-32,53 35 0,35 511 31,-35-193-16,-53-36 1,0-106 0,0-176-1,0-70 1,0-142 0,0-106 15,0-35-16,0-35-15</inkml:trace>
  <inkml:trace contextRef="#ctx0" brushRef="#br0" timeOffset="46932.65">9842 9137 0,'0'0'0,"-35"0"15,106 0 32,-1 0-31,19 0-16,157 0 16,213 0-1,70-35 1,71 35-1,-283-89 1,354 37 0,-318 52-16,-1-71 0,248 71 15,-71-53 1,-70 53 0,52 0 15,-140-35-16,-230 35 1,88-53 0,-17 53-1,105-53 1,-158 53 0,0 0-1,0 0 1,70 0 15,-88-35-31,-70 35 16,-19 0-1,1 0 17,18 0-32,-71 35 78,0 36-63,0-36 1,0 88 0,0-52-16,0 35 15,0 335 1,0-124-1,0 1 1,35-18 0,18 70 15,-53-158-31,0-18 16,0-18 15,35-35-16,18 71 1,-53-71 0,0 18-1,0 17 1,36-53 0,-36-17-1,35 18 1,18-18-1,-53 35 1,0 0 0,0-106-1,-18 18 1,-17-18 0,-106 1 15,35 34-16,-35 1 1,-53-71 0,-282 53-1,52-53 1,1 53 0,0-53-1,-1 0 1,-123 0-1,195 0 1,34 0 0,36 0-1,-53 0 17,141 0-32,-18 0 15,0 0 16,1 0-15,-124 0 0,123 0-1,-17 0 1,-1-36 0,142 36-1,-176-35 1,34 35-1,36-53 1,35 18 0,-35 35-1,159 0 17,-18-53-17,53 0 1,0 0-16</inkml:trace>
  <inkml:trace contextRef="#ctx0" brushRef="#br0" timeOffset="47485.01">12700 9648 0,'0'0'0,"0"-35"16,-18 35-1,18 18 1,-35 105-1,-35 36 1,34 0 0,-17-36-1,53-87 1,0-1 0,53-35-1,35 0 1,71 0-1,-18-35 1,71-1 0,-159 36-16</inkml:trace>
  <inkml:trace contextRef="#ctx0" brushRef="#br0" timeOffset="47665.54">13476 9984 0,'0'0'0,"0"-36"15,0 54 17,0 17-17,0 1 1,35 52-16,1-18 16,-36-34-1</inkml:trace>
  <inkml:trace contextRef="#ctx0" brushRef="#br0" timeOffset="47948.66">13441 9648 0,'0'0'15,"-53"0"-15,18 18 16,35 17-1,0 18 1,0-17 0,17-36-1,19-18 1,-36-17 0,-18 35 15,-17 17-16,35 36-15</inkml:trace>
  <inkml:trace contextRef="#ctx0" brushRef="#br0" timeOffset="48389.95">13652 9966 0,'0'-18'47,"53"18"-31,-17 0-1,17 0 1,-53 18-16,35-18 16,-35 53-16,0 17 15,0-34 16,-18-36-15,18-18 15,0-17-31,0 0 16,53-36 0,35 36-1,1 35 1,-54 17-1,-35 36 1,35 18 0,-35-36-1,35-35 1</inkml:trace>
  <inkml:trace contextRef="#ctx0" brushRef="#br0" timeOffset="48698.9">14305 10019 0,'35'0'47,"-17"0"-31,-18-35 0,35 35-1,18-71 1,-53 53-1,0-17-15,-17 35 16,-19 0 0,1 18-1,35 35 1,0 0 0,53 0 15,-18-53-16,1 0-15</inkml:trace>
  <inkml:trace contextRef="#ctx0" brushRef="#br0" timeOffset="49299.62">14852 9984 0,'0'0'15,"0"-36"1,0 1 15,0 17-15,-18 18-1,18-35 17,-35 35-32,0 0 15,17 0 1,-17 0-1,35 18 1,-35-1 0,35 19-1,17-1 1,18 0 0,1 1-1,-1-36 1,18 0-1,-18 0 1,18-18 0,0 18-1,-18-88 17,1 35-32,-36 17 15,35 36 1,0 0 15,-35 53-15,0 18-1,35-36 1,1 1 0,140-36-1,-70-53 1</inkml:trace>
  <inkml:trace contextRef="#ctx0" brushRef="#br0" timeOffset="50098.66">13106 11518 0,'0'0'0,"-53"18"47,53 52-47,0 36 15,0 0 1,0 0 0,0-88-1,17-18 16,-17-36-15,0-34 0,0-1-16,0-123 15,53 35 1,0 71 0,18 18-1,52 70 1,-87 0-1,-36 88 1,-71 0 0,-70 18-1,53-71 1,52 0 0,-34-35-16,35-35 31,35 0 16,17 35-32,36 0 1,-18 17-16,18 19 16,53 87-1,-35-70 1,-18-18-1,17-35 1</inkml:trace>
  <inkml:trace contextRef="#ctx0" brushRef="#br0" timeOffset="50781.31">13600 11659 0,'0'0'0,"52"0"63,-16 0-63,-36-35 15,53 0 1,-18-1 0,-35 1-1,0 0 1,-35 35-1,-1 0-15,-52 0 16,35 35 0,18 36-1,35-18 1,159-18 15,0-35-15,-18-18-1,-53-52 1,-53 17 0,18-18-1,-53 142 48,0-18-48,0 0-15,0 53 16,141 176 0,-106-141-16,-35-35 15,89 141 1,-54-18 0,-35-176-1,-18-53 1,-140 0 15,16-71-15,37-35-1,69-123 1,36 159 0,0-19-16</inkml:trace>
  <inkml:trace contextRef="#ctx0" brushRef="#br0" timeOffset="51048.48">14252 11853 0,'0'0'16,"71"-70"-16,-36 70 16,71-53-1,-53 53 1,-18 35 15,-35 71-15,-18-71-16,-17-35 31,18 0-15,17-35-1,52-141 1,19 105 0,0 18-1,-36 53 1</inkml:trace>
  <inkml:trace contextRef="#ctx0" brushRef="#br0" timeOffset="51323.1">14781 11677 0,'0'0'0,"36"35"47,17-35-47,-1-17 15,1-36 16,-53-18-31,0 36 32,-17 35-32,-54 0 15,18 53 1,18-18 0,35 71-1,18-36 1,87-70-1</inkml:trace>
  <inkml:trace contextRef="#ctx0" brushRef="#br0" timeOffset="51648.06">15293 11571 0,'0'0'0,"0"-18"16,-106 18 30,71 18-30,35 17 0,17 1-1,19-36 1,-1 0 0,0 35-16,1-35 15,-1 35 1,-35 18-1,-71 0 17,36-53-32,35 35 15,-35-35 1,35-17 0</inkml:trace>
  <inkml:trace contextRef="#ctx0" brushRef="#br0" timeOffset="52114.68">15469 11571 0,'0'-53'16,"0"18"-1,-17 35 1,-36 0 0,17 18-1,36 17 1,0 0-1,159-35 1,-53 35 0,-18-35-1,-52 36 1,-36-1 0,-18 53 15,-35-88-31,18 0 31,35-70-15,35-1-1,88 18 1,-52 18 0,-18 35-1,17 53 1,-70 17-1,0 1 1,-52-36 0,-1-35-1</inkml:trace>
  <inkml:trace contextRef="#ctx0" brushRef="#br0" timeOffset="52251.47">15857 11501 0,'0'0'0,"-35"-106"16,35 35 15,18 71 0</inkml:trace>
  <inkml:trace contextRef="#ctx0" brushRef="#br0" timeOffset="52531.94">16104 11624 0,'0'0'0,"0"53"0,-17 0 32,17 17-32,17-34 15,19-36 1,-1 0 0,0-71 15,-35 1-16,-18-36 1,-70 70 0,18 36-1,-1 18 1,71 35 0,53-18-16</inkml:trace>
  <inkml:trace contextRef="#ctx0" brushRef="#br0" timeOffset="52847.84">16298 11642 0,'0'0'0,"36"-36"0,-1 36 15,0 0 1,53 53 0,-88 0 15,0 18-31,-35-18 31,0-124 0,52-17-15,54-18 0,0 71-1,-36 35-15,35 0 16,-52 35-1,53 106 1,-71-105 0</inkml:trace>
  <inkml:trace contextRef="#ctx0" brushRef="#br0" timeOffset="54571.62">18239 10813 0,'0'0'0,"-71"0"15,1 0 1,34 0 0,89 0 30,0 0-30,18 0-16,34 0 16,37 0-16,16-36 15,-17 36-15,195-53 16,34 1 0,-53 52-1,-34-53 16,-177 53-15,-36 0 0,1 0-1,-36 0 1,-17 0 0,-18-18 77,0-17-77,-36 35 0,36-36-16,-106 1 15,36-18 1,35 18 31,52 35 31,-17 18-78,36-18 15,34 35 1,-17 35 0,0-70-1,-53 36 1,35-36-16,-35 35 47,0 18-16,-17-53-31,17 53 16,-36 35-1,-17-17 1,18-36 0,0 71-1,35-71 1,35-35-1</inkml:trace>
  <inkml:trace contextRef="#ctx0" brushRef="#br0" timeOffset="56863.04">21149 9102 0,'0'0'0,"-18"-36"16,18-17-1,-53 53 1,-35 0 0,18 0-16,17 0 15,-159 18 17,89 17-32,-18 18 15,70-17 16,36-36 1,35 17-17,0 19 1,0 34 0,0-35-1,0 54 1,0-54-16,0 18 15,0 105 1,35-16 0,-35-1-1,53-18 1,-18-17 0,18 17-1,-18 54 1,1-71 15,-36 17-31,35-17 31,18 70-15,-53-70 0,35 18-1,-35-36 1,35-18-1,-35 54 1,0-54 0,0-34-1,0 52 1,0-53 15,36-35 0,-36 36-31,53-36 16,-18 0-16,141 0 31,-17-36-15,0 36 0,35-35-1,70-18 1,-105 53-1,-35 0 1,-19-35 0,19 35-1,35 0 1,-36-36 0,-17 36-1,-18 0 1,18 0 15,-53 0-15,0 0-1,-18 0 17,-35-35-17,0 0 1,-18-36-1,18 36-15,0-18 16,-35-123 0,0 52-1,0-17 1,35 18 0,-53-54-1,17-17 16,1 36-15,35 87-16,-35-35 31,-18-70-15,18 52 0,-1-70-1,36 141 1,-35-52-1,-53-37 1,35 72 0,0 35-1,0-18 1,-17-18 0,-19 71-1,19 0 1,17 0-1,-18 0 17,-105 0-17,35 0 1,-18 18 0,0-18-1,-17 53 1,88-18-1,53-35 1,-1 35 0,-17-35-1</inkml:trace>
  <inkml:trace contextRef="#ctx0" brushRef="#br0" timeOffset="58030.79">21625 9842 0,'0'-17'16,"0"-18"0,36-36-1,-36 36 1,0-1-1,0 19 17,-18 17-32,-35 0 15,0 0 1,18 35 0,35 36-1,0 52 1,0-70-16,0 18 15,0-18 1,0 52-16,17 19 31,-17-18-15,36 17 0,-1 1-1,-35-54 1,0-35-1,0 18 1,-18-17 0,-17-36-1,-53-18 1,17-53 0,1 1-1,34 35 1,36-1-1,18 36 48,17 0-47</inkml:trace>
  <inkml:trace contextRef="#ctx0" brushRef="#br0" timeOffset="59430.56">20302 7108 0,'0'0'0,"0"-52"15,0 16 1,0 1-1,-35 35 1,-71 35 0,-70 106-1,141-70 1,-1-18 0,124-18 15,-17-35 0,0 0-31,17 0 31,-18 35-15,-34 1 0,-36 17-1,-36 35 1,-34-35-1,35 17-15,-36-70 16,36 36 0,-36-36-1,53 0 1,54 0 15,17-18-15,70-35-16</inkml:trace>
  <inkml:trace contextRef="#ctx0" brushRef="#br0" timeOffset="59637.39">20602 7250 0,'0'0'16,"0"-36"-1,0 54 1,0 0-1,0 52 1,0 1 0,0-36-16,0 0 31</inkml:trace>
  <inkml:trace contextRef="#ctx0" brushRef="#br0" timeOffset="59928.42">20567 6914 0,'-35'0'16,"70"0"-16,-106 18 16,71 17-1,18-35 16,17-17-15,-35-54 0,-35 106 31,35 1-32,0 17 1</inkml:trace>
  <inkml:trace contextRef="#ctx0" brushRef="#br0" timeOffset="60445.14">20867 7214 0,'0'-53'16,"53"53"-1,-53-70-15,53 35 16,-53-36 0,-36 71 15,-52 53-15,53 0-1,35 35 1,18-53-1,52 36 1,-70-36-16,124 106 31,-72-35-15,1 88 0,18-17-1,-18-1 1,-71-106-1,18-34 1,-70-36 0,-89 0-1,88-53 1,1 0 0,70-18-1,0-17 1,106-35-1</inkml:trace>
  <inkml:trace contextRef="#ctx0" brushRef="#br0" timeOffset="60961.41">21325 7338 0,'0'0'0,"0"-36"31,36 36-31,-1 0 32,18 18-32,-53 53 15,0-1 1,0-34 0,-18-36-1,18-89 16,18 19-15,70 17 0,-70 53-1,17 0 1,0 0-16,1 0 16,-1 106-1,-53-71 1,-17 18-1,0-53 1,35-18 0,0-88-1,53 1 1,35 69 0,0 1-1,-88 88 1,53 53-1,-53-71 1</inkml:trace>
  <inkml:trace contextRef="#ctx0" brushRef="#br0" timeOffset="61477.68">22137 7267 0,'0'0'0,"0"-70"0,0 123 47,-18-18-47,18 0 16,0 0-1,18 18-15,35-53 16,0 0 0,17-35-1,1-53 1,-71 35-1,-53-35 1,-53 35 0,18 53 15,53 17-15,52 72-1,89-89 1,0 0-1,-36-36 1,1-17 0,-1 18-1,-34 35 1,-1 0 0,-35 35-1,0 54 1,0-19-1,0 1 1,-18-71 0</inkml:trace>
  <inkml:trace contextRef="#ctx0" brushRef="#br0" timeOffset="61744.39">22490 6791 0,'0'0'0,"-36"0"16,36 18 15,0-54 32,0 1-48,-35 35 17,35 35-17</inkml:trace>
  <inkml:trace contextRef="#ctx0" brushRef="#br0" timeOffset="62216.01">23001 6985 0,'0'-18'63,"-18"-17"-32,-17 35-31,-35 35 15,34 1 1,36-1-16,-53 35 31,106-17-15,53-123 0,-71 35-1,36-142 1,-18 54-1,-53-71 1,-53-36 0,-53 19-1,71 175 1,35 72 0,0 122-1,106 72 1,-53 123 15,-53-283-31,-89 18 0</inkml:trace>
  <inkml:trace contextRef="#ctx0" brushRef="#br0" timeOffset="62648.54">22401 8132 0,'0'0'16,"-53"0"-16,71 0 47,17 0-47,36-36 15,-1-17 1,-34-17 0,-36 35-1,0-1 1,-18-34 0,-17 70 15,0 158-16,35 54 1,35-53 0,0-71-1,-35-17 1,35-71-16,-35 35 16</inkml:trace>
  <inkml:trace contextRef="#ctx0" brushRef="#br0" timeOffset="62977.44">22595 8343 0,'0'0'0,"71"-70"31,-36 70-31,18 0 16,-18 0-1,1 0-15,-1 0 16,-35 105-1,0-52 1,-53-53 0,0 36-1,18-72 1,88-34 0,17 35-1,-17 35 1,53 0-1,-71 70 1,-35-35 0</inkml:trace>
  <inkml:trace contextRef="#ctx0" brushRef="#br0" timeOffset="64034.6">23230 10213 0,'0'0'0,"-35"0"16,88 0 15,0-35-15,53 35-16,70 0 15,283-53 1,-195-35-16,301-1 15,-54 36 1,-52 53 0,-18-35-1,-318 35 1,-87 0 0,-54 0 46,-53 0-62,1 0 16,-54-53-1,54 53 1,-18-35 0,35 0-1,0-1 1,123 36 15,-17 18-15,106 35-1,-18-18 1,-106-35-16,1 35 31,-36 1-15,-71 17-1,18 0 1,36-53-16,-36 70 16,17-17 15,107 0-15,-18-53-16</inkml:trace>
  <inkml:trace contextRef="#ctx0" brushRef="#br0" timeOffset="64392.78">27164 9754 0,'0'0'16,"-18"0"-16,-17 0 31,35 18-31,0 17 16,0 36-1,0-36 1,0 0-16,88 18 16,0-53 15,-52 0-15,34-70-1,-70-1 1,-35-35-1,-53 53 1,-18 53 0,35 0-1</inkml:trace>
  <inkml:trace contextRef="#ctx0" brushRef="#br0" timeOffset="64686.66">27640 9366 0,'0'0'0,"-18"0"31,-17 71-15,-18 123 0,0 106-1,53-18 1,0 0-1,0-53 1,0-158-16,0 70 16,0-106-1,0 1 1,36-54 15,17-53-15</inkml:trace>
  <inkml:trace contextRef="#ctx0" brushRef="#br0" timeOffset="65160.23">28011 10407 0,'-18'-35'31,"-17"52"-16,35 19-15,-53 87 16,53-35 0,0-35-1,35-88 32,-35-36-31,0-52-1,0 52 1,0-52-16,0 70 16,35 0-1,18 18 32,35 35-31,-17 17-1,-18 54 1,-53-18-16,-18-18 31,-35 18-31,-70 18 16,-18-36 0,35-35-1</inkml:trace>
  <inkml:trace contextRef="#ctx0" brushRef="#br0" timeOffset="79222.33">10918 15646 0,'-17'-36'15,"17"72"32,0-1-47,17 0 16,36 36-1,-53-1 1,36-34 0</inkml:trace>
  <inkml:trace contextRef="#ctx0" brushRef="#br0" timeOffset="79641.37">10530 14817 0,'0'0'0,"-35"-36"16,35 72 15,0 52-15,0-18-16,0 142 15,0 17 1,-53-35 0,18-52-1,35-72 16,18-35-31,70-35 16,53 0 15,18-35-15,-71 0-16</inkml:trace>
  <inkml:trace contextRef="#ctx0" brushRef="#br0" timeOffset="79864.38">11236 15505 0,'0'0'0,"0"-36"0,-18 1 15,18 70 32,0 18-47,0 71 16,18-36-1,-18-18 1,35-17 15</inkml:trace>
  <inkml:trace contextRef="#ctx0" brushRef="#br0" timeOffset="80171.17">11201 15152 0,'0'0'15,"-36"0"-15,1 0 16,0 0 0,35 17-16,0 19 15,17-36 1,19-18-1,17-105 17,-53 105-17,-18-35 1,-17 53 0,35 124-1,35-89-15</inkml:trace>
  <inkml:trace contextRef="#ctx0" brushRef="#br0" timeOffset="80921.47">11624 15575 0,'0'0'0,"-18"-17"16,18-19 15,18-34-16,17 70-15,36 0 16,-18 0 15,-53 17-31,0 19 16,35 87 0,-35-88-1,0-105 32,0 35-47,71-1 16,34-17-1,-34 53 1,-36 18 0,1 17-16,-36 36 15,0-1 1,-18-70-1,18 36 1,0-213 31,18 107-31,105 17-1,-52 17 1,-19 36-1,-52 18-15,53 53 16,-17-1 0,34-17 15,-34-70-15,-1-54-1,-35 36 1,35-1-1,-35 107 17,0 17-1,-18-17-15,18-18-1,-35-53-15</inkml:trace>
  <inkml:trace contextRef="#ctx0" brushRef="#br0" timeOffset="81208.84">12559 15134 0,'-88'-53'16,"17"89"-1,71-19-15,0 54 16,0-36-1,0 0 1,18-35-16,52-35 31,-34-36-15,-36 36 0,0-18-1,-18 18 1,-17 70-1</inkml:trace>
  <inkml:trace contextRef="#ctx0" brushRef="#br0" timeOffset="81390.47">12947 15117 0,'0'-18'0,"0"36"0,-18-36 31,18 141-16,0 36 1,36 0 15,-36-106-31,35 70 16,-35-87 0</inkml:trace>
  <inkml:trace contextRef="#ctx0" brushRef="#br0" timeOffset="81676.61">12806 15646 0,'0'0'16,"-35"0"-16,70-36 31,194-87-15,-123 70-1,-88 18 1,17 35-1,-35 17 17,0 54-17,35-36-15,-35 1 16,106 34 0,-71 36-1,-70-71 1</inkml:trace>
  <inkml:trace contextRef="#ctx0" brushRef="#br0" timeOffset="81904.69">11536 16245 0,'-124'53'31,"230"-53"-31,106 0 16,793-158 15,-264 34-31,-300 71 31,-353 53-31,-123-35 32,0 35-32</inkml:trace>
  <inkml:trace contextRef="#ctx0" brushRef="#br0" timeOffset="82204.78">15699 14587 0,'0'0'0,"0"-35"0,-18 35 31,-105 106 1,87-18-32,-17 159 15,53-18 1,36-88 0,52-52-1,18-19 1,-53-70-1,17-53 1</inkml:trace>
  <inkml:trace contextRef="#ctx0" brushRef="#br0" timeOffset="82572.95">16069 14975 0,'0'0'0,"-18"71"47,18-36-31,0 71-1,18-35 1,70-36 0,-17 0-1,-54-35-15,72-17 16,-72-36-1,54-18 1,-71 1 0,-18-19-1,-141 1 1,1 88 0,69 18-1,54 17 1,70 36-1</inkml:trace>
  <inkml:trace contextRef="#ctx0" brushRef="#br0" timeOffset="82811.25">17004 14693 0,'0'0'0,"0"-35"16,0 0-1,0 140 17,0-34-17,0 88 1,0 0 0,0-107-16,0 1 15,0 18 1</inkml:trace>
  <inkml:trace contextRef="#ctx0" brushRef="#br0" timeOffset="83220.6">16898 15011 0,'-35'0'0,"35"-36"31,88 36-16,-17 0-15,123 0 16,-71 0 0,-88 0-1,1 0 1,-36 71 0,0 0-1,0-36 1,35-35-1,88 0 17,-52-53-17,-18-18 1,-53 1 0,-88-1-1,-212 1 1,264 70 15</inkml:trace>
  <inkml:trace contextRef="#ctx0" brushRef="#br0" timeOffset="83423.28">18344 14534 0,'0'0'0,"0"18"47,0 53-47,0 17 15,0 71 1,0-89-16,0 54 16,0-54-1</inkml:trace>
  <inkml:trace contextRef="#ctx0" brushRef="#br0" timeOffset="83637.44">18838 14164 0,'0'0'15,"0"18"1,53 35-16,35 211 15,18 142 17,-106-247-32,-106 70 31,-52-70-31</inkml:trace>
  <inkml:trace contextRef="#ctx0" brushRef="#br0" timeOffset="83952.53">16422 16051 0,'0'0'0,"-88"0"0,35 0 16,282 0 15,53-35-15,36 35-16,793-176 31,-829 176-31,230-53 16,-459 53 15,-142 0 0,-34 17-31,-18-17 16,-194 53-1,53 0-15</inkml:trace>
  <inkml:trace contextRef="#ctx0" brushRef="#br0" timeOffset="84187.8">16387 16351 0,'0'0'0,"123"0"31,53-35-15,89-18-16,511-88 15,-370 88 1,-247 53 0,-195 0 46,-17 0-46,18 0-16</inkml:trace>
  <inkml:trace contextRef="#ctx0" brushRef="#br0" timeOffset="86519.03">21467 14376 0,'0'-36'0,"0"72"0,0-1 47,0 36-47,0 34 16,0 89 0,35-53-1,-35-105 1,0-1-1,0-106 17,-18-52-17,18 52-15,0-17 16,0-70 0,-53-89-1,53 123 1,36 1-1,-1 17 17,18 53-17,53 53-15,-71 0 32,18 35-17,-53 36 1,-36 52-1,-69 18 1,-1 0 0,-53 18-1,159-124 1,0 1 0</inkml:trace>
  <inkml:trace contextRef="#ctx0" brushRef="#br0" timeOffset="87209.26">21766 14799 0,'-17'0'31,"17"-18"-16,0-17 1,0 0-16,0 0 16,88-54-1,-17 89 1,17-35 0,-53 70-1,0 71 16,-52-35-31,-54-36 16,18 0 15,53-141-15,71 1 15,70-19-15,-88 124-16,70 0 15,-88 0 1,1 0 0,-36 18-1,0 52 1,-18-17 0,18 18-1,0-54 1,71-17-1,52-52 1,-88-1 0,1-18-1,-36 1-15,-18 52 32,-70-35-17,17 53 1,71 18-1,106 52 1</inkml:trace>
  <inkml:trace contextRef="#ctx0" brushRef="#br0" timeOffset="87635.78">22931 14058 0,'0'-35'0,"0"70"0,0-105 15,-18 70 1,18 35-1,0 71 1,0 123 0,18-70-1,-18 17 1,0-141 0,0-52 15,35-89-16,18 0 1,-53 71-16,106 0 16,-18 35-1,-53 35 1,0 35 0,-88 36-1,-35-70 1,-18 16-1,53-52 1,106-52 15,18 52-15</inkml:trace>
  <inkml:trace contextRef="#ctx0" brushRef="#br0" timeOffset="88618.65">23618 14587 0,'0'-53'63,"0"18"-48,0-18 1,0 0-16,-35 53 15,-71-35 1,53 35 0,-35 18-16,53 35 15,35 0 17,53 17-17,123-70 1,-70-35-1,-53 0 1,-53 52 15,0 18-15,0 1 0,35 17-1,18-53 1,0 0-1,0-53-15,0-88 32,-18 0-32,-52-71 31,-19 177-15,36 52 15,36 195-16,105 0 1,-88-124-16,-18-18 16,35 1-1,-70-89 17,0-88-17,53 18 1,89 53-1,-37 35 1,-34 18 0,-36-18-1,-35 52 1,-106 72 0,-17-71-1,52-53 1,36 0-1,106-106 1,123 0 0,35 18-1,-194 53 1,0 35 0,-35 35-1,0 36 1,0-1-1,-17 18 1,-18-88 0,-36 0-1</inkml:trace>
  <inkml:trace contextRef="#ctx0" brushRef="#br0" timeOffset="88885.01">24800 14005 0,'0'0'0,"-35"0"0,0 0 16,-36 0 0,71 18-1,0 35-15,18 17 32,35-70-17,-53-53-15,35-17 16,-35 17-1,-106 0 1,18 53 15,88 18-31,0 52 16</inkml:trace>
  <inkml:trace contextRef="#ctx0" brushRef="#br0" timeOffset="89251.69">25047 14005 0,'0'0'0,"0"-35"16,0 53-1,0 70 1,-17 18-16,69 176 31,-52-229-31,53 35 16,0-88-16,18 35 15,-1-70 1,-34-36 0,-36-52 15,0-18-15,0 176 15,0 18-16,0 35-15,0 18 16,0-18 0,0-52-1</inkml:trace>
  <inkml:trace contextRef="#ctx0" brushRef="#br0" timeOffset="89520.17">25347 13952 0,'0'0'0,"-70"36"31,70-1-15,52-35-1,19-18 1,-71-17-1,0-36 1,-18 19 0,-52 52-1,35 0-15,-1 0 16,36 17 0</inkml:trace>
  <inkml:trace contextRef="#ctx0" brushRef="#br0" timeOffset="89734.74">25735 13847 0,'0'0'16,"0"-36"-16,0 1 15,0 70 17,0 53-17,0 159 1,0-105-16,53 16 15,-53 36 1,0-88 0,0-53-16</inkml:trace>
  <inkml:trace contextRef="#ctx0" brushRef="#br0" timeOffset="90235.02">25629 14393 0,'0'0'0,"-53"-35"16,124 88 15,17-18-15,159-35 0,-88 0-1,-53-17 1,-71-19-16,-35-17 15,0 18 1,-71 0 0,-17 35-1,53 35 1,35 36 0,176 35-1,-17-106 1,0-53 15,-159 0-31,35 53 16,-35-36-1,-18 54 17,-52 141-17,17 70 1,53 194-1,0-229 1,0-70 0,-106-53-1</inkml:trace>
  <inkml:trace contextRef="#ctx0" brushRef="#br0" timeOffset="90558.46">23266 15769 0,'-247'0'0,"106"0"0,105 0 15,160 0 1,440-35 15,706-36-15,-423 1-1,-142 17 1,-352 53 0,-300 0-1,-141 0 17,-35 35-32,-230 18 15,-176 0 16</inkml:trace>
  <inkml:trace contextRef="#ctx0" brushRef="#br0" timeOffset="90807.65">22931 16263 0,'-89'0'0,"178"0"0,-89 0 16,229 0-1,71 0 1,546-35-1,-422 35-15,369-71 16,-299 18 0,-335 53-1,-212 0 17,-70 0-17,-71 53 1</inkml:trace>
  <inkml:trace contextRef="#ctx0" brushRef="#br0" timeOffset="93451.71">27534 14041 0,'18'-36'63,"52"36"-47,-17-53-16,89-35 15,69-18 1,-87 0-1,-36 36-15,194-106 16,-194 123 15,-52 35-15,-36-17 46,-18 35 79,-35 17-125,18-17-1,-1-17 17,36-19-32,0 1 15,0 0 1,0-18-1,-35 0 1,53 88 31,17-35-31,36 53-1,-36 0-15,0-18 16,0-35-1,-35 71 32,-17-18-47,-36 17 16,0 19 0,0-19 15,53-35-31,106 1 15</inkml:trace>
  <inkml:trace contextRef="#ctx0" brushRef="#br0" timeOffset="94359.65">29598 12876 0,'0'-53'31,"0"18"-15,-18 35-16,-17 53 328,35-35-312,0 52-16,0 19 15,0-19 1,71-35 0,-18 18 15,17-53-31,-35 0 15,18-88 1,-17 18 0,-36-19-1,-18 1 1,-70 18 0,35 70-1,-18 0 1,71 17-1,0 36 1,141 18 0</inkml:trace>
  <inkml:trace contextRef="#ctx0" brushRef="#br0" timeOffset="94599.19">30127 12859 0,'0'0'0,"-17"0"47,17 17-47,0-34 78,-36 17-63,54 0 17</inkml:trace>
  <inkml:trace contextRef="#ctx0" brushRef="#br0" timeOffset="94884.75">30304 12753 0,'0'-35'31,"0"-1"-31,35 1 16,18 35 0,17-35-1,-34 0 1,-1 35 0,-35 35 15,0 0-31,-18 89 15,18-19 1,0-52-16,-53 53 31,53-35-31,0-54 16</inkml:trace>
  <inkml:trace contextRef="#ctx0" brushRef="#br0" timeOffset="95017.32">30462 13053 0,'0'0'0,"18"0"47,17 0-47,1 0 15,-1 88 1,-35-53-16</inkml:trace>
  <inkml:trace contextRef="#ctx0" brushRef="#br0" timeOffset="95871.86">28116 15117 0,'0'0'0,"-35"-18"16,0 18 0,70 0 31,0 0-32,1 18-15,87 17 31,36 35-15,-71-70-16,53 36 16,-70-1-1,-71-53 48,-18-52-48,18 34 1,0 1-16,-53 0 16,53 0-1,-17-1 1,17 89 31,35 0-32,35 0 1,1 0 0,-1-18-1,-70 1 1,0-1 0,-17-35-1,-36 53 1,0 0-1,0 17 1,53-17-16,0 0 16,0-18 15</inkml:trace>
  <inkml:trace contextRef="#ctx0" brushRef="#br0" timeOffset="96515.28">30057 15311 0,'-36'0'31,"1"0"-15,35 17 0,-35 54-1,35-36-15,0 0 16,53 36-1,17-36 1,-34-35 0,-1 0-1,18-70 17,-53-1-32,-36 0 31,1 36-16,0 35 1,0 0 0,35 35 15,53-35-31</inkml:trace>
  <inkml:trace contextRef="#ctx0" brushRef="#br0" timeOffset="96662.7">30251 15363 0,'35'0'94</inkml:trace>
  <inkml:trace contextRef="#ctx0" brushRef="#br0" timeOffset="97081.61">30515 15363 0,'0'-35'15,"0"-18"1,106 18 15,-53 35-31,-53 18 16,0 35-1,0-18 1,0 35 0,-18-17-1,54-53 16,-1 0-15,0 53 0,18-53-16,-18 0 15,1 18 1,-72 52 0,-122-34-1,52-36 1,-18 0-1,71-18 1</inkml:trace>
  <inkml:trace contextRef="#ctx0" brushRef="#br0" timeOffset="97678.47">29686 13582 0,'-70'0'15,"17"0"1,70 0 0,107 0-1,264 0 1,265-53 0,-424 53-1,-229-35 1,-18 35-1,-176 35 1,-35-35 0,35 53-1,159-53 1,105 0 0,142 0 15</inkml:trace>
  <inkml:trace contextRef="#ctx0" brushRef="#br0" timeOffset="108878.3">13635 16969 0,'0'-36'15,"-18"36"-15,-35 0 47,-17 53-47,34 35 16,-52 142 0,-18 228-1,106-281 1,36-71-1,52-71 1,35 0 0,-70-35-16,0 0 15,0-17-15</inkml:trace>
  <inkml:trace contextRef="#ctx0" brushRef="#br0" timeOffset="109328.73">13970 17551 0,'0'0'0,"35"0"63,36 0-63,17 0 15,71 0 1,-106 0-1,0 0-15,-18 0 0</inkml:trace>
  <inkml:trace contextRef="#ctx0" brushRef="#br0" timeOffset="110395.2">15452 17480 0,'-18'0'47,"-70"53"-32,35-53-15,-53 35 16,71 1-1,-18-36-15,-53 0 32,53 0-17,53-71 1,0 0 0,0 54-1,0-18 1,18 35-1,17-36 1,0 54 0,18 52-1,-17 1 1,52 17 15,-35-17-31,17-71 16,71 0 15,-105 0-31,87-106 16,-70 53 15,-53-18-15,35 1-1,-35-18 1,-17 35-1,-36 18 1,-53 35 0,-18 0-1,-34 105 1,122-34 0</inkml:trace>
  <inkml:trace contextRef="#ctx0" brushRef="#br0" timeOffset="111062.07">16404 17551 0,'-53'0'47,"-17"70"-31,34-17 0,1 0-16,0 53 15,35-71 1,35 18-1</inkml:trace>
  <inkml:trace contextRef="#ctx0" brushRef="#br0" timeOffset="111952.02">17745 17357 0,'-18'0'31,"-52"17"-15,-19 36-1,-34 53 1,70-106-1,-18 53-15,-17-53 16,53 0 0,35-18-1,0-70 1,53 18 0,-18 34-16,36 1 15,-36 35 1,18 0-1,0 71 1,35 34 0,-35-69 15,0 34-15,35-34-1,-35-36 1,0-18-1,-18-17 1,-35-89 0,0 71-1,-70-17 1,17 70 0,17 0-1,-17 17 1,53 36 15</inkml:trace>
  <inkml:trace contextRef="#ctx0" brushRef="#br0" timeOffset="112197.32">18045 16969 0,'0'0'0,"70"70"47,18 142-32,-17-1 1,-71-69 0,0-72-16,-53 18 15,-194 159 1,159-194-1</inkml:trace>
  <inkml:trace contextRef="#ctx0" brushRef="#br0" timeOffset="112772.61">14129 18715 0,'-71'-18'15,"195"-35"16,87 53-15,354-53 0,-177 53-16,0 0 15,53-53-15,300 53 16,-142 0 0,-175 0-1,-248-52 1,-229 87 78</inkml:trace>
  <inkml:trace contextRef="#ctx0" brushRef="#br0" timeOffset="114081.73">18591 17410 0,'18'0'32,"53"0"-17,105-36 1,159 36-1,-17 0 1,-160 0 0,-122 0-1,17 0 1,-53-35 31,-18 0-16,-17-1-15,35-34-1,-36 70 1,36-71-16,0 36 16,-70-159-1,17 18 1,18 17-1,35 18 1,-53 53 0,17-18-1,36 70 1,-35 36 93,0 106-93,35-53 0,-53 18-1,0-1 1,-18-17-16,36-17 31,35-54-15,0-35-1,53-35-15,-18 0 16,89-106 0,-89 158-1,89 1 16,-89 35-31,35 0 16,36 88 0,-35 18-1,17-35 1,-53-36 15,-35 0-15,36 0-1,-54-35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3:46:01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2611 3986 0,'0'0'15,"-18"36"17,18 70-17,-53 123 1,18 0 0,-18-88-1,18-106-15,35 1 16,0-124 15,88-177-15,-35 71-16,0 18 15,88-195 1,-71 230 0,18 35 15,-52 106-31,-1 0 15,0 53 1,-35 0 0,36 212-1,16 105 1,-52-246 0,0 87-1,0-140 1,0-36-1</inkml:trace>
  <inkml:trace contextRef="#ctx0" brushRef="#br0" timeOffset="190.26">2681 4286 0,'0'0'0,"0"-35"0,-35 35 31,70 0-15,159 0-1,159 0 1,-194 0 0</inkml:trace>
  <inkml:trace contextRef="#ctx0" brushRef="#br0" timeOffset="635.21">3634 4427 0,'0'-53'31,"70"18"-31,-35 0 15,36 0 1,-36-18-16,-35 0 16,0 18-1,-88-1 1,18 36 0,34 36-1,36-1 1,0 18-16,106-18 15,53-35 1,-53 0 0,-71 0-1,18 0 1,-53 71 0,0 17-1,-18 18 1,18-54 15</inkml:trace>
  <inkml:trace contextRef="#ctx0" brushRef="#br0" timeOffset="850.18">4516 3951 0,'0'0'16,"0"-35"-16,-18 35 15,18-35 1,0 70 0,0 53-1,0-17-15,35 105 16,-35-17 0,0-71-1</inkml:trace>
  <inkml:trace contextRef="#ctx0" brushRef="#br0" timeOffset="1153.35">4269 4339 0,'0'0'0,"0"-35"16,17 35-16,36-35 15,106 35 1,0-36-1,35-17 1,-159 53 0,0-35-1,-35 70 32,0 89-31,0-54 15,-17-34-31,17-1 16</inkml:trace>
  <inkml:trace contextRef="#ctx0" brushRef="#br0" timeOffset="1455.84">4886 3704 0,'-35'-35'0,"70"70"0,-106-70 0,36 35 15,0 53 17,0-18-32,52-35 31,36 0-31,-18 0 31,-35-18-15,0-17-1,-17 35 1,-1 18 0</inkml:trace>
  <inkml:trace contextRef="#ctx0" brushRef="#br0" timeOffset="1774.36">5450 3739 0,'0'0'0,"-17"0"16,52-35 15,0 0-31,1-36 31,34 36-15,-35 0-1,-35 70 1,-35 53 0,0 106-1,35-17-15,0 34 16,0 177-1,0-17 1,0-283 0</inkml:trace>
  <inkml:trace contextRef="#ctx0" brushRef="#br0" timeOffset="2099.44">5186 4657 0,'0'0'0,"0"-36"16,35-69-1,177 16 1,-1 1 0,-17-35-1,-158 87 1,-1 36-1,-35 89 32,0-1-31,0-18-16,0-17 0,0 53 16,-18-71-1</inkml:trace>
  <inkml:trace contextRef="#ctx0" brushRef="#br0" timeOffset="2383">5927 3916 0,'0'0'0,"-18"0"15,18 17 32,0-52 0,0 0-31,-35 35-16,-36-35 15,36 35 1,35 17-1,0 71 1,35-52-16</inkml:trace>
  <inkml:trace contextRef="#ctx0" brushRef="#br0" timeOffset="2784.54">6421 4092 0,'0'-17'31,"-18"17"-15,-70 0 0,35 88-1,53-35 1,0 17 0,0-34-1,35-36-15,124 70 16,-53-105 15,-18-36-15,-18-52-1,-70 88 1,0-1 0,0 107 15,0-36-16,0 0-15,0 54 16,0-54 0</inkml:trace>
  <inkml:trace contextRef="#ctx0" brushRef="#br0" timeOffset="3082.27">6809 3616 0,'-89'0'0,"178"0"0,-213 0 15,89 18 1,0 35-16,35-18 16,0 0-1,17-35 1,36-18-1,-18-52 1,-35-1 0,-17 36-1,-36 35 1,53 53 0,0 35-1</inkml:trace>
  <inkml:trace contextRef="#ctx0" brushRef="#br0" timeOffset="3670.99">7179 4128 0,'0'0'0,"35"0"62,-35-53-46,0 35-1,-35 18 1,0 0-16,-1 0 16,1 0-1,0 35 1,35 18-16,0 0 15,70-53 17,36 0-17,-88 0 1,-18 71 15,53-36-15,0 0-16,17-35 15,36-53 1,0-35 0,-71-53-1,36-53 1,-124-159 0,-35 318-1,0 35 1,35 176 15,123 106-15,142 107-1,-142-337-15</inkml:trace>
  <inkml:trace contextRef="#ctx0" brushRef="#br0" timeOffset="4619.55">9172 2981 0,'-53'0'15,"71"0"17,88 35-17,176-35 1,-17 0 0,-195 0-16,-17 0 15,-18 0 1,-35-17-1,-70 17 1,-18 17 0,52 89-1,36 70 1,0 54 0,88-1-1,-35-17 1,0-36-1</inkml:trace>
  <inkml:trace contextRef="#ctx0" brushRef="#br0" timeOffset="5071.33">9543 4110 0,'0'0'0,"-53"0"15,123 0 16,36 0-15,35 0-16,53-35 16,-106-1-1,-52 1 1,17 0 0,-18 52 15,35 72 0,-70-36-31,0-18 16,0 53-1,0-159 17,0 19-17,0-1 1,53-18-16,36 36 15,16-1 1,-69 54 0,-1 53-1,-35 17 1,0-18 0</inkml:trace>
  <inkml:trace contextRef="#ctx0" brushRef="#br0" timeOffset="5283.12">11130 3598 0,'0'0'0,"0"-35"16,-18 35 0,-17 318 15,35-213-16,35 89 1,18-17 0</inkml:trace>
  <inkml:trace contextRef="#ctx0" brushRef="#br0" timeOffset="5601.36">10918 4233 0,'-35'-35'15,"123"35"32,124 0-31,-141 0-16,17 0 16,18 0-1,-53-53 1,-53 18-1,0 0 1,-18 35 0,-35 0-1,0 70 1,53 1 0,53-18-1,18-53 1</inkml:trace>
  <inkml:trace contextRef="#ctx0" brushRef="#br0" timeOffset="5814.71">11783 3792 0,'0'0'0,"0"-53"16,0-17-1,-35 140 16,35 89-15,0 0 0,35-18-1,-35-88-15,0-18 16,35-35-16</inkml:trace>
  <inkml:trace contextRef="#ctx0" brushRef="#br0" timeOffset="6014.76">11959 3757 0,'0'0'0,"0"-35"0,0 105 47,0 1-32,0 88 1,0-18-1,35-18 1</inkml:trace>
  <inkml:trace contextRef="#ctx0" brushRef="#br0" timeOffset="6188.74">12277 4022 0,'0'0'16,"0"53"31,0 0-32,0 17-15,0-17 16,35 18 0</inkml:trace>
  <inkml:trace contextRef="#ctx0" brushRef="#br0" timeOffset="6469.04">12241 3739 0,'0'0'16,"-35"0"-16,0 0 0,35 18 15,-35 17 16,52 1-31,36-36 16,18-53 15,-71 0-15,-53 53 15</inkml:trace>
  <inkml:trace contextRef="#ctx0" brushRef="#br0" timeOffset="7031.55">12735 4092 0,'36'-53'46,"-36"36"-46,0-54 16,0 1 0,-71 70 15,36 0-31,-1 52 16,1-52-1,35 124 1,88-53-1,-17-36 1,-1 18 0,1 88-1,-36-18 1,-35 36 0,53 0-1,-53 0 16,0 35-31,0-124 16,-17-35 15,-54-35-15,-105-17 0,52-71-1,18-18 1,106-35-1,0-18 1,177-106 0,-124 212-16</inkml:trace>
  <inkml:trace contextRef="#ctx0" brushRef="#br0" timeOffset="7648.7">12965 4198 0,'0'-35'31,"35"35"-31,0-35 31,0 35-31,1-36 16,-36-17 0,0-17-1,0 17 1,-18 53-1,-52 0-15,34 0 16,-34 70 0,70 1-1,53-36 1,17 36 0,1-71-1,-36-71 1,-35 1-1,35 34 17,-35 1-32,53 35 15,18 18 1,-36 52 0,18 1-1,-53-1 1,-35-17-1,-1-53 1,1 0 0,35-88-1,0 18-15,88-36 16,-17 18 0,-1 88-1,-34 0 1,-36 105 15,0-34-15,0-36-16</inkml:trace>
  <inkml:trace contextRef="#ctx0" brushRef="#br0" timeOffset="7999.84">13794 4022 0,'0'0'0,"35"-124"31,-53 124 1,-35 0-17,18 53 1,35 18 0,0-36-16,71 18 31,34-53-31,54 0 15,0-53 17,-124-18-17,1 1 1,-160 70 0,36 53-1,88 35 1,123 53-1,1-88 1</inkml:trace>
  <inkml:trace contextRef="#ctx0" brushRef="#br0" timeOffset="9447.15">3034 5151 0,'0'0'0,"-53"0"16,0 0 0,18 0-1,35 35 1,194-35 0,211 53-1,54-53 1,70 0-1,318-36 1,-353-16 0,-106 52-1,-53 0 1,124-53 0,-160 53-1,178-53 16,-336 53-31,106 0 16,141 0 15,-88 0-15,17 0 0,-17 0-1,-141 0 1,-36 0-1,71 0 1,0-36 0,-17 36-1,193 0 1,-123 0 15,-141 0-31,17-52 0,142 52 16,-71 0 15,-35 0-15,17 0-16,36 0 31,17-53-15,71 53-1,-106 0 1,53 0-1,-53-36 1,141-17 0,-53-17 15,-176 70-31,194-35 16,-194 35-1,106 0 1,-107 0-1,-52-36 1,-70 36 47,-19 0-63</inkml:trace>
  <inkml:trace contextRef="#ctx0" brushRef="#br0" timeOffset="72941.53">11712 6156 0,'0'0'16,"-106"-35"15,18-1-15,35 36-1,-17 0 1,-54 0-1,-105 0 1,35 18 0,-18-18-1,1 53 1,140-53 0,-17 35-16,-106 18 31,106-18-16,17 1 1,-35 17 0,-35 17-1,71-17 1,-19 53 0,19-35-1,-89 70 1,71-71-1,0 36 1,17-18 0,-35 36-1,0 52 1,54-52 0,-1-19-1,0 72 16,-71 52-15,89-88 0,-18 18-1,18 0 1,-1-1 0,36 178-1,-52-107 1,52-17-1,0 17 1,0 53 0,0 106-1,0-88 1,0-88 0,35 17 15,-35 141-16,0-193 1,0 34 0,35 19-1,-35 105 1,0-123 0,0 17-1,53 0 1,0 0-1,53 89 1,-36-159 0,1 70-1,-1-17 1,1-54 0,-18 89-1,88-88 16,-53 0-15,0 17 0,36 54-1,-36-54 1,0 0 0,36-52-1,87 17 1,125 71-1,-89-89 1,-18-17 0,18 17-1,88 18 1,-106-52 0,18-1-1,-18-35 16,195 106-15,-195-107 0,0-16-1,107 17 1,-195 0 0,176-1-1,-140-52 1,-19 0-1,89 0 17,-176 0-32,176 36 15,-71-36 1,18 0 0,-35 0-1,194 0 16,-106 0-15,88 0 0,53 0-1,70 53 1,248 0 0,-265-53-1,53 0 1,-335-36-1,211-87 1,-158 35 0,-54-18-1,-69 0 1,34-88 15,-88 88-15,36-17-1,-18 17 1,-18-18 0,71-52-1,17 52 1,-34-17 0,-54-35-1,35 17 1,54-88-1,-36 18 1,-35-53 15,-53 176-31,53-264 32,-53 34-32,53 54 31,-53-53-16,0 53 1,0-106 0,-35 158-1,-1 1 1,-17-35 0,0-177-1,1 211 1,-54 19-1,35 17 1,-35-53 0,18 17-1,-53-105 1,53 106 0,0 88 15,-71-124-16,53 54 1,-106-72 0,142 195-1,-89-106 1,-141-71 0,89 71-1,17 36 1,17-1-1,-140-88 1,140 106 0,-17 0-1,18 17 1,-89-17 15,124 53-31,-35 17 31,-1-17-31,1 0 32,-124-53-17,141 106 1,-17-36 0,-18 1-1,-35-1 1,-1 0-1,-140-105 1,70 105 0,0-17-1,-35 53 1,141-18 0,0 0 15,-18 53-16,-17 0 1,70-35 0,-70 35-1,88 0 1,-18 18 0,-88 34-1,88-16 1,-35 17-1,-53 35 1,-52 53 0,-1 71-1,159-36 1,105-105 0</inkml:trace>
  <inkml:trace contextRef="#ctx0" brushRef="#br0" timeOffset="73896.92">13264 7073 0,'0'0'0,"0"-35"16,0 53 15,-35 87-16,0 125 1,-36-19 0,36-211-1,35 53-15,0-70 32,35-177-17,1-106 16,17 176-31,-18 89 32,0 35-17,0 0 1,18 0-16,-53 18 16,124 158-1,-124-35 1,0-17-1,0-71 1</inkml:trace>
  <inkml:trace contextRef="#ctx0" brushRef="#br0" timeOffset="74080.66">13264 7302 0,'0'0'15,"-52"0"-15,16 0 32,160 0-1,-54 0-31,1 0 16,17 0-16</inkml:trace>
  <inkml:trace contextRef="#ctx0" brushRef="#br0" timeOffset="74423.99">13952 7091 0,'0'0'0,"71"0"47,-36 0-31,0 0-16,1-35 15,-1 35 17,-35-36-32,-53 36 31,35 0-15,-34 36-1,52 52 1,0-53-1,0 36 1,17-54 0,-17 54-1,0-18-15</inkml:trace>
  <inkml:trace contextRef="#ctx0" brushRef="#br0" timeOffset="74595.59">13882 7532 0,'0'0'16,"123"0"15,-35 0-15,-17-18-16,70 18 15,-106 0-15</inkml:trace>
  <inkml:trace contextRef="#ctx0" brushRef="#br0" timeOffset="74957.33">12841 7885 0,'0'0'0,"-35"0"0,0 0 15,105 0 17,1 0-17,176 0 1,123 0-1,-158 0-15,140-36 16,-87 36 0,-141 0-1,-177 0 32</inkml:trace>
  <inkml:trace contextRef="#ctx0" brushRef="#br0" timeOffset="75243.35">12982 8202 0,'-70'0'0,"140"0"0,-211 35 15,176-35 1,71 0-1,229 0 1,159-35 0,-212 35-16,-35 0 15,159-53 1,-371 53 0,-105 0 15,35 18-16,-1 17 1</inkml:trace>
  <inkml:trace contextRef="#ctx0" brushRef="#br0" timeOffset="79193.89">14058 11095 0,'0'0'16,"-35"-35"-16,-18-1 15,18 1 1,-18 35-1,-88-53 1,17 53 15,18 0-31,-17 0 16,-36 0 0,-70 35 15,52 1-31,19 17 15,-1 35 17,-70 106-17,123-18 1,18-35 0,52 0-1,-34 36 1,-54 70-1,71-89 1,-70 72 0,123-177-1,-53 70 1,-88 124 0,88-70-1,0 17 1,53-36-1,0 72 17,0-72-17,-35 36 1,35-17 0,0 52-1,17 106 1,36-141-1,-17-53 1,69 36 0,-34-89-1,0 18 1,52-36 0,53 19-1,54 16 1,-72-34-1,-16-1 1,-19-17 15,18-17-15,-53 34-16,71 1 16,18-18-1,-54 0 1,0-18-1,1 0 1,88 18 0,-54-53-1,1 35 1,35-35 0,71 0-1,-107 0 1,1 0-1,0 0 17,0 0-17,52-17 1,-34-36 0,-18 18-1,-18-1 1,53-17-1,-71-35 1,18-18 0,-17-17-1,52-36 1,-52 53 0,-36-17-1,-53-36 1,18-17 15,-18-54-15,1 54-16,-36 17 31,52-52-15,-16-54-1,-36 36 1,53-1-1,-53 19 1,0-89 0,0 229-1,-36-52-15,36-89 16,-35 53 0,0 18-1,-71-35 1,35 52-1,19 1 17,16 17-17,-87-17 1,35 17 0,17 0-1,-52 18 1,52 17-1,-88-52 1,89 87 0,-54-16-1,18-19 1,-52 18 0,-19-35-1,89 53 1,-18 35-1,-35-36 17,-106-17-17,106 53 1,-18-35 0,-17 35-1,-18 0 1,-106 0-1,53 0 1,18 35 0,35 18-1,-18 18 1,212-18 0</inkml:trace>
  <inkml:trace contextRef="#ctx0" brushRef="#br0" timeOffset="79943.73">14058 11677 0,'-35'0'31,"0"35"-16,35 1-15,-36 69 16,36-16 0,-35-54 15,35 0-31,0-88 31,18 0-15,52-88-1,-34 53 1,-1 88-16,-35-35 16,35 105 15,0 1-15,-35-36-16,0 0 15,36 1 1,-36-72 31,35-17-47,-35 36 15,35-54 1,1 36 0,-1-18-1,0 53 1,0 35-1,18 71 1,-53-53 0,0-18-1,0 1 1,71-54 0</inkml:trace>
  <inkml:trace contextRef="#ctx0" brushRef="#br0" timeOffset="80176.05">14693 11677 0,'0'0'16,"0"-53"-16,35 53 16,-52 35 15,17 1-15,-35-1-1,35 18 1,0 17-1,70-70 1,36 0 0,-36 0-16,-17 0 15,71 0 1</inkml:trace>
  <inkml:trace contextRef="#ctx0" brushRef="#br0" timeOffset="80909.14">13988 12224 0,'0'0'0,"-71"0"31,71-36-15,106 36-1,141 0 1,70 0 0,1 0-1,-1 0 1,-281 0-1,-89 53 32</inkml:trace>
  <inkml:trace contextRef="#ctx0" brushRef="#br0" timeOffset="83457.09">14940 13705 0,'-53'-35'16,"53"17"-1,-53 18-15,-70-52 32,52 52-17,18 0-15,0 0 16,-141 0-1,36 0 1,-1 35 0,35 0-1,54 0 1,35 18-16,-36 18 16,0-36-1,-17 89 1,18-19-1,-54 90 17,89-90-17,-36 72 1,36-19 0,35 1-1,-53 88 1,53-141-1,18 0 1,-18 17 0,88 1-1,-53-54 1,18 19 0,18-19-1,-1 1 1,36-18-1,18-1 1,-18-16 0,17-1 15,71 0-15,-53-35-1,-17 0 1,70 0-1,88 0 1,-106-17 0,-70 17-1,18-36 1,-19-17 0,125-52-1,-89 52 1,-18-35-1,-17 52 1,0-87 15,-36 17-15,-70 35 0,36-52-1,-36-18 1,0-71-1,-18 106 1,-17-17 0,0 52-1,-1-52 1,-17-36 0,18 36-1,-18 52 1,18 0-1,-71-34 17,18 16-17,17 19-15,1 35 32,-36-71-17,35 70 1,-52 36-1,17-35 1,-17 35 0,-107 0-1,72 0 1,69 0 0,54 18-1</inkml:trace>
  <inkml:trace contextRef="#ctx0" brushRef="#br0" timeOffset="84158.35">14305 14129 0,'0'17'47,"0"36"-32,0 18-15,0 17 16,0-53 0,0-88 31,0 36-32,0-54 1,0 18-16,0-17 15,18 34 1,-18 1 0,35 0-1,0 35 1,71 0 0,-71 18-1,18 17 1,-17 0-1,-36 0 1,0 1 15,-18-1-15,-35 0 0,0 1-1,-17-1 1,52-35-1,53 0 32</inkml:trace>
  <inkml:trace contextRef="#ctx0" brushRef="#br0" timeOffset="84453.98">14887 14093 0,'0'-35'0,"0"70"0,0-52 63,-17 17-47,-19 88-1,1-35 1,35-18-1,18-35 1,17 0 0,35 0-1,-17 0 1,18 0 0</inkml:trace>
  <inkml:trace contextRef="#ctx0" brushRef="#br0" timeOffset="84771.5">14446 14587 0,'0'0'0,"-53"0"15,106 0 17,-17 0-17,34 0-15,-17 0 16,141-35 0,-35 35-1,-106 0 1,-18 0-1</inkml:trace>
  <inkml:trace contextRef="#ctx0" brushRef="#br0" timeOffset="84953.89">14587 14693 0,'0'0'0,"36"0"31,-1 0-15,0 0-16,89-17 16,-1-36-1</inkml:trace>
  <inkml:trace contextRef="#ctx0" brushRef="#br0" timeOffset="106315.29">19950 7691 0,'0'0'0,"0"-53"15,35 0-15,18 0 16,53-53 0,176-88-1,106-124 1,18-17 0,35 18-1,-318 246 1,-52 36-1,-71 0 1,35 35 0</inkml:trace>
  <inkml:trace contextRef="#ctx0" brushRef="#br0" timeOffset="107084.18">20020 8096 0,'18'0'62,"35"0"-62,70 71 16,54 52 0,-1 1-1,53 87 1,18-17-1,-106-88 1,0-35-16,265 158 16,-194-105 15,-1-1-15,-140-70-1,-18-18 1,-53 1 15</inkml:trace>
  <inkml:trace contextRef="#ctx0" brushRef="#br0" timeOffset="109466.36">23548 5292 0,'0'0'16,"0"-36"0,0 19 30,-18 17-46,-17 0 32,17 0-32,-105 0 15,17 17 1,0 36 0,71-17-1,0 34-15,35-35 16,0 1-1,0-19 1,35-17 0,18 36-1,70-36 17,-70 0-17,18 35 1,17 18-1,-70-53-15,-18 35 16,70-35-16,-70 18 16,0 52-1,0-17 1,-141 53 0,53-106-1,-18 35 1,36-35-1,-54 0 1,53 0 0,19-17-1,140 17 32,-35 0-31</inkml:trace>
  <inkml:trace contextRef="#ctx0" brushRef="#br0" timeOffset="109765.3">23954 5362 0,'0'0'0,"0"-35"15,0 106 64,0 158-64,0-159 1,0 89-1,0-35 1,0-89-16</inkml:trace>
  <inkml:trace contextRef="#ctx0" brushRef="#br0" timeOffset="109947.91">23724 5803 0,'0'0'0,"88"0"63,54 0-47,-54 0-16</inkml:trace>
  <inkml:trace contextRef="#ctx0" brushRef="#br0" timeOffset="110629.37">24201 5891 0,'0'0'0,"0"-17"47,0-36-32,17 53-15,18-141 32,36 141-32,-71-18 15,53 18-15,-18 0 32,1 0-17,-36 71 1,0-36-16,0 18 15,0-18 1,35 0 0,-18-35-1,54-17 1,-18-36 0,0-18-1,-71 71 32,18 36-47,-53 34 16,53 1-1,36-18 1,-1-53 15,18 0-15,0 0-1,-18-71 1,0 71-16,-35-88 16,0 17-1,-17 18 1,-36 53 0,-36 0-1,54 18 1,35 35-1,18 0 1</inkml:trace>
  <inkml:trace contextRef="#ctx0" brushRef="#br0" timeOffset="111028.91">24906 5786 0,'0'0'0,"0"-36"31,35 1-15,18 35-16,18 18 16,-1 17-1,-70 35 1,0-17 0,-17-17-1,-19-36 1,1 0-1,35-71 17,18 36-17,70 0-15,-17-36 32,-1 36-17,-35 35 1,1 17-1,-36 54 1,-18-1 0</inkml:trace>
  <inkml:trace contextRef="#ctx0" brushRef="#br0" timeOffset="111497.23">25559 5838 0,'0'0'0,"0"-35"0,35-35 15,18 34 1,-53-17 0,-18 53-1,-52 0 1,17 71 15,53-18-15,0 53-1,0 17 1,106 142 0,-106-159-16,70 158 15,-70-105 1,0-36 0,-17-34-1,17-36 1,-89-18 15,19-35-31,17-53 16,0-35-1,-18-159 17,71 106-17,18 52 1,88-34-1,88-36-15</inkml:trace>
  <inkml:trace contextRef="#ctx0" brushRef="#br0" timeOffset="112629.36">26564 5362 0,'0'0'0,"0"88"63,-53 1-63,53-1 15,-35 0-15,0 0 16,35-35-1,-36-53 1,36-88 15,36 0-31,34-106 16,1 53 0,-18 105 15,-18-17-16,0 53 1,1 0 0,-36 36-16,52 70 15,19 52 1,-36-17 0,-35-52-1,0-54 1,-17 0-1</inkml:trace>
  <inkml:trace contextRef="#ctx0" brushRef="#br0" timeOffset="112795.14">26652 5627 0,'0'0'0,"-53"0"0,53-35 15,-35 35 1,53 0 15,88 0-15,-36 0-16,18 0 15</inkml:trace>
  <inkml:trace contextRef="#ctx0" brushRef="#br0" timeOffset="113128.56">27146 5450 0,'0'0'16,"36"-35"-1,-1 35-15,18 0 16,0 0-16,35-35 16,-106 35 46,1 0-46,17 18-1,-53 34 1,53 54 0,0-35-1,17-1 1,36 1-1,-53-36 1</inkml:trace>
  <inkml:trace contextRef="#ctx0" brushRef="#br0" timeOffset="113277.5">27199 5874 0,'-35'0'31,"53"0"-16,52 0 1,54 0 0,-36 0-1</inkml:trace>
  <inkml:trace contextRef="#ctx0" brushRef="#br0" timeOffset="113944.12">28751 5045 0,'-35'0'31,"0"0"-31,-53 17 16,52 54-1,1-1-15,-53 107 16,35-1-1,18 18 1,52-70 0,107-18-1,-1-71 1,-52-35 0</inkml:trace>
  <inkml:trace contextRef="#ctx0" brushRef="#br0" timeOffset="114651.23">29087 5292 0,'0'0'0,"0"35"47,0 36-32,-36 34 1,36 19 0,0-71-16,-35-18 15,35 36 1,-35-71 0,35-36 15,0-34-31,0-54 15,35-52 1,0 70 15,1 0-31,-1 53 16,0 53 0,0-35-16,1 35 31,-1 0 0,-35 53-31,35 35 16,0 18-1,-35 17 1,0-17 0,36 0-1,-36-53 1,0 18-1</inkml:trace>
  <inkml:trace contextRef="#ctx0" brushRef="#br0" timeOffset="114843.91">29069 5556 0,'0'0'0,"-53"0"16,106 0 31,17 0-47,1 0 16,88 0-1,-18 0 1</inkml:trace>
  <inkml:trace contextRef="#ctx0" brushRef="#br0" timeOffset="115594.49">29880 5203 0,'0'0'0,"0"-35"47,-35 35 31,0 0-62,-36 0-1,71 35 1,-17 18-1,-36 18-15,53-53 16,0 123 0,0-88-1,53-18 1,-1-35 0,-16 0-1,-1 0 1,-35-35-1,18-1 1,35 1 0,-18 0-1,18 35 1,0 0 15,-18 0-15,-35 35-1,0 53 1,-18-17 0,18-18-1,0-18 1,18-35 0,35 0-1,-18 0-15</inkml:trace>
  <inkml:trace contextRef="#ctx0" brushRef="#br0" timeOffset="116060.39">30339 5239 0,'-18'0'31,"71"0"16,-18 0-47,1 0 16,34-53-1,-34 53-15,-1 0 16,-70 0 62,-1 35-62,36-17-1,0 52 1,0-34-16,0 34 16,0 1-1,18-18 1</inkml:trace>
  <inkml:trace contextRef="#ctx0" brushRef="#br0" timeOffset="116260.64">30374 5644 0,'18'0'31,"17"0"-15,0 0-16,71 0 31,18-17-16,-89 17-15,0-53 16</inkml:trace>
  <inkml:trace contextRef="#ctx0" brushRef="#br0" timeOffset="116527.28">30956 4974 0,'0'0'0,"0"-53"0,0 71 63,0 35-63,36 106 16,-36-54-1,52 107 1,-52-88-1,0-1 1,-70-52 0,-18-19-16</inkml:trace>
  <inkml:trace contextRef="#ctx0" brushRef="#br0" timeOffset="145518.28">24095 6632 0,'0'0'0,"-141"0"31,105 0-31,160 0 31,52 0-15,36 0 0,352-53-1,283 0 1,-530 53 0,-228 0-16,-54 0 15,-106 0 16,18 0-31,-88 0 16,88 0 0</inkml:trace>
  <inkml:trace contextRef="#ctx0" brushRef="#br0" timeOffset="146701.57">25859 3828 0,'0'0'0,"0"-36"0,0 1 16,0 106 30,0-1-30,35 89 0,-35-71-16,0-17 15,0 87 1,0-122 0,-18-72 15,18 19-31,0-18 15,-53-177 1,53 53 0,0 53-1,36-17 1,-1 35 0,18 52 15,35 36-16,-17 0 1,-36 18 0,0 70-1,-35-17 1,-35-1 0,-53 1-1,17-36 1,18-35-1,0 0 1,18-18 0,0-17 15,52 35 0,19 0-15,-1 18-16,88 52 15,-87-34 1,87 34 0,-52 18-1,-36-35 1,0-17 0</inkml:trace>
  <inkml:trace contextRef="#ctx0" brushRef="#br0" timeOffset="147070.69">26476 4110 0,'0'18'47,"0"34"-31,0-16-16,0 17 15,71-18 1,-19-35 0,1 0-1,-17 0 1,-36-18 0,35 18-16,-35-17 15,0-54 1,-18 36-1,-35 0 1,0 35 0,1 35 15,69 0-15</inkml:trace>
  <inkml:trace contextRef="#ctx0" brushRef="#br0" timeOffset="147536.25">26899 3881 0,'0'-36'15,"0"72"-15,-17-107 16,17 142 15,0-1-15,17 71-1,-17-35 1,0-35 0,36-36-1,-36-53 17,0-35-17,0 0 1,35 18 15,53 35-15,0 0-1,-52 18 1,-36 35 0,0 0-16,-36 17 15,-52-35 1,-18-35-1,71 0 1,35-17 0,88-18-1</inkml:trace>
  <inkml:trace contextRef="#ctx0" brushRef="#br0" timeOffset="147848.59">27305 4216 0,'0'17'31,"0"19"-15,0 17-1,0-18 1,53-35 0,0 0-1,35 0 1,-35-18-1,-53-35-15,0 0 16,0 0 0,-106 18-1,53 35 1,-17 0 0</inkml:trace>
  <inkml:trace contextRef="#ctx0" brushRef="#br0" timeOffset="148054.98">27728 3898 0,'0'0'0,"0"-35"15,0 123 16,71-17-15,-36 70 0,-35-18-1,35-52-15,-35-18 16</inkml:trace>
  <inkml:trace contextRef="#ctx0" brushRef="#br0" timeOffset="148404.16">27711 4304 0,'-71'-71'0,"142"71"47,140 0-32,-158 0 1,35 0-1,-52-35 1,17 0 0,-53 0-16,0 70 62,0 0-46,0 0-16,0 36 15,0-36 17</inkml:trace>
  <inkml:trace contextRef="#ctx0" brushRef="#br0" timeOffset="148684.13">28116 3775 0,'0'-53'16,"-35"53"-16,17 0 31,18 17-15,0 19-16,0-54 62,0-17-46,-35 35 15,0 0-15,35 35 0</inkml:trace>
  <inkml:trace contextRef="#ctx0" brushRef="#br0" timeOffset="148953.73">28434 3898 0,'-35'0'78,"-36"35"-63,71 1-15,-53 17 16,53-18-16,0-17 16,0 52-1,0 1 1,106-71 0,-53 0-16,53 0 15</inkml:trace>
  <inkml:trace contextRef="#ctx0" brushRef="#br0" timeOffset="149232.29">28892 4004 0,'0'0'0,"0"-35"0,-17 35 15,-18 0 1,-36 0 0,36 17-1,-1 19 1,72 17-1,52 17 17,-18-35-17,-34 1 1,-36-1-16,35 0 16,-88 1-1,-53-36 1,53 35-16</inkml:trace>
  <inkml:trace contextRef="#ctx0" brushRef="#br0" timeOffset="149502.45">27746 4657 0,'0'0'0,"-53"0"0,88 0 46,71 0-46,247 0 16,106 0 15,52-36-15,-423 36 0,-88-35-1,-53 53 16</inkml:trace>
  <inkml:trace contextRef="#ctx0" brushRef="#br0" timeOffset="149666.46">28346 4904 0,'17'0'31,"54"0"-16,35 0-15,52-18 16,-16 18 0,175-53-1,-317 18-15</inkml:trace>
  <inkml:trace contextRef="#ctx0" brushRef="#br0" timeOffset="185569.68">23618 9102 0,'0'0'16,"-17"0"-16,17-36 15,17 36 32,19 0-47,70 71 16,-18 17-1,-53-17 1,0-18 0,-70-53 15</inkml:trace>
  <inkml:trace contextRef="#ctx0" brushRef="#br0" timeOffset="186157.63">23636 9119 0,'0'-35'0,"-35"35"63,35 18-63,0 35 15,-35 35-15,35 18 16,-53 70-1,17-35 1,36 0 0,0-106-1</inkml:trace>
  <inkml:trace contextRef="#ctx0" brushRef="#br0" timeOffset="186853.41">23795 9190 0,'0'0'16,"70"0"31,-17 35-32,71 71 1,-89-53-1,0 0-15,36 70 16,-71-52 0,35-36-1,-35-53 17,0-17-17,0-124 1,35-140-1,-35 140 1,53 18 0,-53 105-1,0 1 1,71 106 31,-71-36-47</inkml:trace>
  <inkml:trace contextRef="#ctx0" brushRef="#br0" timeOffset="188485.22">24924 9472 0,'-36'-18'32,"36"-17"-32,-52-18 31,52 0-31,-18 0 31,18 18-31,-71 35 31,36 18-31,-53 52 16,17 36 15,36-35-31,35-36 16,0 0 0,71 1-1,-1-36 1,1-53 15,-36 17-31,36-87 0,-71 35 16,35 52 15,-35 1-31,-18 35 172,18 141-157,0-70-15,0-36 16,0 0-16,18 36 16,35-53 15,35-18-31,0-36 31,-35-34-15,-18-36-1,-35-18 1,0 36 0,36 88 62,-1 0-78,18 0 15,-18 18 1,-35 17 15,0 53-15,0-17 0,0-36-16,35 0 31,1 18-16,-36-17-15,35-36 16,53 0 0,-35-71-1,0-52 1,-53-18 0,-18 105-1,-52 36 1,87 0 31,19 0-47,34 18 15,-34-18 1,-36 35 0,0 18 15,0 35-31,-18-17 15,18-18 1,0 0 0,70-53-1,36-18 1,0-70 0,-71 17-1,1 36 1,-54 70 31,18-17-47,-53 35 0,53-36 15,0 54 1,18-36 15,52-35-15,-52 0-1,35-88 1,-71 0 15,-35 53-31,-17-18 16,34 53 0,36 17 15,36-17-16</inkml:trace>
  <inkml:trace contextRef="#ctx0" brushRef="#br0" timeOffset="188935.79">26247 9349 0,'0'0'0,"0"17"47,0 1-31,0 17-1,0 53 1,35-88 0,18 0-1,0-17 1,0-89 0,-53 71-1,0 70 16,0 35-15,0-17 0,35-53-1,36 36 1,34-54 0,-34-53 15,-71 36-31,35 0 15,-35 0-15,0-36 16,-35 71-16,35-53 16,-71 53-1,-17 0 1</inkml:trace>
  <inkml:trace contextRef="#ctx0" brushRef="#br0" timeOffset="189351.47">27340 9119 0,'0'0'0,"-35"89"47,35-1-31,-53-18-16,53 18 15,0 1 1,-35-54-1,35-70 17,17-106-17,54-36 1,0 71 0,-71 71-16,52 35 15,-16 0 1,-1 0-1,0 35 1,1 54 0,-36 52-1,52 35 1,-52-123 15</inkml:trace>
  <inkml:trace contextRef="#ctx0" brushRef="#br0" timeOffset="189535.82">27358 9331 0,'0'0'16,"-53"0"-16,88 0 46,18 18-46,18-18 16,-18 0 0,0 0-16,-1 0 15</inkml:trace>
  <inkml:trace contextRef="#ctx0" brushRef="#br0" timeOffset="189868.54">27940 9119 0,'0'-35'0,"18"35"47,35 0-47,17 0 16,-52 0-16,52-35 31,-34 35-16,-54 17 32,18 19-31,0-1-16,0 53 16,0 71-1,0-89 1</inkml:trace>
  <inkml:trace contextRef="#ctx0" brushRef="#br0" timeOffset="190003.85">27993 9472 0,'-35'0'31,"70"0"-15,88-53-1,19-17 1</inkml:trace>
  <inkml:trace contextRef="#ctx0" brushRef="#br0" timeOffset="190267.97">28857 8890 0,'0'0'15,"-17"0"16,-54 71-15,-17 123 0,35 70-1,53-70 1,0-53 0,0-123-16,0 17 15,0 0 1,-35-35 15,-18 0-15</inkml:trace>
  <inkml:trace contextRef="#ctx0" brushRef="#br0" timeOffset="191219.15">24377 10777 0,'-18'-53'32,"18"71"-1,0 70-16,0-17-15,0 88 16,0-36 0,0-88-1,0-52 17,18-89-17,17 71 1,1-1-1,-1 36 1,-35 18-16,35 70 16,89-35 15,-72-53-31,-16 0 31,-1-53-15,-35-35-1,0-53 1,0 53 0,0 52-1,0 54 17,0 17-17,53 1 1</inkml:trace>
  <inkml:trace contextRef="#ctx0" brushRef="#br0" timeOffset="191520.1">25030 11077 0,'35'0'16,"0"0"-1,36-17 1,-1-54 15,-70 36-31,0-18 31,0 18-15,-106 52 0,71 36-16,0-18 15,35 36 1,0-18-1,88 0 1,36-53 0</inkml:trace>
  <inkml:trace contextRef="#ctx0" brushRef="#br0" timeOffset="191983.6">25594 11060 0,'0'0'15,"35"-36"1,-35 1 0,0-36-1,0 36 1,-17 0 0,-36 35 15,0 0-31,18 18 15,-36 52 1,36-17 0,35-18-16,0 18 15,17 0 1,36-53 15,0 0-31,-18-53 31,54 0-15,-89 18 0,35 35 15,-35 18-31,0 70 16,35-35-1,1-18 1</inkml:trace>
  <inkml:trace contextRef="#ctx0" brushRef="#br0" timeOffset="192317.48">26035 10742 0,'0'0'15,"0"-35"-15,0 88 63,0-18-63,0 0 15,-18 1 1,18 87-16,-35-88 16</inkml:trace>
  <inkml:trace contextRef="#ctx0" brushRef="#br0" timeOffset="192621.02">26035 11042 0,'0'0'0,"0"-53"15,35-35 1,71 17 0,-71 36-16,18-18 15,-88 53 32,0 18-47,-36 35 16,71-18-1,-35-35-15,35 53 16,0 0 0,88 0-1,18-18 16,-36-35-15</inkml:trace>
  <inkml:trace contextRef="#ctx0" brushRef="#br0" timeOffset="193054.08">26811 10742 0,'0'0'0,"-35"0"31,35 53-15,-35 18-16,35 17 16,0-53-16,0-17 31,0-54 0,17 1-15,54-177-1,-36 124 1,0 88 0,1 0-1,-1 0 1,-35 71-1,35-18-15,0 123 32,-35-141-32,0 1 15,0 17 1</inkml:trace>
  <inkml:trace contextRef="#ctx0" brushRef="#br0" timeOffset="193222.87">26776 10936 0,'-35'0'15,"70"0"17,71 0-17,-53 0-15</inkml:trace>
  <inkml:trace contextRef="#ctx0" brushRef="#br0" timeOffset="193550.4">27199 10795 0,'0'-18'15,"35"18"1,71 0-1,18-53 1,-36 53 0,-88-35-1,-53 70 32,18 18-31,35-17-1,0-1-15,0 35 16,17-34 0,-17 17-1,0-18 1</inkml:trace>
  <inkml:trace contextRef="#ctx0" brushRef="#br0" timeOffset="193701.03">27270 11112 0,'0'0'0,"-36"0"16,125 0-1,-1 0 1,71-35 0,-18 35-1</inkml:trace>
  <inkml:trace contextRef="#ctx0" brushRef="#br0" timeOffset="195006.08">28857 8502 0,'0'0'0,"-35"0"31,105 0 0,89 0-15,-71-35-16,-17 35 16,17 0-1,-53 17 1,-35 124 0,0-70-1,0 17-15,0 124 16,0 70-1,53 88 1,-53-158-16,0 35 16,53 106-1,53 194 1,-53-159 15,-53-318-31,0 107 31,0-107-15,0-52 15,-70-18-15,52 0 0,-17 0-16,-1-18 15,-34 18 1,34 0-1,36-35 1</inkml:trace>
  <inkml:trace contextRef="#ctx0" brushRef="#br0" timeOffset="196267.27">30039 9084 0,'0'0'15,"0"-18"1,-18 71 47,18-17-63,0-19 15,-35 54 1,35-1-1,88 19 1,-17-89 0,-1 0-1,36-89 17,-106 36-17,53-17-15,-53-1 31,0 1-15,-35-1 0,0 36-1,-1 35 1,-52 0 0,53 0-1,-36 18 1,1 70-1,70-18 1,141-34 0</inkml:trace>
  <inkml:trace contextRef="#ctx0" brushRef="#br0" timeOffset="196715.88">30586 9137 0,'0'-35'31,"35"35"-15,0 0-1,1 35 1,34 18 0,-70-18-16,36 36 15,-36-36 1,-18 18-1,-17-53 1,35-53 31,0 18-47,17-36 16,36 36-1,35-53 1,-35 88-1,0 0 17,-18 53-17,-35-36-15,0 107 16,-17-54 0,17 1-1</inkml:trace>
  <inkml:trace contextRef="#ctx0" brushRef="#br0" timeOffset="197016.79">31291 9313 0,'0'0'0,"36"0"32,69-35-17,-69 0 1,17 0 15,-53-1-15,0 1-1,-71 35 1,-52 35 0,87 36-16,36-1 15,0 1 1,53-36-1,53-35 1,35 0 0</inkml:trace>
  <inkml:trace contextRef="#ctx0" brushRef="#br0" timeOffset="197616.37">30674 10724 0,'-35'-35'0,"35"70"47,-36 36-31,36 0-16,0 17 15,0-53 1,0-17 0,0-71 15,0-18-16,0-35 17,0-88-17,0 89-15,0 34 16,0-88 0,0 124-1,0 0 1,18-1-1,88 36 1,-35 0 0,-71 18-1,0 35 1,0 17 0,-106 54-1,35-53 1,71 17-1</inkml:trace>
  <inkml:trace contextRef="#ctx0" brushRef="#br0" timeOffset="198569.99">30833 10760 0,'-18'0'31,"36"0"157,17-36-188,-35 1 15,71-53 1,-36-35-1,-35 52 1,0 36 0,-18 35-16,-35 0 15,18 0 1,35 35 0,0 36-1,71-19 1,-1-52-1,-35 0 17,1 0-17,-36 36 1,0 17 0,0 35-1,0-53 1,53-35-1,0 35 1,-1-70 0,19-71-1,-36 71 1,-35 0 0,-35 52 15,35 36-16,0-17-15,0 16 16,53 19 15,-18-71-15,53 0 0,-35 0-16,-53-53 15,36 0 1,-36 0-1,-18 18 1,-53 0 0,36 35-1,106 0 17</inkml:trace>
  <inkml:trace contextRef="#ctx0" brushRef="#br0" timeOffset="198982.4">31750 10336 0,'0'0'0,"0"-35"0,-18 123 47,-17 1-31,35-37-16,0 72 15,18-54 1,17-17-1,0-53 32,-35-70-31,36 17 0,-1 18-1,35 35 1,-34 0-1,-1 17 1,0 36 0,-35 0-1,-70-18 1,-36 36 0,71-36-1,-1-35 1,54-53-1</inkml:trace>
  <inkml:trace contextRef="#ctx0" brushRef="#br0" timeOffset="199154.79">32050 10336 0,'0'-35'16,"0"70"30,70 18-46,-70 18 16,0-18 0,0 88-1</inkml:trace>
  <inkml:trace contextRef="#ctx0" brushRef="#br0" timeOffset="199917.72">32244 10760 0,'35'-53'32,"0"53"-32,-35-53 15,36-53 1,-1 36 0,-35 52-1,-18 18 1,-35 0-1,53 53 1,-35 35 0,35-17-1,53-36 1,71 0 0,-89-35-1,18-35 1,-18 0-1,0-18 1,18 17 0,18 36-1,-36 36 1,-35 52 0,-35-53-1,-1 18 16,36-106-15,36-17 15,-1-1-15,36 71-16,-1 0 16,1 0-1,-36 0 1,-35 71-1,-71-1 1,19-35 0,52-52 15,0-19-15,88-34-1,-18 17-15,1 53 16,-36 18-1,0 70 17,-70 18-17,35-71-15</inkml:trace>
  <inkml:trace contextRef="#ctx0" brushRef="#br0" timeOffset="-194610.23">23971 12400 0,'0'0'0,"0"-53"15,-35 53 1,35-35 0,0 105 15,0 54-31,0 158 31,0-123-31,0-18 16,0 0-16,0 53 15,0-88 1,0-71 0</inkml:trace>
  <inkml:trace contextRef="#ctx0" brushRef="#br0" timeOffset="-193806.61">23989 13106 0,'0'0'0,"0"-18"32,35 18-17,18 0 1,18 0-16,34 0 16,37 0-16,440 0 31,-159 0-16,-35 0 1,-18-53 0,195 0-1,-177 53 1,-18-70 0,-52 70-1,-124 0 1,35 0-1,-70 0 1,0 0 0,70-36-1,0 36 17,-70 0-17,35-53 1,18 53-1,17 0 1,-123 0-16,53 0 16,-71 0-1,-53-17 1,-35-18 15,-18-36-15,18 18-1,-70-17 1,35 34-16,-18-34 31,17 34-15,36 72 46,0 70-62,0 17 16,0-17-16,0 0 16,18 158-1,35-34 1,-71-19 0</inkml:trace>
  <inkml:trace contextRef="#ctx0" brushRef="#br0" timeOffset="-193060.15">26529 14005 0,'0'0'0,"-35"-53"15,35 71 32,0 88-47,0 106 16,0-18-1,0-159 1,-36 0 0,36-105 15,0-19-31,0-105 15,0 36 1,71 52 0,-1 106-1,-17 70 1,-17 36 0,-36-71-16,35 36 15,-35-36 1,0-52 15,0-36-15,0 0-16,53-124 15,0 107 1,17 35 15,1 35-15,17 52-1,-88 160 1,0-141 0,0 70-1,0-71 1,0-34-16</inkml:trace>
  <inkml:trace contextRef="#ctx0" brushRef="#br0" timeOffset="-192777.34">27393 14076 0,'0'0'0,"35"-71"16,-35 142 31,-17-18-32,-18 70-15,35-35 31,-36-17-15,54-36 0,17-35-16,89 0 15,70-17 1,-53 17 0,-106 0-1</inkml:trace>
  <inkml:trace contextRef="#ctx0" brushRef="#br0" timeOffset="-192444.89">25982 15187 0,'0'0'15,"-70"0"-15,140 0 32,212-18-17,159-34 1,53 52 0,-35-71-1,-318 71-15,88 0 16,-123 0-1,-106 18 17,-229 35-17,141-18 1</inkml:trace>
  <inkml:trace contextRef="#ctx0" brushRef="#br0" timeOffset="-192158.7">26141 15699 0,'0'0'0,"17"0"16,125 0 0,34 0-16,18-36 15,300-17 1,70 1-1,-70 52 17,-423 0-32,-36 0 15,-70 17 1,-71 18 0,53-35-1</inkml:trace>
  <inkml:trace contextRef="#ctx0" brushRef="#br0" timeOffset="57151.29">5221 7214 0,'0'-35'0,"0"0"15,-35 35-15,35-36 16,0 54 46,-53 35-62,53 35 16,-35 124 0,35 52-1,0-122-15,-53 193 16,53-53-1,0 35 1,0 36 0,0-35-1,0 123 1,35 0 15,-35-300-31,0 212 31,0 105-15,0-158 0,53 35-1,-53-88 1,0-35 0,35 123-1,-35-106 1,0 89-1,0-212 1,0 264 0,0-176-1,0-35 1,0 0 0,0-1-1,0 19 1,0-36 15,0-18-15,0-17-1,0 70 1,0-87 0,0-19-1,0-17 1,0 53-1,0-35 1,0-1 0,0 1-1,0-18 1,0-18 0,0 0 15,-17-35 31,-1 0-46,18-18-16,-71 18 16,71-52-1,-53 52-15,-17-124 16,-1 89-1,18-18 1,53 18 0,-35-1-1,35 1 1,18 53 62,-18 17-78,35 0 16,-35 1-16,71-1 15,-36 35 1,0-34 0,0-36-1,1 35 1,17-35-1,17-71 1,54-34 0,70-90-1,-106 160 1,-53-18 0,-35 71 62</inkml:trace>
  <inkml:trace contextRef="#ctx0" brushRef="#br1" timeOffset="170680.94">14076 14552 0,'-18'0'32,"18"-18"-17,0-17 1,-35 0-1,35 0 17,-71-36-32,36 18 15,35 18 1,-35-36-16,-53 18 31,-1-17-15,1-18-1,18 17 1,-19 1 0,19 17-1,-1-18 1,-52 18 0,-71-17-1,53 17 1,35-18-1,-70-17 1,52 53 15,-17-18-31,35 53 16,0-53 15,0 18-15,54 35-1,-37-53 1,1 53 0,-71 0-1,36 0 1,17 0 0,18 0-1,17 35 1,-87 18-1,52-18 1,35 0 0,-17 18-1,0-17 17,35-1-17,0 0 1,-88 71-1,141-36 1,-53 1 0,-35 53-1,17-54 1,36-35 0,0 106-1,-1-70 1,1 17-1,0 18 1,0 18 0,-1 17 15,36-36-31,0-52 31,-53 18-15,53 35-1,0-36 1,0 1 0,0-1-1,0 19 1,0 16 0,0-52-1,0 18 1,0 0-1,36 52 1,-36-17 15,35 0-31,-35-18 16,35-18 15,0 36-15,-35-53-1,36 18 1,-36 17 0,35-53-16,0 36 15,18-1 1,-18 1 0,18-36-1,-17 18 1,17 53-1,17-18 1,-17 0 0,53-35-1,0 18 17,-53-18-17,0 0 1,-1-18-1,-16 0 1,105 0 0,-71-35-1,1 36 1,-18-36 0,17 53-1,-34-53-15,34 0 16,36 35-1,-18-35 1,-35 0 0,18 0-1,-1 0 17,19 0-17,-37 0 1,19 0-1,-18 0 1,53 0 0,-18 0 15,-35 0-31,-18 0 16,36 0-1,-1-18 1,71 18 15,-105 0-31,87-35 16,-70 35-1,18-53 1,34 18 15,-69 35-15,70-36-1,-36 1 1,1 0 0,-54 35-1,54-35 1,-36-1 0,36 1-1,-18-18 1,17 18-1,-17 0 1,-18-1 0,18 1-1,53-71 1,-53 53 15,18-17-15,-36 34-1,0 1 1,0-35 0,18 17-1,-17 0 1,-1 0 0,-35-71-1,35 71 1,-35 1-1,0-19 1,35 0 0,-35 1-1,0 17 17,0-70-17,0 87 1,0-17-1,0-52 1,0 16 0,0 54-1,0-53 1,-17 53 0,-18-89-1,35 36 1,-36 35-1,36 0 1,-35 18 15,0-36-15,35 18 0,-36 0-16,1-70 31,0 35-16,0 52 1,-1-16 0,1-1-1,0-71 1,-1 71 0,-16 18-1,16 35 1,-52-35-1,-18 35 1,71 0 15,-18 0-15,-35 0-16</inkml:trace>
  <inkml:trace contextRef="#ctx0" brushRef="#br1" timeOffset="173213.46">10901 15399 0,'0'0'0,"0"88"78,0-17-63,0-19-15,0 1 16,0 53 0,0-53-1,17-53 1,54 0-1,35-53 1,17-35 15,-87 53-31,-1 35 16,-53-36 0</inkml:trace>
  <inkml:trace contextRef="#ctx0" brushRef="#br1" timeOffset="173529.83">11359 15363 0,'0'-35'31,"0"53"0,0 17-31,0-17 16,0 17 0,36 18-16,17 18 15,-18-71 1,18 0 15,-18 0-31,36-53 16,-36 17-1,-35 1 1,35 35 0</inkml:trace>
  <inkml:trace contextRef="#ctx0" brushRef="#br1" timeOffset="174063.09">11853 15152 0,'0'53'47,"53"70"-32,-53-88 1,0 1-16,0-1 31,0-106 0,0 19-15,0-90 0,0 107-1,18 35 1,52 18 0,-34 52-1,-36-34-15,35 17 16,-35-106 46,0-18-62,0 18 16,35-53-16,1 71 31,-36 0-15,35 35-1,0 70 1,0 54 0,-35-54-1,0 19 1,0-54-16</inkml:trace>
  <inkml:trace contextRef="#ctx0" brushRef="#br1" timeOffset="174402.21">11483 15981 0,'0'0'0,"-35"0"15,105-18 16,-17 18-15,71-106 0,-36 71-16,0-35 15,177-89 1,-107 124 0,-52-36-1,-71 36 1,1 35-1,-54 35 17</inkml:trace>
  <inkml:trace contextRef="#ctx0" brushRef="#br1" timeOffset="174651.75">11571 16122 0,'0'0'16,"18"0"-1,105-18 1,36-70 0,53 0-1,-89 0-15,-35 17 16,-52 36-1,-36-18 1,0 0 0</inkml:trace>
  <inkml:trace contextRef="#ctx0" brushRef="#br1" timeOffset="175449.71">12188 14570 0,'0'0'0,"-35"0"0,0-53 16,-71 0-1,18 53 1,-53 0-1,-177 106 17,89 0-32,35 35 15,88-18 1,-17 18 0,87 18-1,-34 17 16,35-87-31,35 16 16,52 54 0,72 53-1,-36-142 1,0 1 0,89-36-1,-1-35 1,53 0-1,124-106 1,-194 18 0,17 53-1,-52-89 1,52 1 0,-105 52-1,-36 1 16,88-89-15,-123 124 0,36-53-1,-36-89 1,-18 54 0,-105-54-1,87 142 1,-105-71-1,0 53 1,-176 53 15,193 36-31,-123 52 16,159-35 0,-18 88-16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54:24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4533 4815 0,'0'0'0,"35"-35"31,-35 70-15,36 18-1,-36 106 1,-36-71-16,-34 89 15,70-124 1,0 35 0,18-53-1,105-35 17,106 0-32,-70-18 15,-35-52 16,-107 70-31</inkml:trace>
  <inkml:trace contextRef="#ctx0" brushRef="#br0" timeOffset="462.54">5380 5045 0,'0'0'0,"0"70"31,0-17-15,35 88-1,-35-88-15,0 18 16,0-89 31,0-35-47,0 0 31,0-35-31,0-124 0,71 71 16,17 71 15,0 70-15,-35 0-1,-71 106 1,-105 52 0,17-52-1,124-71 32,140-35-31,-52 0-16,-18 36 15,71 17 1,-124 35 0,-35-53-1</inkml:trace>
  <inkml:trace contextRef="#ctx0" brushRef="#br0" timeOffset="662.98">4762 5962 0,'0'0'0,"106"0"31,18 0-16,35-53-15,158 0 16,-176 53-16,124-53 16,-177 53-1</inkml:trace>
  <inkml:trace contextRef="#ctx0" brushRef="#br0" timeOffset="912.77">7585 5274 0,'-36'-35'31,"125"35"0,52 0-15,-71-53-16,71 18 16,-105 35-1</inkml:trace>
  <inkml:trace contextRef="#ctx0" brushRef="#br0" timeOffset="1131.68">8026 5027 0,'0'0'0,"-36"0"15,-34-35-15,35 35 16,-1 0-1,36 17 17,71 19-17,17 17-15,53 0 16,-106-1 0,-35 37-1,-17-54 1,-89 88-1,106-105 1</inkml:trace>
  <inkml:trace contextRef="#ctx0" brushRef="#br0" timeOffset="1462.81">11783 4692 0,'0'0'0,"-18"0"0,18-35 16,106 70 31,-53 0-47,70 89 15,-87-54 1,34 1 0,-52-36-1</inkml:trace>
  <inkml:trace contextRef="#ctx0" brushRef="#br0" timeOffset="1662.88">12294 4815 0,'0'0'15,"-17"-35"-15,-19 35 16,36-35 0,-35 105-1,-35 89 1,70 0-1,0 0 1,0-89-16,0 54 16,70-124-1</inkml:trace>
  <inkml:trace contextRef="#ctx0" brushRef="#br0" timeOffset="1862.6">13088 4939 0,'0'-35'31,"71"35"1,17 0-32,-35 0 15,53 0 1,-71 0-16,0 0 0</inkml:trace>
  <inkml:trace contextRef="#ctx0" brushRef="#br0" timeOffset="2015.25">13229 5151 0,'0'0'16,"-35"0"-16,35 52 0,18-52 31,52 0-31,142 0 15,70-70 1</inkml:trace>
  <inkml:trace contextRef="#ctx0" brushRef="#br0" timeOffset="3463.18">15875 4621 0,'0'0'0,"0"-35"16,0 70 15,0 71-15,53 18-16,-53 87 15,0-17 1,0-52 0,-18-142-16</inkml:trace>
  <inkml:trace contextRef="#ctx0" brushRef="#br0" timeOffset="3932.07">15875 4621 0,'0'0'0,"0"-53"16,-35-52-1,52 34 1,72 36-1,-19 70 1,-35 36 0,-35 17-1,-53-18 1,53-34 0,71-36 30,-18 0-46,70 0 16,-105 0 0,-18 35-1,0 35 1,-35 1 0,-71-18-1,-18-18 1,1-35-1,141-17 17,87 17-17,-16-53 1</inkml:trace>
  <inkml:trace contextRef="#ctx0" brushRef="#br0" timeOffset="4194.43">16510 4851 0,'-35'53'32,"17"0"-17,18-18 1,18 0 0,88-35-1,-54-18 1,-52-87 15,0 87-31,-17 18 0,-36-71 16,-123 71-1,158 0 1</inkml:trace>
  <inkml:trace contextRef="#ctx0" brushRef="#br0" timeOffset="4381.13">17480 4833 0,'0'-35'0,"88"-18"16,1 53-1,69-35 1,-105 35-16,35 0 15</inkml:trace>
  <inkml:trace contextRef="#ctx0" brushRef="#br0" timeOffset="4578.05">17745 4516 0,'0'70'47,"123"106"-32,-52-34 1,-71-89-16,35 17 16,-35-17-1</inkml:trace>
  <inkml:trace contextRef="#ctx0" brushRef="#br0" timeOffset="4812.14">19015 4621 0,'0'0'0,"-36"-53"16,36 89 15,0 158-31,0-35 31,0-36-15,-35-88-16</inkml:trace>
  <inkml:trace contextRef="#ctx0" brushRef="#br0" timeOffset="5245.02">18962 4410 0,'0'0'0,"-18"-194"16,18 88 0,0 71-1,106-1 16,-71 54-31,-35 70 16,-53 53 15,18-70-15,35-36 0,71-35-1,-18 0 1,35 35-1,-53-35 1,-35 36-16,0 17 16,-35 17-1,-195 36 1,89-71 0,106-35-1,194 0 16</inkml:trace>
  <inkml:trace contextRef="#ctx0" brushRef="#br0" timeOffset="5410.87">19509 4710 0,'0'70'62,"0"-35"-62,-18 1 16,18 34 0,0-52-1</inkml:trace>
  <inkml:trace contextRef="#ctx0" brushRef="#br0" timeOffset="5644.44">20549 4180 0,'0'0'0,"-35"0"32,-36 89-17,-17 87 1,-35 36-1,88-177 1,-1-35 0</inkml:trace>
  <inkml:trace contextRef="#ctx0" brushRef="#br0" timeOffset="5815.38">20214 4322 0,'0'-18'0,"53"18"47,35 35-31,18 36-16,18 52 31,-89-88-31,35 1 16</inkml:trace>
  <inkml:trace contextRef="#ctx0" brushRef="#br0" timeOffset="5976.4">20955 4568 0,'0'-35'16,"0"70"-16,0-35 31,0 71-15,0 35 0,0-71-16,0 36 15,0-36 1</inkml:trace>
  <inkml:trace contextRef="#ctx0" brushRef="#br0" timeOffset="8711.31">11871 4322 0,'-18'-36'31,"-17"-34"-15,0 70-16,-18 0 16,-35 0-1,17 0 17,1 17-17,34 54-15,-52-1 16,18 36-1,-19 35 1,36 89 0,-52 17-1,105-89 1,0-16 0,35-19-1,35-35 1,1 18-1,35-53 1,17 0 0,36 17 15,0-34-15,-71-36-1,18 0 1,17 0-1,-52-18 1,-18 18 0,88-71-1,-35 36 1,35-106 0,-35 18-1,-53 52 1,-1-17-1,-16 0 1,-36-71 15,-36 35-15,1 1 0,-53 35-1,17-36 1,-87 1-1,-19 52 1,-52 18 0,-247 0-1,264 53 17,124 53-32,35-53 0</inkml:trace>
  <inkml:trace contextRef="#ctx0" brushRef="#br0" timeOffset="9643">653 10072 0,'0'0'0,"0"53"47,0 35-47,-36-18 15,1 72 1,35-89 0,0-18-1,0 0-15,106-35 32,53 0-17,52-53 1,-175 53-1,17-53 1,-18 18 0</inkml:trace>
  <inkml:trace contextRef="#ctx0" brushRef="#br0" timeOffset="9963.21">1323 10248 0,'-35'18'15,"-1"52"1,36-17 0,18-17-1,35-36 1,0 0 0,0-18-1,17-70 1,-70 70-1,0-88 1,-88 53 0,18 53-1,34 18 1,1 35 0,70-53-1</inkml:trace>
  <inkml:trace contextRef="#ctx0" brushRef="#br0" timeOffset="10525.6">1817 10160 0,'0'0'16,"0"-35"0,0-18-1,0-18 1,0 36-1,-35 35 1,-89 53 0,54 53-1,70-18 1,17 35 0,89 19-1,123 104 16,-193-175-31,16 52 16,-157-17 15,-36-70-31,-18-1 32,18-70-17,70-195 1,177-87-1,123 123 1,18 17 0,-88 107-1,-124 35 1,-35 52 31,0 36-47,0 88 15,0-106 1,0 1 0</inkml:trace>
  <inkml:trace contextRef="#ctx0" brushRef="#br0" timeOffset="10800.75">2046 9648 0,'-35'0'0,"70"0"16,-105 53 0,34-17-1,36 17 1,18-53 0,52 0-1,-70-36 1,-17 1-1,-18 35 1,35 35 15,88 1-31</inkml:trace>
  <inkml:trace contextRef="#ctx0" brushRef="#br0" timeOffset="11143.13">2469 9878 0,'0'0'15,"0"-18"1,0-17 0,0 0-1,-35 35 17,-18 17-17,53 18-15,0 36 16,0-36-1,36 18 1,-1-53-16,71 36 31,-71-36-31,0 52 32,-52 1-17,-142 0 1,106-17-1,18-36 1,52-71-16</inkml:trace>
  <inkml:trace contextRef="#ctx0" brushRef="#br0" timeOffset="11311.09">2716 9631 0,'0'0'0,"0"-35"15,0-1 1,-17 72-1,17 87 1,0 0 15,-36-17-31,36-70 16</inkml:trace>
  <inkml:trace contextRef="#ctx0" brushRef="#br0" timeOffset="11408.67">2681 9966 0,'35'-35'15,"1"35"-15,17-36 16,35 36 0,-53 0-16</inkml:trace>
  <inkml:trace contextRef="#ctx0" brushRef="#br0" timeOffset="11659.92">406 11606 0,'0'0'0,"141"0"15,335-123 17,177-89-17,-1 18 1,-317 71-1,-335 87 1,-35 36 0,0-35-16</inkml:trace>
  <inkml:trace contextRef="#ctx0" brushRef="#br0" timeOffset="12109.3">4604 8943 0,'0'0'0,"0"-88"15,0 52 1,-53 36-1,-88 194 1,88 142 0,0 87-1,123-88 17,124-17-17,-70-283 1,-89-35-16</inkml:trace>
  <inkml:trace contextRef="#ctx0" brushRef="#br0" timeOffset="12893">5521 9049 0,'0'0'0,"0"-36"15,0-16 1,0 16 0,-18 36 30,18 53-46,-35 71 16,35-71 0,0 70-1,0-35-15,53-52 16,88-1 15,-17-123-15,-36-53-1,-53 70 1,-35 36 0,-35 35 15,-18 53-15,53 35-1,70-53 1,1 18-1,-36-53-15,0 0 16,18-18 0,-17-17-1,-36 0 17,-18 35-17,-88-35 1,71 52-1,88-17 1</inkml:trace>
  <inkml:trace contextRef="#ctx0" brushRef="#br0" timeOffset="13326">6350 9208 0,'0'0'15,"35"-89"16,-35 19-31,0 34 32,-17 36-32,-19 0 15,-17 0 1,-17 18 0,70 88-1,0-53 1,35 17-1,53 19 1,36 87 0,-54-35-1,-70 0 1,0-53 0,-123-17-1,-1 0 1,19-71-1,-1-18 1,70-159 15,89 1-31,106 0 16,-35 52 0</inkml:trace>
  <inkml:trace contextRef="#ctx0" brushRef="#br0" timeOffset="14125.05">7355 8767 0,'0'0'0,"0"-36"0,-17 36 15,-1 0 1,-52 106-1,70 0 1,52-18 0,37-53-1,-19-35 1,-34-17 0,16-54-1,19-105 1,-71 17-1,-71 18 1,-158 106 0,88 35-1,106 35 1,105 53 0,160-53-1,69-35 1,-210-17-1,-89 34 32,0 72-47,-53-19 16,-35 248 0,17 70-16,71 0 31,0 123-16,35-405 1,1 35 0,-36-88-1,35-53 1,71-106 0,-106-35-1,0-70 1,-106-72-1,-88 177 1,106 71 0,264 0 15,124-53 0,-177 52-31,36-16 16,-159 69-1</inkml:trace>
  <inkml:trace contextRef="#ctx0" brushRef="#br0" timeOffset="14592.87">6191 11148 0,'0'-18'0,"-17"18"15,-54 0 1,0 53-1,19 18 1,16 34 0,36-69-1,53 52 1,35-88 0,-35 0-16,18-35 15,17-89 1,-53 36-1,-35-18 1,-123 53 0,17 0-1,18 71 17,17 35-17,159 0-15</inkml:trace>
  <inkml:trace contextRef="#ctx0" brushRef="#br0" timeOffset="15074.54">6879 11201 0,'0'0'0,"-17"-18"31,17-17 0,-36 35-31,36-36 16,-35 36 0,-36 0-1,1 0 1,35 71-16,-36-36 16,71 54 15,53-37-31,18-52 15,17 0 1,-53-70 0,18-18-1,-53-142 1,0 54 0,-18 35-1,-35 106 1,53 88 15,0 35-15,0 123-16,53-17 15,53-70 17,-71-89-32</inkml:trace>
  <inkml:trace contextRef="#ctx0" brushRef="#br0" timeOffset="15990.98">7267 11377 0,'0'0'0,"0"-18"15,0-17 1,0-18 0,-17 53-16,17-53 15,-89 18 1,1 35-1,0 71 1,88-1 0,0 1-1,88-36 17,-35-35-17,35-71 1,-52-105-1,-36 123 1,0-282 0,0 159-1,-18 70 1,-17 71 0,35 52 140,0 18-141,0 1-15,0 17 16,17 88 0,-17 53-1,36 17 1,16-140 0,1-36-1,-17-35 1,-1 0-1,18 0-15,0-70 16,-18-54 0,-35 89-1,0 0 1,-53 88 31,53-1-32,53 1 1,35 18 0,-52-71-16,-36 18 15,0 52 1,-71-35 0,-52-35-1,105 0 1</inkml:trace>
  <inkml:trace contextRef="#ctx0" brushRef="#br0" timeOffset="16465.52">8361 8167 0,'0'0'0,"35"0"31,-35 106-15,159 388 0,-71-142-16,-17 389 15,-71-106 1,-159-229 0,-70-142-1</inkml:trace>
  <inkml:trace contextRef="#ctx0" brushRef="#br0" timeOffset="17541.05">10724 8572 0,'-35'0'15,"70"0"16,54 0-31,-19 0 16,89 0 0,-89 0-16</inkml:trace>
  <inkml:trace contextRef="#ctx0" brushRef="#br0" timeOffset="17673.23">10883 8837 0,'0'0'0,"-35"35"16,53-35 0,228 0-1,195-35 1</inkml:trace>
  <inkml:trace contextRef="#ctx0" brushRef="#br0" timeOffset="19812.43">13388 7990 0,'0'0'0,"0"-35"16,0 123 31,0-17-47,0 123 15,0 18 1,0-54 0,35-34-1,36-124 1,-1 53-16</inkml:trace>
  <inkml:trace contextRef="#ctx0" brushRef="#br0" timeOffset="20155.75">13829 8555 0,'0'0'0,"-18"0"16,-17 0-1,0 17 1,35 36 0,35 36-1,53-89 1,-17 0 15,-36 0-31,-35-18 0,53-70 16,-18 0-1,-35-1 1,-35 54 0,-53 35 15,17 18-16,36 88 1,53-89 0,17 36-16</inkml:trace>
  <inkml:trace contextRef="#ctx0" brushRef="#br0" timeOffset="20622.95">14199 8625 0,'0'0'0,"36"-35"15,-1-18 1,0 0 0,-35 18-1,0 0 1,-53 35 15,-17 53-15,34 35-1,36 35 1,71 18 0,-36-52-16,106 87 15,-52 0 1,-54 54 0,18-54-1,-71-52 1,-105 17-1,17-71 1,-18-70 0,54-53-1,-1-70 1,71 52 15,53-52-31,88-54 16,-35 1-1</inkml:trace>
  <inkml:trace contextRef="#ctx0" brushRef="#br0" timeOffset="20938.97">15169 7302 0,'0'0'15,"0"-17"-15,-17 17 16,-54 88 0,18 212-1,53 53 1,0 141 0,89-89-1,105 142 16,-159-494-15,35-18 0,-70 18-16,71-53 15,-36 0 1,-35-35-16</inkml:trace>
  <inkml:trace contextRef="#ctx0" brushRef="#br0" timeOffset="21571.78">16157 7973 0,'0'-53'32,"0"18"-17,0 88 32,0-1-31,0 1-16,0 18 15,0-36 1,0 0 0,0-52 15,0-18-31,-17-89 31,17-35-31,-53-35 16,53 88-1,0 1 1,0-72 0,0 142-1,35 35 1,88 0 0,-52 53-1,-36 53 1,-35-36-1,-70 1 1,-54-1 0,54 36-1,70-18 17,0-35-32</inkml:trace>
  <inkml:trace contextRef="#ctx0" brushRef="#br0" timeOffset="21838.86">15593 8749 0,'88'0'31,"53"0"-31,18-35 15,17 35-15,230-71 16,-106-17 0,-247 88-1,-53-35 1,-159 123 15</inkml:trace>
  <inkml:trace contextRef="#ctx0" brushRef="#br0" timeOffset="22071.89">16034 9119 0,'0'-35'16,"0"53"-1,0 17 1,0 0-16,17 53 16,-17 36-1,36-1 17</inkml:trace>
  <inkml:trace contextRef="#ctx0" brushRef="#br0" timeOffset="22240.5">16439 9243 0,'0'0'0,"36"-35"16,52 35-1,-35 0 1,-53-36-16</inkml:trace>
  <inkml:trace contextRef="#ctx0" brushRef="#br0" timeOffset="22679.44">16898 9102 0,'-53'0'31,"53"35"-31,0 0 15,-35 89 1,35-18 0,18-18-1,17-35 17,-35-106-17,0-18 1,-18-52-1,18 17 1,0 53-16,0-18 16,0 18-1,18 18 1,123 35 0,-53 18-1,-88 35 1,-18 17 15,-87-34-15,-19-36-1,89-18 1</inkml:trace>
  <inkml:trace contextRef="#ctx0" brushRef="#br0" timeOffset="22960.49">17709 6932 0,'0'0'0,"71"106"31,0 17-31,87 248 16,-17 176 15,-141-265-31,53 212 16,-106-89-1,-123-122 1,-36-54 0,36-123-16</inkml:trace>
  <inkml:trace contextRef="#ctx0" brushRef="#br0" timeOffset="24395.9">13617 6138 0,'0'0'0,"0"-35"15,0 0 1,0-1 0,-35 1 15,53 53 0,34 17-31,-16 0 16,17 36-16,53 70 15,35 53 17,-18-88-32,36 35 31,-159-106-31,53 18 31,-88-70 32,-36 17-48,36-36 1,-1 36-16,1 0 15,0-35-15,0 35 16,-54 0 0,89-35 46,18 35-31,17 0-15,-35 17 0,53 19-1,18-36-15,-71 35 16,53-35 0,0 0-1,35 0 1,-53 0-1,-35-106 1,35 36 0,1-36-1,-36 18 1,0 17 0,35 71 46,-35 18-46,35-18-16</inkml:trace>
  <inkml:trace contextRef="#ctx0" brushRef="#br0" timeOffset="33769.01">20126 8149 0,'0'0'0,"35"35"31,106-35-16,71 0 1,0-35-16,-36 35 0</inkml:trace>
  <inkml:trace contextRef="#ctx0" brushRef="#br0" timeOffset="34320.12">20267 7814 0,'106'0'31,"17"0"-31,19 0 16,-1 0-16</inkml:trace>
  <inkml:trace contextRef="#ctx0" brushRef="#br0" timeOffset="34618.37">22631 7691 0,'0'-36'16,"0"124"15,35 36-15,-35-18-16,53 88 15,-53-35 1,0-107-1</inkml:trace>
  <inkml:trace contextRef="#ctx0" brushRef="#br0" timeOffset="35133.6">22631 7620 0,'0'0'0,"-53"-88"0,53 35 16,0-53-1,70-17 1,1 87 0,-36 36-1,18 0 1,-18 106 15,-52-35-15,17-36-16,-36 0 15,54-35 32,17 0-31,36 36-1,-36-1 1,0 35-16,-105 54 31,-1-71-15,1-53 0,35 0-16,-1 0 15,19 0 1,17 17-1,105-17 1</inkml:trace>
  <inkml:trace contextRef="#ctx0" brushRef="#br0" timeOffset="35439.19">23178 7796 0,'0'71'31,"-18"0"-15,18-1 0,35-35-1,36-35 1,-1 0 0,-17-53-1,-53-35 1,0 18-1,-123 34 17,87 36-32,1 0 15,35 18 1</inkml:trace>
  <inkml:trace contextRef="#ctx0" brushRef="#br0" timeOffset="35633.99">23989 7814 0,'0'-35'0,"212"-1"47,-142 36-47,54 0 16,-107 0-1</inkml:trace>
  <inkml:trace contextRef="#ctx0" brushRef="#br0" timeOffset="35834.19">24253 7567 0,'-35'0'16,"88"88"31,-53-17-47,71 88 15,-71-1 1,0-52 0,0-71-16</inkml:trace>
  <inkml:trace contextRef="#ctx0" brushRef="#br0" timeOffset="36050.83">25153 7514 0,'0'0'0,"0"88"31,0 1-15,0 87 0,0-17-1,-35-71 1</inkml:trace>
  <inkml:trace contextRef="#ctx0" brushRef="#br0" timeOffset="36500.15">25082 7320 0,'0'0'0,"0"-123"16,0-1-16,53 1 31,18 87-15,-18 36-16,53 0 15,-53 36 1,-53 52 0,-53 0-1,17-17 1,-16-71-16,52 35 16,35-35 15,18 0-16,17 0 1,-70 18-16,0 17 31,-35 53-31,-88-35 32,52-18-17,0 1 1,71-1-1,142-35-15</inkml:trace>
  <inkml:trace contextRef="#ctx0" brushRef="#br0" timeOffset="36683.08">25859 7479 0,'-18'18'46,"18"34"-30,0 1-16,-35 71 16,35-36-1</inkml:trace>
  <inkml:trace contextRef="#ctx0" brushRef="#br0" timeOffset="36883.26">26458 7267 0,'0'0'16,"0"-35"-16,0 70 47,0 53-47,-88 54 15,18-19 1,-1-35-1,36-88 1</inkml:trace>
  <inkml:trace contextRef="#ctx0" brushRef="#br0" timeOffset="37016.94">26247 7373 0,'0'0'16,"35"0"-16,0 0 15,0 124 1,18-124 0</inkml:trace>
  <inkml:trace contextRef="#ctx0" brushRef="#br0" timeOffset="37199.64">26793 7585 0,'0'70'31,"0"-52"-15,0 52-16,0 36 16,0-17-1,0-1 1</inkml:trace>
  <inkml:trace contextRef="#ctx0" brushRef="#br0" timeOffset="40548.3">12453 12153 0,'0'0'0,"-35"0"15,52 0 16,89 0-15,-18 0 0,71 0-1,-106 0-15</inkml:trace>
  <inkml:trace contextRef="#ctx0" brushRef="#br0" timeOffset="40701.93">12559 12488 0,'0'0'0,"-35"36"16,35-1 0,17-35-16,142 0 15,599-124 17,-475 36-32</inkml:trace>
  <inkml:trace contextRef="#ctx0" brushRef="#br0" timeOffset="40948.83">15910 11906 0,'0'0'0,"0"36"47,0 52-47,0-18 15,36 18 1,-36 71 0,35-106-16</inkml:trace>
  <inkml:trace contextRef="#ctx0" brushRef="#br0" timeOffset="41348.66">15963 11836 0,'0'0'0,"0"-53"0,-35-71 15,35 18 1,35 18 0,53 88 15,-17 0-31,-36 0 31,18 71-31,-53 52 31,0-87-15,-53 17 0,-17-18-1,-54-35 1,89 0 0,0 0-1,52 53 1</inkml:trace>
  <inkml:trace contextRef="#ctx0" brushRef="#br0" timeOffset="41664.22">15064 12912 0,'0'0'16,"123"0"15,248-71-15,105-17 0,-18-18-1,-228 53-15,-19 53 16,1-53-1,-318 159 17,0-71-17</inkml:trace>
  <inkml:trace contextRef="#ctx0" brushRef="#br0" timeOffset="41931.83">15222 13423 0,'0'-35'32,"0"53"-17,18 17 1,-18 141-1,53 54 1,-53-125 0,0-34-16,88 105 15</inkml:trace>
  <inkml:trace contextRef="#ctx0" brushRef="#br0" timeOffset="42100.04">15787 13794 0,'0'-36'15,"88"36"1,-35 0 0,106 0-1,-18 0 1</inkml:trace>
  <inkml:trace contextRef="#ctx0" brushRef="#br0" timeOffset="42281.67">16563 13582 0,'0'0'0,"-35"0"15,35 35 1,0 18-1,35 124 1,0-125-16,-35 1 16,0-17-16</inkml:trace>
  <inkml:trace contextRef="#ctx0" brushRef="#br0" timeOffset="42547.8">16581 13741 0,'0'0'0,"-71"-141"16,71 70 0,53 18-1,70 53 1,-52 0 15,-71 53-31,0 0 31,-88 35-15,-89 0 0,142-88-1,35-35 1</inkml:trace>
  <inkml:trace contextRef="#ctx0" brushRef="#br0" timeOffset="42764.63">18309 12435 0,'0'0'0,"-17"0"0,69-35 47,125 35-32,-54 0 1,-87-53-16</inkml:trace>
  <inkml:trace contextRef="#ctx0" brushRef="#br0" timeOffset="42902.2">18556 12488 0,'0'0'0,"-35"0"16,158 0 15,-17 0-31,229-35 16</inkml:trace>
  <inkml:trace contextRef="#ctx0" brushRef="#br0" timeOffset="43423.36">21078 11994 0,'0'0'0,"-17"0"0,52 18 62,0-18-62,1 0 16,34-18 0,-70-17-1,0 0 1,-17 35-1,-89 0 1,0 70 0,0 19-1,71 16 1,35-52 0,0-17-16,123 34 15,-17-70 1,-35 0-1,-36 0 1</inkml:trace>
  <inkml:trace contextRef="#ctx0" brushRef="#br0" timeOffset="44168.46">21731 10407 0,'0'-53'15,"0"18"1,0 70 15,0 53-15,35 71-1,-35-18 1,0-35 0,0-71-16,-17-35 15</inkml:trace>
  <inkml:trace contextRef="#ctx0" brushRef="#br0" timeOffset="44634.77">21731 10319 0,'0'0'0,"0"-106"15,0 71-15,0-1 16,88-34 0,-17 70-1,-36 0 1,-35 70-1,0 19 1,-70-19 0,70-17-1,0-18 48,35-35-63,0 53 31,-35-35-15,0 52-1,-35-70-15,-36 53 16,1-17 0,34-36-1,1 35 1,53-35-1,35 0 1</inkml:trace>
  <inkml:trace contextRef="#ctx0" brushRef="#br0" timeOffset="44915.25">22137 10654 0,'-18'0'0,"-17"35"16,35 18-1,0-18 1,18-35 0,17 0-1,0 0 1,-35-17 0,0-1-16,0-17 15,-88 35 1,35 0 15,71 17-15,35-17-16</inkml:trace>
  <inkml:trace contextRef="#ctx0" brushRef="#br0" timeOffset="45069.82">22542 10672 0,'124'-89'16,"-71"89"0,53 0-1,-89 0 1</inkml:trace>
  <inkml:trace contextRef="#ctx0" brushRef="#br0" timeOffset="45264.27">22701 10478 0,'-53'-36'31,"71"36"1,17 36-32,1 34 15,16 71 1,-52-17-1,0-1 1,0-88-16</inkml:trace>
  <inkml:trace contextRef="#ctx0" brushRef="#br0" timeOffset="45879.68">23266 10389 0,'0'0'0,"0"-35"0,-36 35 15,36 18 1,0 35-16,0 176 31,0-141-31,0 0 31,0-52-15,0-72 15,0-34-15,0-71 0,-52-53-1,52 52-15,0 37 16,0 52-16,0 17 15,52 1 1,19 35 0,0 18-1,-71 88 1,-18-36 0,-35-35 15,53-52 0,35 17 0,1 0-31,16 53 16,-52 17 0,-52 1-1,-19-1 1,36 19-1</inkml:trace>
  <inkml:trace contextRef="#ctx0" brushRef="#br0" timeOffset="46033.83">23495 10513 0,'0'0'0,"0"17"31,0 72 0,0-54-31,0 0 16,0 0-16</inkml:trace>
  <inkml:trace contextRef="#ctx0" brushRef="#br0" timeOffset="46229.9">24024 10283 0,'0'0'0,"0"-35"32,0 53-17,-17 105 1,-36-70 0,-36 71-1,1-18-15</inkml:trace>
  <inkml:trace contextRef="#ctx0" brushRef="#br0" timeOffset="46368.14">23848 10442 0,'0'0'0,"35"-35"16,0 88 15,1 0-16</inkml:trace>
  <inkml:trace contextRef="#ctx0" brushRef="#br0" timeOffset="46529.87">24165 10548 0,'0'53'47,"0"-18"-32,-17 1 1,17-1-16,0 0 16</inkml:trace>
  <inkml:trace contextRef="#ctx0" brushRef="#br0" timeOffset="46716.21">24536 10054 0,'0'0'0,"53"0"0,-18 18 16,0 52-16,18 54 15,-18 52 1,-158 1 0,35-107-1</inkml:trace>
  <inkml:trace contextRef="#ctx0" brushRef="#br0" timeOffset="47129.92">21431 10019 0,'0'0'0,"-53"0"16,-35 0-1,-35 159 1,-18 158 0,141-176-16,0 0 15,211 212 1,89-318-1,-194-35-15</inkml:trace>
  <inkml:trace contextRef="#ctx0" brushRef="#br0" timeOffset="49813.12">12488 16792 0,'53'-35'16,"18"0"-1,17 35 1,18-53 0,211 0-1,-228 18 1</inkml:trace>
  <inkml:trace contextRef="#ctx0" brushRef="#br0" timeOffset="49979.69">12700 17110 0,'-88'0'0,"176"0"0,-229 0 16,176 0 15,106 0-31,212 0 16,-35 0-1,-124-71 1</inkml:trace>
  <inkml:trace contextRef="#ctx0" brushRef="#br0" timeOffset="50281.18">15381 16369 0,'0'-53'16,"0"106"-16,0-88 31,0 105-31,53 124 16,-53-35 15,0-18-31,0-106 16</inkml:trace>
  <inkml:trace contextRef="#ctx0" brushRef="#br0" timeOffset="50596.79">15363 16034 0,'0'0'0,"-52"-124"0,52 18 15,17 71-15,124 0 16,71-18 0,-18 141-1,-141 0 1,-53-35-1,-35 35 17,-195-17-17,89 0 1,106-36 0,35 0-1,229-35-15</inkml:trace>
  <inkml:trace contextRef="#ctx0" brushRef="#br0" timeOffset="50762.41">16439 16140 0,'0'0'0,"53"0"16,18-36-1,52 36 1,-52 0-1,17 18 1</inkml:trace>
  <inkml:trace contextRef="#ctx0" brushRef="#br0" timeOffset="50896.34">16510 16510 0,'0'0'31,"123"0"-16,160 0 1,-142-35-16,-18 35 16</inkml:trace>
  <inkml:trace contextRef="#ctx0" brushRef="#br0" timeOffset="51579">22754 14129 0,'-17'-124'31,"-36"71"-31,53 124 31,0 35-31,0 35 16,35 176-1,18 89 1,-53-88 0</inkml:trace>
  <inkml:trace contextRef="#ctx0" brushRef="#br0" timeOffset="51845.6">21431 15699 0,'0'0'0,"-123"0"16,723-36 30,-248-17-46,19 53 16,528-105 0,-17-1-1,-458 53 1,-372 53 0,-140 17-1,18-17-15</inkml:trace>
  <inkml:trace contextRef="#ctx0" brushRef="#br0" timeOffset="52148.76">21678 16334 0,'0'0'0,"0"88"47,35 71-32,-35-54 1,0 89-1,0-105-15,0 16 16,0-69 0</inkml:trace>
  <inkml:trace contextRef="#ctx0" brushRef="#br0" timeOffset="52316.57">22102 16775 0,'70'-36'16,"-17"36"-1,88 0 1,18-53-16</inkml:trace>
  <inkml:trace contextRef="#ctx0" brushRef="#br0" timeOffset="53132.75">23530 16616 0,'0'0'0,"88"17"47,-52-17-32,-1 0-15,0 0 16,1-17 0,16 17-1,-52-53-15,0 18 31,-35-1-31,-35 36 16,-89 106 15,88 0-15,71-35 0,106-36-1,71 35 1,-89-70-1,-53 0-15</inkml:trace>
  <inkml:trace contextRef="#ctx0" brushRef="#br0" timeOffset="53765.1">24236 15840 0,'0'-36'32,"0"107"-1,0-18-31,53 0 16,-53 35-16,35-17 15,-35 123 16,0-159-31,0 0 16</inkml:trace>
  <inkml:trace contextRef="#ctx0" brushRef="#br0" timeOffset="54230.1">24271 15804 0,'0'-35'0,"0"70"0,0-123 16,0 53-1,88 0 1,-70 35 0,53 0-1,-71 35 16,0 0-31,-53 18 16,17-35 0,36 17-1,18-35 17,70 0-17,-35 0 1,-18 35-1,-35 1 1,-53 34-16,-17-35 16,17-35-1,0 36 1,35-36 0,54 0-1</inkml:trace>
  <inkml:trace contextRef="#ctx0" brushRef="#br0" timeOffset="54516.54">24677 16016 0,'0'35'31,"0"1"-15,53-36-16,0 0 31,0 0-31,-18 0 16,-35-18-1,0-17 1,-35-1 0,-1 36-1,-52 0-15,53 0 16,35 18-1,53-18 1</inkml:trace>
  <inkml:trace contextRef="#ctx0" brushRef="#br0" timeOffset="54678.48">25047 15998 0,'18'0'0,"35"-35"15,106 35 1,-124 0 0,0 0-1</inkml:trace>
  <inkml:trace contextRef="#ctx0" brushRef="#br0" timeOffset="54877.76">25294 15893 0,'-35'0'0,"53"0"47,-18 17-31,35 19 0,-35-1-16,0 35 15,35 1 1,-35-1-1</inkml:trace>
  <inkml:trace contextRef="#ctx0" brushRef="#br0" timeOffset="55477.69">25665 15822 0,'0'0'16,"0"35"15,0 1-31,0 34 32,0-35-32,0 18 15,0-88 32,0-35-31,0-36-1,0-53 1,0 71 0,0 53-1,35 35 1,18 17-1,-18 18 1,-35 1-16,0-1 31,0 18-31,-18-53 16,36 0 31,-18 35-16,0 18-15,-35-53-1,35 53-15,-53 18 16,18-54 0,88-17 15</inkml:trace>
  <inkml:trace contextRef="#ctx0" brushRef="#br0" timeOffset="55628.82">25859 15910 0,'0'-35'31,"0"53"-15,0 52-1,0-17 1,35-53-1</inkml:trace>
  <inkml:trace contextRef="#ctx0" brushRef="#br0" timeOffset="55810.72">26194 15840 0,'0'0'0,"35"-36"0,-35 72 46,0-1-30,-35 0 0,-1 1-16,1-1 0,0 18 31,-36-18-31</inkml:trace>
  <inkml:trace contextRef="#ctx0" brushRef="#br0" timeOffset="55943.69">26017 15998 0,'0'-52'15,"18"16"1,17 36 0,1 18-1,-1 0 1,18-18-16</inkml:trace>
  <inkml:trace contextRef="#ctx0" brushRef="#br0" timeOffset="56100.53">26405 15875 0,'0'0'0,"0"-35"31,0 88-15,0-18 15,0-17-15</inkml:trace>
  <inkml:trace contextRef="#ctx0" brushRef="#br0" timeOffset="56276.86">26599 15734 0,'0'0'0,"0"-35"16,71 70 15,-71 0-31,35 36 15,-70-1 1,-36-17 0,-34-18-16</inkml:trace>
  <inkml:trace contextRef="#ctx0" brushRef="#br0" timeOffset="56659.91">23848 15787 0,'0'0'0,"-36"88"47,1 0-47,35 0 15,-70 71 1,70-71-16,158 18 16,1-71-1</inkml:trace>
  <inkml:trace contextRef="#ctx0" brushRef="#br0" timeOffset="60374.63">16192 14834 0,'-17'-35'0,"34"70"0,-87-105 15,-71 70 1,-18 0-1,-88 0 1,-17 0 15,158 35-31,-159 0 0,106 18 32,124-18-17,-35 1 1,70 52-1,0 18 1,35 88 0,-35 88-1,0 106 1,53 194 0,-53-194-1,-36-53 1,36-88-1,0-53 1,53-123 0,53-36-1,35 36 17,71-36-17,282-35 1,-71 0-1,318 0 1,-494 0 0,476 71-1,89-71 17,-530 0-32,229 0 15,71-53 1,124 53-1,-283-53 1,-105 53 0,52 0-1,54-53 17,-54 0-17,-70 0 1,0 18-1,123 35 1,-123-53 0,53 53-1,17-53 1,-52 53 0,87-53-1,-105 0 1,-53 53-1,194-53 17,-335 53-32,264-53 31,-35 0-15,36 0-1,-18 53 1,17-35-1,-211-18 1,-18 53 0,-71-35-1,1 0 1,-18-1 0,-18-17-1,-35-35 1,0 0-1,53-388 17,-53 299-32,-106-264 31,0 71-15,-17-230-1,70 248 1,0 87-1,-17 36 1,-1 17 0,36 0-1,-18 89 1,18 17 0,-18-17-1,-18 17 1,18 53-16,-17-18 15,17 18 17,-18-17-32,1 34 15,-54 36 17,-17 0-17,-35 0 1,-124 0-1,-300 0 1,141 0 0,107 36-1,17 17 1,-1 0 0,-52 0-1,159-1-15,-194-52 16,-36 53-1,-17 0 1,-89 0 15,266 0-31,-1 0 32,-71 0-17,124 0 1,-53 0-1,159-53-15,-159 53 16,-17-53 0,-89 53-1,-282 52 1,194-52 0,1 18-1,16-1 1,1 19-1,17 16 1,-317 107 0,335-53-1,36 0 17,-54-1-17,247-69 1,160-19-1,-1-70-15</inkml:trace>
  <inkml:trace contextRef="#ctx0" brushRef="#br0" timeOffset="70394.92">9860 4868 0,'0'0'0,"-53"0"0,-70 0 16,87 0-1,19 0 1,87 0 15,36 0-15,141 0-1,-70-17 1,-160 17 0,-17-36-1,-17-17 1,-54 18 0,0 35-1,71 53 32,53-18-31,-17 18-1,-36-17 1,0-1-16,0 35 16,-71 1-1,-35 0 16,71-1-15,0-35-16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57:30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3828 3545 0,'-18'0'15,"18"-35"16,-35 0 1,-1 35-17,1-35 1,-106 52 0,18 36-16,17 0 15,-141 123 1,212-87-1,105 16 17,-17-105-32,123 53 15,-87-53 1,-89-17 15,-18-19-15,-229 89-1,53 53 1,106 18 0,88-71-1,35 35 1,106-53 0,106 0-1,-88-35 1</inkml:trace>
  <inkml:trace contextRef="#ctx0" brushRef="#br0" timeOffset="289.97">3810 4022 0,'0'-36'0,"0"72"0,0-107 16,35 71 0,1 0 15,-1 0-31,35 88 15,-34 36 1,17-36 0,-53-53-1,35-35 1,-35-88 0,35-53-1,0 0 1,1 106-1,17 35 17</inkml:trace>
  <inkml:trace contextRef="#ctx0" brushRef="#br0" timeOffset="1278.84">4586 4039 0,'0'0'0,"-18"0"31,18-35 1,0 0-17,0-1 1,-35 36 0,0 0-16,-18 0 15,-88 18 16,106 35-31,35 35 16,17-52 0,89-36-1,18 0 1,-89 0 15,0 0-15,0 0-1,36 35 1,17-35 0,18-53-1,-18-53 1,-53-106 0,-35 107-1,0-1-15,-17-71 16,-36 142-1,18 35 1,-1 123 15,1 36-31,53 35 16,52-53 0,18-35 15,18-53-16,-35-53 1,-1-35 0,1-106-1,-36 35 1,-35 71 0,-17-1-1,-54 177 16,71-70-31,0 35 16,18-36 0,88-34-1,-54-36 1,54-106 15,-70 35-15,-36-35-1,0 71 1,0 70 31,0 36-31,0-36-16,0 1 15,35 34 1,35-70 15</inkml:trace>
  <inkml:trace contextRef="#ctx0" brushRef="#br0" timeOffset="1680.64">6068 3916 0,'0'-18'16,"0"-17"0,0 0-1,-18 35 17,-17 0-32,-36 17 15,36 36 1,-18 18-1,53 17 1,88-88 0,-35 0-1,0-53 1,0 53 0,-18 0 15,-35 53-16,0 0 1,36-53 0,34 0-1</inkml:trace>
  <inkml:trace contextRef="#ctx0" brushRef="#br0" timeOffset="1912.1">6473 3669 0,'0'-159'16,"0"318"-16,0-388 15,0 352 32,0-17-31,0 0-16,71 17 16,-18 107-1,-53-107 1,0-88-1</inkml:trace>
  <inkml:trace contextRef="#ctx0" brushRef="#br0" timeOffset="2311">6456 4057 0,'0'0'0,"-53"-53"0,53 35 16,18 18 15,123 0-16,17 0 1,-69-53 0,-54 53 15,-35 18-31,-35 53 16,35-18-1,0-18 1,0 53-1,70-53 1,-17-35 0,18-17-1,-18-54 1,-53 18 0,-53-17-1,-53 70 1,88 0-1,-35 17 1,177 72 0</inkml:trace>
  <inkml:trace contextRef="#ctx0" brushRef="#br0" timeOffset="2615.85">7250 4075 0,'35'0'0,"0"-71"15,-35 53 1,35 18-1,18 0 1,36 71 0,-54 17-1,-35-35 1,-18-18 0,-17-35-1,35-53 1,0-52-1,176 16 1,-52 89 0,-89 18-1,-35 35 17,-106 0-17,18 0-15</inkml:trace>
  <inkml:trace contextRef="#ctx0" brushRef="#br0" timeOffset="2895.98">7038 3404 0,'0'0'0,"-35"0"16,-18 0-1,17 53 1,36-70 46,0-36-46,-35 53 0,35 35 15,18 0-16,52 18-15</inkml:trace>
  <inkml:trace contextRef="#ctx0" brushRef="#br0" timeOffset="3745.08">9507 3598 0,'0'0'0,"-17"71"47,17 17-47,0-35 0,-36-18 16,36 1-1,0-1-15,-35-106 47,35-35-31,0 18-16,35-106 15,18 141 1,-17 18 0,17 53-1,-1 140 1,-52-52-1,0-70 1,0-1 0,0-159 15,0-34 0,71 16-31,-36 107 16,-35 0-1,53 35 1,0 53 0,18 70-1,-36 36 1,-35-35 0,0-54-1,71-17-15</inkml:trace>
  <inkml:trace contextRef="#ctx0" brushRef="#br0" timeOffset="4043.78">10213 3792 0,'0'-35'47,"70"0"-31,-17 35-1,-17-35 1,-36 17 0,-71 18-1,18 0 1,0 0-16,-53 70 16,71 1-1,35 0 1,53-19-1,123-52 1,-105 0 0</inkml:trace>
  <inkml:trace contextRef="#ctx0" brushRef="#br0" timeOffset="4244.1">10742 3440 0,'0'-53'0,"0"106"0,0-142 0,0 36 31,0 71 1,0 141-17,0 0 1,0-18 0,0-88-1,-18-18-15</inkml:trace>
  <inkml:trace contextRef="#ctx0" brushRef="#br0" timeOffset="4710.56">10583 3757 0,'-53'-106'31,"106"71"-31,36 0 16,-37 35-1,1 0 1,124 0 0,-89 35-1,-53 18 1,-35 35 0,0 0-1,-17-88 1,-19 0 15,36-70-15,53 17-1,18-35-15,-1 52 16,19 36 0,-54 53 15,-35-17-16,0 34 1,0-35 0,0 1-1,-18-36 1</inkml:trace>
  <inkml:trace contextRef="#ctx0" brushRef="#br0" timeOffset="4982.64">11324 3281 0,'0'0'0,"-35"-53"16,0 53 15,35 53-31,0-36 31,35-17-15,18-17-1,-53-18 1,0-1 0,-35 36-1,-1 53 17,36-18-32</inkml:trace>
  <inkml:trace contextRef="#ctx0" brushRef="#br0" timeOffset="5211.26">11659 3440 0,'0'0'0,"0"-18"16,0-17-1,-35 35 17,0 0-32,-36 123 15,71 1 1,0-71-1,18 35 1,70-18 0,0-70-1,0 0 1</inkml:trace>
  <inkml:trace contextRef="#ctx0" brushRef="#br0" timeOffset="5828.84">5080 4674 0,'0'0'0,"-212"0"0,-140 0 16,122 53 0,195-53-1,35 35-15,88-35 31,335 0-15,248 0 0,1146-70-1,511-1 1,-1675 71 0,299 0-1,-458 0 1,-353 0-1,-176 0 17,0 0-17,-36 0 1</inkml:trace>
  <inkml:trace contextRef="#ctx0" brushRef="#br0" timeOffset="7049.74">14499 3986 0,'-159'-53'31,"177"53"16,70 0-31,230-35 15,-248 35-31,-34 0 16,-1-35-1,0 35-15,-53-35 31,-17-18-15,-18 53 15,0-18-31,-17 18 16,105 35 31,0-35-32,18 36 1,-17-36-16,34 35 16,-35-35-1,-35 35 17,-53 36-17,-17 17 1,-1 18-1,71-71 1,0 0-16,71 1 16</inkml:trace>
  <inkml:trace contextRef="#ctx0" brushRef="#br0" timeOffset="7732.82">17057 3492 0,'0'-70'15,"0"35"1,-35 35 0,-36 0-16,36 0 15,-53 141 1,52-71 0,-17 54-1,18-1-15,35-70 16,71-18 15,158-35-15,-123-70-1,-36 17 1,-87 53 31,-19 35-32,36 36 1,36-36 0,-36 18-16,70-53 15,1 0 1,-18 0 0,-18-18-1,-35-123 16,-18 106-15,-52-18 0,34 53-1,-16 0 1,52 71 0,88-36-1</inkml:trace>
  <inkml:trace contextRef="#ctx0" brushRef="#br0" timeOffset="8076.64">17480 3828 0,'0'0'0,"35"0"16,1 0 15,-1 17-15,-35 71-1,0-52-15,0-19 31,-18 36-15,-17-53 0,35-70-1,0 34 1,18 1-16,70 0 16,18-18-1,-71 53 1,53 18-1,-88 52 1,0 1 0,0-36-1,0 18-15</inkml:trace>
  <inkml:trace contextRef="#ctx0" brushRef="#br0" timeOffset="9210.06">18186 3528 0,'0'0'0,"-53"70"31,53 36-15,0 265-1,0-124 1,0-142-16,0-16 15,0 52 1,-35-71 0,35-17-1,17-53 1,71 0 0,1-18-1,-54-52 1,18-1 15,-53-140-15,-36 52-1,-16 71-15,-1 17 16,-106 1 0,177 70 30,34-36-30,-16 36-16,34-88 16,1 18-1,-71 34 1,0 107 46,0-18-62,0 17 32,35-70-32,18 53 15,-18-53 1,1-35 0,-1-36-1,-35 1 1,0 35-1,-18 105 17,18-35-17,0-17-15,35 17 16,1 18 0,70-53 15,-71-70-31,0-36 31,0 71-15,1-1-1,34 36 1,1 0 0,-36 89-1,-35-37 1,-35 54-1,-36-106 1,36 0 0,35-17-1,106-72 1,-36 54 0,36-18 15,-53 106 0,-18 18-15,-35-36-1,-17 0 1,17 1-16</inkml:trace>
  <inkml:trace contextRef="#ctx0" brushRef="#br0" timeOffset="9359.87">19173 3545 0,'0'0'0,"0"-53"0,-52 18 16,52 0-1,17 88 17,36-18-17,-18 0-15</inkml:trace>
  <inkml:trace contextRef="#ctx0" brushRef="#br0" timeOffset="9612.07">19368 3881 0,'0'35'16,"0"0"-16,35 0 31,18-35-31,-18 0 16,36-17-1,-71-36 1,0-35 0,-71 35-1,-17 53 1,17 17 0,71 72-1</inkml:trace>
  <inkml:trace contextRef="#ctx0" brushRef="#br0" timeOffset="9930.12">19703 3792 0,'17'-35'31,"19"35"-15,34 71-1,-70-36 1,0 18-1,0-18 1,-35-35 0,35-53-1,0 0 1,53 0 0,35 18-1,-35 35 1,0 0-16,53 53 31,-106 18-15,0 52-1</inkml:trace>
  <inkml:trace contextRef="#ctx0" brushRef="#br0" timeOffset="10491.56">21114 3704 0,'0'-35'0,"0"70"0,-36 0 31,36 54-31,-35-19 16,35 89 15,0-194 0,0-54-15,0 19-1,18-18-15,52-124 16,-17 177 0,-17 35-1,-1 70 1,35 54-1,-52-36 1,-18-35 0,0-71 15,0-17-15,0-18-16,71-141 15,-36 159 1,35-1 15,1 89-15,-71 18-16,53 70 15,-53-35 1,0-71 0,35 89-1,0-124-15</inkml:trace>
  <inkml:trace contextRef="#ctx0" brushRef="#br0" timeOffset="10808.23">21960 3916 0,'36'-35'0,"-72"70"0,72-106 15,-36 36 1,0 0 0,-88 35-1,-36 0 16,71 0-31,18 53 16,0-18 0,35 0-1,88 0 1,-35-35 0,70 0-1,-88 0 1,1 36-1,-36-1 1,0 0 0</inkml:trace>
  <inkml:trace contextRef="#ctx0" brushRef="#br0" timeOffset="11029.98">22278 3457 0,'0'0'0,"0"-35"0,0 105 63,0 36-63,0 0 16,0 88-1,53-141-15,-53 0 16,0 18-1,0-36 1</inkml:trace>
  <inkml:trace contextRef="#ctx0" brushRef="#br0" timeOffset="11458.59">22137 3881 0,'-35'-106'16,"70"70"-1,0 36 1,18 0-16,18 0 16,34 18-1,19 53 1,-54-1 0,-70-17-1,0 0 1,-17-18-1,-19-35 1,36-53 0,71-17-1,35-1 1,-36 36 0,-34 35-1,-1 0 1,-35 71 15,0-1-15,-18-35-1,18 1 1</inkml:trace>
  <inkml:trace contextRef="#ctx0" brushRef="#br0" timeOffset="11741.69">22842 3457 0,'-35'0'0,"70"0"0,-105 0 0,17 0 31,53 35-31,0 1 16,0-1-1,106 0 16,-71-35-31,18-35 16,-53-18 15,-53-17-31,-18 34 16,36 36 0,0 0-1,35 36 1</inkml:trace>
  <inkml:trace contextRef="#ctx0" brushRef="#br0" timeOffset="11937.24">23178 3510 0,'0'18'47,"0"141"-32,0-18 1,-36-71-1,1-17 1,0-18 15</inkml:trace>
  <inkml:trace contextRef="#ctx0" brushRef="#br0" timeOffset="12080.01">23072 3792 0,'0'0'0,"17"0"31,89 71-15,35-1 0,-53 1-1,-52-71-15,-36 71 16</inkml:trace>
  <inkml:trace contextRef="#ctx0" brushRef="#br0" timeOffset="12447.14">18397 4498 0,'0'0'0,"-264"0"0,34 70 16,160-70-1,211 0 1,353 0 0,211-52-1,107 52 1,17-53 0,-194 53-1,-388 0-15,-106 0 16,-88 0-1,-106 0 17,-35 17-17,-53-17 1</inkml:trace>
  <inkml:trace contextRef="#ctx0" brushRef="#br0" timeOffset="12724.75">17851 4815 0,'0'0'0,"-53"0"16,247 0 0,300 0-1,246 0 1,125 0 15,-477 0-31,-71 0 0,89 53 31,-441 0 1</inkml:trace>
  <inkml:trace contextRef="#ctx0" brushRef="#br0" timeOffset="34118.04">3598 12594 0,'0'-53'16,"-35"18"0,35 70 46,0 36-62,35 17 16,-35 0-16,36-17 15,17 70 1,-53-106 0,35 0-1,-35-87 17,0-37-32,-35-69 15,-36-142 1,-35 0-1,0 18 1,71 105 0,35 124-1,35 0 1,71 18 0,53 35-1,-36 71 1,-70-1-1,-106 54 17,-35 34-17,-71 142 1,124-141 0,53-159-1,17 35-15</inkml:trace>
  <inkml:trace contextRef="#ctx0" brushRef="#br0" timeOffset="34455.4">4004 12559 0,'-53'0'31,"53"-18"-31,0-70 16,53 17 15,-18 19-15,18 52-16,35 0 15,-52 17 1,-1 54 0,-35-1-1,-35-34 1,-1-89 15,36-53-15,53-18-1,-17 89 1,52 35-16</inkml:trace>
  <inkml:trace contextRef="#ctx0" brushRef="#br0" timeOffset="34718.79">4568 12294 0,'0'0'0,"0"-17"31,53-19-15,0-34-1,-53 35 1,0-1-1,-88 36 1,53 53 0,-18 53-16,53-18 15,35-53 1,124 18 0</inkml:trace>
  <inkml:trace contextRef="#ctx0" brushRef="#br0" timeOffset="35277.39">5080 12171 0,'-35'-71'15,"-1"36"-15,1 35 32,0 35-17,0 89 1,35-71-16,0-18 15,88 18 1,-35-53 0,0-88-1,0-53 1,-1-89 0,-87 19-1,-35 34 1,34 142-1,1 35 17,17 88-17,54 106 1,158 88 0,-141-246-1,17-1 1,1-70-1,-71-36 1,0-105 0,0 158-1,0 89 32,0 17-47,0 18 16,88-1 15</inkml:trace>
  <inkml:trace contextRef="#ctx0" brushRef="#br0" timeOffset="35584.78">5486 11254 0,'-71'-36'31,"18"54"-31,53 17 16,18 36-1,17-36 1,0-35 0,1-53-1,-36-17 16,-18 34-31,-70 36 16,88 18 15,0 88-15,106-36-16</inkml:trace>
  <inkml:trace contextRef="#ctx0" brushRef="#br0" timeOffset="35820.17">5838 11448 0,'0'0'16,"-17"-18"0,-18 18 15,-18 18-15,0 35-16,0 70 15,53-35 1,0-17 15,35-71-31,0 35 16,89-70-1,17-124 1</inkml:trace>
  <inkml:trace contextRef="#ctx0" brushRef="#br0" timeOffset="36022.36">6138 11060 0,'0'-89'0,"0"178"0,-35-266 15,35 124-15,-35 18 16,35 0-16,-36 35 16,72 158 15,52 72-15,-35-19-1,-18-105 1,0-18-1</inkml:trace>
  <inkml:trace contextRef="#ctx0" brushRef="#br0" timeOffset="36186.03">6138 11395 0,'-17'0'0,"34"0"0,-34-36 15,52 36 16,18 0-15,0-35-16,17 35 16,-17 0-16,0-35 15</inkml:trace>
  <inkml:trace contextRef="#ctx0" brushRef="#br0" timeOffset="36433.47">6597 11254 0,'-18'0'15,"36"-36"32,-18 1-31,-35 35 15,-1 0-31,1 0 16,0 71-1,35-1 1,70-35 0,1-35-1</inkml:trace>
  <inkml:trace contextRef="#ctx0" brushRef="#br0" timeOffset="36749.55">6773 11289 0,'0'-53'16,"-17"0"-16,-19 53 47,36 18-32,0 52 1,18-70 0,35 0-1,-18-88 1,-35 35-16,0-53 15,0 0 1,-17 18 0,-89 88-1,53 71 1,53 158 0,0-17-1,35 52 1</inkml:trace>
  <inkml:trace contextRef="#ctx0" brushRef="#br0" timeOffset="37049.9">4392 13970 0,'0'0'0,"-35"35"0,423-246 31,-124 69-15,513-228-1,-231 106-15,213-72 16,-565 213 15,-212 123-15,-52 0-1,34 0 1,54 0 0</inkml:trace>
  <inkml:trace contextRef="#ctx0" brushRef="#br0" timeOffset="37684.15">10407 8925 0,'-53'-53'16,"18"18"-16,105 35 62,-17 0-62,0 53 16,124 106-1,-107 17 1,-17-35 0,-18-105-16</inkml:trace>
  <inkml:trace contextRef="#ctx0" brushRef="#br0" timeOffset="37916.62">10901 8943 0,'0'-35'0,"0"70"15,-35-106 1,-1 71 0,36 71-1,0-1 1,0 19-16,-35 228 16,35-35-1,0-70 1,0-71-1,0-53 1,18-88-16</inkml:trace>
  <inkml:trace contextRef="#ctx0" brushRef="#br0" timeOffset="38399.48">11060 9684 0,'0'0'0,"35"0"47,35 0-31,1 0 0,-71-53-16,53 0 15,-53-18 1,0 36-1,-71 35 1,1 53 0,70 18-1,35-1 1,36-70 0,17 0-1,18-18 16,-71 18-31,0 0 16,0 0 0,1 18-1,-36 53 1,-88-1 0,-89 1-1,107-36 1,34-35-1</inkml:trace>
  <inkml:trace contextRef="#ctx0" brushRef="#br0" timeOffset="39403.56">10777 13070 0,'0'0'0,"0"89"63,0-1-48,0-18-15,0-34 16,0-19 0,-35-34 15,35-19-15,0-17-1,0-17-15,0-124 16,35 106-1,1 52 1,69 107 15,-34 17-15,0-17 0,-1-1-1,-35-34 1,18-36-16,-17-36 31,-36-52-15,0-71 15,0 53-31,-18-17 16,-17 88-1,52 35 32</inkml:trace>
  <inkml:trace contextRef="#ctx0" brushRef="#br0" timeOffset="39698.58">11712 12894 0,'-53'88'31,"53"-52"-31,-17 52 15,52-35 17,0-18-32,1-35 15,34 0 1,1-71 0,-36 1-1,-35-54 1,-53 36-1,-123 35 1,140 71 0,1 52-1</inkml:trace>
  <inkml:trace contextRef="#ctx0" brushRef="#br0" timeOffset="40949.55">16298 5503 0,'-17'-35'0,"-36"141"47,53-36-47,-36 19 16,36 16-16,-70 72 15,35-124 1,35 0 0,0-159 15,17-18-16,89-140-15,0-54 32,-53 212-32,0 54 31,-18 69-15,71 107-1,-53 105 1,17 0-1,-34-52 1,-36-89 0,-18-53-1,-17-35 1</inkml:trace>
  <inkml:trace contextRef="#ctx0" brushRef="#br0" timeOffset="41098.37">16298 5803 0,'-17'0'0,"34"0"0,-34-35 16,70 35 15,52 0-15,125 35 0,17-35-16</inkml:trace>
  <inkml:trace contextRef="#ctx0" brushRef="#br0" timeOffset="41314.86">17216 5680 0,'0'0'16,"0"-36"-16,-106 36 15,53 0 1,-88 71 0,88 0-1,53-1 1,35 1-1,124-36 1,0-35 0,-89 0-1</inkml:trace>
  <inkml:trace contextRef="#ctx0" brushRef="#br0" timeOffset="41515.58">17568 5609 0,'0'-70'16,"0"140"-16,0-229 15,0 107 1,-17 52-16,17 52 31,0 90-15,0-1 0,17-36-1,-17-34-15,0-36 16,0-17-1,36-18-15</inkml:trace>
  <inkml:trace contextRef="#ctx0" brushRef="#br0" timeOffset="42014.74">17374 5891 0,'-35'0'16,"70"0"-16,-105-53 0,140 53 31,1 0-16,88 0 1,-71 0 0,-35-35-16,35 0 15,-53 0 1,-35-1 0,0 1-1,-17 35 1,-19 71 15,36-36-15,0 0-16,88 36 31,-17-71-15,-18 0-1,18-53 1,-36-71-1,-35 71 1,0 71 31,0 0-47,0 52 16,0-34-1,53-1 1,0-35-1</inkml:trace>
  <inkml:trace contextRef="#ctx0" brushRef="#br0" timeOffset="42447.82">18503 5750 0,'0'0'0,"0"-35"0,0 0 32,-17 35-17,-36-36 1,0 36-1,17 18 1,36 17 0,0 1-1,36-1 1,34-35 0,-34 0-1,-1 0-15,53 0 16,35-106-1,-52 36 1,-36-1 15,-35-105-15,-17 87 0,-72 54-1,19 70 1,35 107-1,35 16 1,123 1 0,-35-124-1,-17 18 1</inkml:trace>
  <inkml:trace contextRef="#ctx0" brushRef="#br0" timeOffset="42798.41">16439 6438 0,'-441'53'31,"494"-53"-15,424-35-1,211-89 1,-212 71-16,0-17 16,230-1-1,-354 18 1,-263 53 0,-107 36 30,-17-36-46,-89 141 32,71-71-32</inkml:trace>
  <inkml:trace contextRef="#ctx0" brushRef="#br0" timeOffset="44449.82">13741 6985 0,'0'0'0,"0"-35"16,-18-1-16,89 36 62,-1 36-62,18-1 16,71 88 0,-124-34-1,36-54-15,-36 0 16</inkml:trace>
  <inkml:trace contextRef="#ctx0" brushRef="#br0" timeOffset="44680.76">14288 6897 0,'0'0'16,"-18"-53"-16,18 18 16,-71 158 31,71-17-47,0 0 15,0 70 1,0-17-1,0 17 1,0-140 0,53-36-16</inkml:trace>
  <inkml:trace contextRef="#ctx0" brushRef="#br0" timeOffset="45137.36">14552 7461 0,'0'-35'16,"35"-36"-1,1 36-15,34-35 16,-17-54 15,-18 89-15,-35 0-16,-17 35 15,-142 105 1,53 19 0,106-36-1,18-53 1,141-35 0,-18-17-1,17-19 1,-52 36-1,-70 0 1,-19 53 0,-140 36 15,-71 16-15,-18-69-1,177-1 1,35-70-1</inkml:trace>
  <inkml:trace contextRef="#ctx0" brushRef="#br0" timeOffset="46096.37">20391 6562 0,'0'-36'16,"0"1"-1,0 53 17,0 70-17,0-17-15,-36 17 0,36 53 16,-35-71-1,35-87 17,0-142-17,35-17 17,-35 105-32,53 36 15,-35 35 1,17 0-1,36 88 1,17 35 0,-35-87-1,35 17 1,-88-71 0,35-53-1,-35-34 1,-17-37-1,17 107 1,-36 35 0,72 53 15,34-53-15,54 53-16</inkml:trace>
  <inkml:trace contextRef="#ctx0" brushRef="#br0" timeOffset="46358.73">21184 6579 0,'-17'0'16,"17"71"-1,0-1 1,0-52 0,105 35-1,37-88 1,-89-53-1,-18-18 1,-53-18 0,-176 36-1,35 88 17,-105 212-17</inkml:trace>
  <inkml:trace contextRef="#ctx0" brushRef="#br0" timeOffset="47602.2">13053 5874 0,'0'0'0,"-18"0"0,18-36 16,0 54 31,0 35-47,0 18 15,0 34-15,0 248 16,0 141-1,0 388 17,0-600-32,-53 565 15,53-318 17,0-35-17,0-106 1,0-35-1,36 194 1,-36-195 0,0 107-1,0-36 1,0 212 0,0-229-1,-36-18 1,36 35-1,0-70 1,0 229 0,36-229-1,-36-71 1,0 89 15,0-265-31,-36 193 31,36-140-15,0 0 0,0 0-1,0 88 1,-35-89 0,35-34-1,0-18 1,0 70 15,0-88-31,0-17 16,0-54-1,0-87 32</inkml:trace>
  <inkml:trace contextRef="#ctx0" brushRef="#br0" timeOffset="49901.69">6668 7691 0,'0'0'0,"-53"0"16,53 35-1,70-88 17,1 53-17,52-71 1,106 1-16,36 17 31,-36 18-15,-88 35-1,71-53 1,-53 17 0,35-17-1,35 53 1,-88 0 0,106-35-1,-53-18 1,36 18-1,69-18 1,178 0 0,-248 0-1,-70 53 1,0 0 15,-1 0-15,107-35-1,-53 35 1,52 0 0,-17 0-1,106 0 1,-53-53 0,0 53-1,-53-53 1,-18 53-1,159 0 17,-88 0-32,17 0 15,-35 0 1,142 0 15,-160-35-15,-34 35-1,-19 0 1,89-53 0,-88 53-1,105-53 1,-105 53 0,0 0-1,140-53 1,-140 53-1,-18 0 1,-35-35 0,0 35-1,35-35 1,176-18 0,-141 0-1,-52 53 16,70-36-15,-88-16 0,70 16-1,18 36 1,106-53 0,-283 53-1,177 0 1,-71-53-1,18 53 1,124 0 0,-89 0-1,-35 0 1,-35-35 0,0 35 15,-53 0-31,35 0 15,282 0 1,-123 0 0,53 0-1,-71 0 1,-18 0 0,54 0-1,-36 0 1,0 0-1,18 0 1,88 0 0,-194 0-1,-52 0 1,-90 0 15,-52-35 0,-211-71-15</inkml:trace>
  <inkml:trace contextRef="#ctx0" brushRef="#br0" timeOffset="51135.55">9560 5521 0,'0'0'0,"0"-35"0,36 105 63,-36 18-63,0 336 31,0-248-31,0 671 31,0-247-15,0-18-1,70-36 1,-17-263-16,0 211 16,-53-248-1,53 372 1,-53-265 0,53 52-1,53 248 1,-53-194-1,-53-1 1,70 36 0,-70 35-1,53-17 1,-53 211 0,0-353-1,-35 18 16,35 53-15,0-158 0,0-1-1,-53 18 1,0 70 0,53-176-1,-35-35 1,35 35-1,-36-53 1,36 35 0,0-105-1,0-36 1,-35 18 0,35-106 30</inkml:trace>
  <inkml:trace contextRef="#ctx0" brushRef="#br0" timeOffset="53278.92">10266 10954 0,'0'0'0,"-406"70"16,265-70 15,106 36-31,52-36 31,36 0-15,35 0-16,212 0 16,230 0-1,193-36 1,194-70 0,300 36-1,-476 70 1,-141 0-1,-36 0 1,-70-53 0,317 53-1,-317-53 1,-35 53 0,-36 0-1,212 0 16,-264 0-15,52 0 0,-35 0-1,35 0 1,1 0 0,-248 0-16,141 0 15,19-53 1,-19 53-1,212 0 1,-158 0 0,-18-53-1,-1 53 1,54-53 0,229 0 15,-229 53-16,123-52 1,-335-1 0,406 0-1,-159 0 1,-89 53 0,-122-53-1,-177 53 1,-89-35-1,-52-18-15</inkml:trace>
  <inkml:trace contextRef="#ctx0" brushRef="#br0" timeOffset="54377.52">18009 6720 0,'0'0'0,"0"53"63,36 18-63,-36 105 15,0-35 1,0 318-1,0 388 1,0-565 0,0 529-1,53-282 1,17-70 0,1 17-1,-1-52 1,-17 52-1,-53-229-15,53 282 16,-53-35 0,0-36-1,53 230 1,-53-264 0,0-36 15,53-71-16,-53 89 1,0-159 0,53-18-1,-53-70 1,0 35 0,0 88-1,-36-70 1,36-53-1,0-1 17,0-105-32,-35 124 15,0-71 1,35-89 0,-71-17 15,36-17-31</inkml:trace>
  <inkml:trace contextRef="#ctx0" brushRef="#br0" timeOffset="55966.66">10389 8220 0,'0'0'0,"-106"-18"16,1 18 0,69 0-1,72 0 32,-1 0-47,124 0 16,-89 0-1,36 0-15,388 0 16,-53 0 0,-18-53-1,-35 53 1,124-70 15,-230 70-15,-17 0-1,-54-36 1,160 36 0,-142-53-1,53 53 1,18 0-1,-88 0 1,-106 0-16,88-52 16,17 52-1,89 0 1,-35-36 0,35 36-1,-142 0 1,54 0 15,0 0-15,246 0-1,-228 0 1,52 0 0,0 0-1,18 0 1,-53 0-1,194-53 1,-229 53 0,52 0-1,159-53 1,-123 0 0,-35 53 15,17-52-16,18 52 1,194-53 0,-194 0-1,-36 53 1,18-53 0,-52 18-1,140-18 1,-70 0-1,-53 53 1,35 0 0,-211 0-1,17 0 1,35 0-16,-52 0 16,-36 0-1,18 0 16,-17 0-15,-72 0 31,1 0-31</inkml:trace>
  <inkml:trace contextRef="#ctx0" brushRef="#br0" timeOffset="58108.85">10178 14570 0,'-89'0'0,"37"0"15,16-18 1,142-17 15,-35-18-15,193 0-1,-123 53-15,53-53 16,547 0 0,-159 0-1,-70 53 1,-71 0-1,88-53 17,-141 53-17,18-53 1,-54 53 0,107 0-1,-194 0 1,87 0-1,-34 0 1,70 0 0,159-53-1,-265 53 1,71 0 0,123 0 15,-300-52-31,371 52 31,-265 0-15,1 0-1,17-53 1,176 0 0,-176 0-1,-53 53 1,-18-35-1,88 35 1,-87-53 0,-1 53-1,71-53 1,-53 53 0,17-53-1,-70 17 1,106-16-1,35-1 17,-35 0-17,18 53 1,-89-53 0,71 53-1,-194 0 1,229-35-1,-141 35 1,-71 0 0,-87 0-1,-1 0 1,-35-71 0,0 36-1</inkml:trace>
  <inkml:trace contextRef="#ctx0" brushRef="#br0" timeOffset="59841.98">22066 6227 0,'0'0'16,"0"-36"-1,0 1 1,36 70 31,-36 36-47,0-1 15,70 54-15,-70 158 16,53 106 0,-53 141-1,0 71 1,0-36 0,53 213-1,0-231 1,-53-16 15,0-54-15,0 247-1,70-264 1,-17-36 0,-53-53-1,159 212 1,-71-141-1,-35 89 1,-53 210 15,0-352-31,0-70 16,53-18 0,-53-18-1,0-53 1,0-17 15,0 88-15,0-194-1,35 35 1,18 0 0,-53 35-1,0-70 1,0-18-1,36-17 1,-36-18 0,0-124 15,0 1-15</inkml:trace>
  <inkml:trace contextRef="#ctx0" brushRef="#br0" timeOffset="71838.5">10619 10425 0,'0'0'0,"-36"0"32,36 35-17,53-35 1,0 0-1,0 0-15,106 0 16,35-18 0,-18 18-1,-35-53 1,-70 53 0,-106 0 15,-36 0-16,-35 18 1,18-18 0,-71 53-1,36-18-15,88-35 32,105 0-1,1 0-31,158-35 15,-35 0 1,-53-1 0,-106 36-1,-70 0 1,-53 0 0,-36 18-1,54-18 1,17 0-1,53 35 173,-35-35-172</inkml:trace>
  <inkml:trace contextRef="#ctx0" brushRef="#br0" timeOffset="89375.38">14023 7761 0,'0'0'0,"88"0"47,0 0-32,230-18 1,-142 18-16,1 0 15,140-52 1,-282 52 0,-52 0-1,-71 0 1,-54 0 0,1 0-1,-17 0 16,122 0-31,1 0 16,53 0 31,35 0-31,-1 0-1,-16 0 1,-54 0 31,-17 0-32,52 0 923</inkml:trace>
  <inkml:trace contextRef="#ctx0" brushRef="#br0" timeOffset="90181.08">20990 7302 0,'0'0'0,"36"0"62,-1 0-46,18 0-16,0 0 0,105 0 16,-34-17-1,-89 17 17,-52 0-1,-89 17-16,0-17 1,71 36-16,-1-36 16</inkml:trace>
  <inkml:trace contextRef="#ctx0" brushRef="#br0" timeOffset="95579.64">10866 10478 0,'0'0'16,"-36"0"-16,1 0 16,0 35-1,70-35 1,106 0-1,18-35 1,0 35 0,-71-36 15,-123 54 0,-1-18-15,1 0-16,0 0 15,-18 35 1,0-35 0,18 0-1,52 0 79,18 0-63,-52 0 63,-18 0 47,52 0-110</inkml:trace>
  <inkml:trace contextRef="#ctx0" brushRef="#br0" timeOffset="96645.74">15769 9225 0,'0'-35'15,"-35"35"32,35 70 16,0-34-48,0 17-15,18 70 16,-18-70-1,0 0-15,0 17 16,0-34 0,0-1-1,35 0 17,-35-52 14</inkml:trace>
  <inkml:trace contextRef="#ctx0" brushRef="#br0" timeOffset="97377.19">15734 9049 0,'0'0'15,"0"-36"1,0 1-1,0 0 1,0 0 0,0-1-1,35-17 1,-35 18 0,35 0-1,-17 35 1,17 0-1,36 0 1,-18 0 0,0 18-1,-53 17 1,35 18 15,-17 0-15,-18 17-1,0-52 1,0 17 0,-18 71-1,-17-71 1,-18 1 0,-18-1-1,1-35 1,17 0-1</inkml:trace>
  <inkml:trace contextRef="#ctx0" brushRef="#br0" timeOffset="102049.51">14517 8855 0,'17'0'47,"19"0"-31,-1 0-16,53 0 15,53-36 1,18 1 0,-18 35-1,-106-53 16,-105 89-15,17-36 0,0 35-1,-106 0 1,159 0 109,0 18-109,0-17-16,0 34 15,0-17-15,36 106 31,-36-124-15,0 71 0,0-53-1,35 17 1,-35-34 0</inkml:trace>
  <inkml:trace contextRef="#ctx0" brushRef="#br0" timeOffset="104932.16">20461 8802 0,'0'-35'0,"0"70"78,0 35-63,0-17-15,0 35 16,0 18 0,0-70-1,0 34-15,0-17 16,0-18 31</inkml:trace>
  <inkml:trace contextRef="#ctx0" brushRef="#br0" timeOffset="105480.56">20426 8802 0,'0'-71'0,"0"142"0,0-177 15,0 71 1,0 17-1,0-17 1,17 35 0,-17-36-1,36 36 1,-1 0-16,53 0 31,-52 0-31,34 0 16,-17 0-1,-18 18 1,-35 70 0,-70-17-1,-1-18 17,1-18-32,-1 0 31,36-35-31,17 0 31,-17 0 0</inkml:trace>
  <inkml:trace contextRef="#ctx0" brushRef="#br0" timeOffset="106731.97">20232 7338 0,'0'0'0,"-35"0"31,87 0 0,19 0-31,105 0 16,54-18-1,-124 18 1,17 0-16,53 0 16,-105 0-1,-106 0 16,-54 0-15,-87 18 15,106-18-31,-89 35 16,18-35 0,70 0-1,142 0 16,105 0-15,53-18 0,-70 18-1,-106 0-15,-18 0 32,-88 0-17,-17 0 1,52 0-1,-17 0 1</inkml:trace>
  <inkml:trace contextRef="#ctx0" brushRef="#br0" timeOffset="109090.78">19597 8855 0,'0'0'0,"0"17"78,0 36-78,0 88 16,0-35 0,0 18-1,0-54 1,0 1 0,0-18-1,17-53 1,-17-36 46,0 1-46,0 0-16,0-36 16,0-34-1,0-1 1,-17-18-1,17 71-15,0-35 16,0 18 0,0 34-1,0-17 1,0 18 0,0 0-1,35-1 16,18 1-15,-18 35 0,36-35-1,-1 35 1,-17-35 0,-53 70 93,-35-35-109,35 53 16</inkml:trace>
  <inkml:trace contextRef="#ctx0" brushRef="#br0" timeOffset="109486.73">19597 8890 0,'53'0'94,"17"0"-78,-34 0-16,-1 0 15,0 0-15,0 0 16,-35-18-1,-17 36 79</inkml:trace>
  <inkml:trace contextRef="#ctx0" brushRef="#br0" timeOffset="114656.51">14993 9948 0,'0'0'16,"-53"0"-16,-35 0 16,35 0-16,0 0 15,-70 0 1,-1 0 0,142 0 30,70 0-46,177 0 16,34-35 0,37 35-1,-248 0 17,-176 0-1,35 18-16,-53-18-15,0 0 16,-106 53 0,54-18-1,-1-35 1,88 35 0,195-35 15,123-17-16,-89-36-15,-16 53 16,175-53 0,-282 53-1,-70 0 32,-53 35-47,-141 0 16,35 18-1,88-53 1,70 0 0,72 0 15,70 0-15,123-35-1,-176 35 1,-18 0-16,53 0 15,0 0 1</inkml:trace>
  <inkml:trace contextRef="#ctx0" brushRef="#br0" timeOffset="115574.1">19756 9754 0,'-106'0'16,"212"0"-16,-318 0 0,71 0 15,88 0 1,18 0-16,123 0 47,194 0-47,124-35 31,-89 35-31,-52-53 31,-212 53-31,-18 0 16,-158 0 15,-124 35-15,70-35-16,-17 53 15,-370-17 1,387-36 0,301 0 15,35-18-16,193 18-15,-34-53 32,-54 0-32,-140 53 15,-177 0 32,-53 0-31,36 0-1,34 0 1,89 0 31</inkml:trace>
  <inkml:trace contextRef="#ctx0" brushRef="#br0" timeOffset="117321.49">26352 6720 0,'0'0'0,"-52"-17"16,34 17-1,-53 0 1,195 0 15,52-53-15,1 53-16,105-53 16,-159 53-1,-228 0 16,-37 0 1,107 0-32,0 35 15,35 1 17,17 34-17,19 18 1,17 18-1,-53 18 1,35-72-16,-35 19 16,35-36-1,18 1 1</inkml:trace>
  <inkml:trace contextRef="#ctx0" brushRef="#br0" timeOffset="117826.9">27252 6879 0,'0'0'0,"0"18"31,-18 17-15,18 0-16,0 1 15,0 34 1,18-52-1,-18-53 32,0-1-47,0-17 16,0-52 0,0 52-16,-18-71 15,18 54 1,71-1-1,35 18 17,-53 53-32,-18 0 15,0 0 17,-35 71-17,-158 70 1,52-71-1,70-34 1,-16-36 0,193 0 15</inkml:trace>
  <inkml:trace contextRef="#ctx0" brushRef="#br0" timeOffset="118343.21">27675 6844 0,'0'0'0,"-35"0"15,88 0 32,0 0-31,88 0-1,0 0 1,-106 0-16,-35-18 16,53 18-1,-53-35 1,-35 0 0,-35-1-1,17 36 1,88 18 46,0-18-62,0 35 16,36 1 0,-36-1-1,1-35 1,-36 35-1,-53 18 1,-18 53 0,36-71-1,-18 18 1,106-18 0</inkml:trace>
  <inkml:trace contextRef="#ctx0" brushRef="#br0" timeOffset="119305.08">29051 6597 0,'0'-53'31,"0"124"16,0 52-31,0-70-16,0 53 15,0-89 1,0 19 0,0-54 15,0 0-16,-35-87 1,35 52-16,0 0 16,-35-71-1,35 36 1,0 18 0,17-36-1,54 53 1,-1 18-1,1 35 1,-18 0 0,-53 35 15,0 35 0,-53-34-31,-18 52 16,1-18-1,35-17 1,35 18 0,35-71-16</inkml:trace>
  <inkml:trace contextRef="#ctx0" brushRef="#br0" timeOffset="119630.31">29298 6826 0,'0'0'0,"0"-17"16,0-19-1,18 1 1,52 35-16,-17 0 16,53 0-1,-71 0 1,1 0-1,-36 18 1,-71 17 0,1-35-1,34 0 1,72-123 15,17 87-31,88-17 16</inkml:trace>
  <inkml:trace contextRef="#ctx0" brushRef="#br0" timeOffset="119905.18">29792 6791 0,'0'0'0,"53"-35"46,-18 35-46,18-53 16,-18 18 0,-87-1 15,16 36-31,19 0 16,17 36-16,-71 16 15,71 1 1,71 0-1,-18-53 1</inkml:trace>
  <inkml:trace contextRef="#ctx0" brushRef="#br0" timeOffset="120305.86">30180 6773 0,'0'0'0,"-18"0"15,18-35 1,-35 35-16,0 0 15,0 0 1,-1 0 0,36 18-1,-35 70 1,53-88 0,52 0-1,1-18 1,-1-52-1,-34-89 1,-36 18 0,0 106-1,-18 17 1,18 177 31,0-36-32,0-35 1,35-52-16,1-36 16,52 0-16</inkml:trace>
  <inkml:trace contextRef="#ctx0" brushRef="#br0" timeOffset="120504.24">30815 6579 0,'-35'0'16,"88"0"15,17 0-15,-17 0 0,35 0-16,-17 0 31</inkml:trace>
  <inkml:trace contextRef="#ctx0" brushRef="#br0" timeOffset="120704.17">30921 6456 0,'0'0'0,"-71"-35"16,107 70 31,-36 0-32,53 0-15,-53 1 16,35 70 0,0-36-1,18-70 1</inkml:trace>
  <inkml:trace contextRef="#ctx0" brushRef="#br0" timeOffset="120989.1">31203 6579 0,'0'0'0,"0"-35"0,35 35 16,1 0-1,-36 18 1,35 52 0,0-34-1,-35 16 1,36-52-1,-1 0 1,-35-17 0,35-71-16,0-36 15,1 36 1,17 88 15</inkml:trace>
  <inkml:trace contextRef="#ctx0" brushRef="#br0" timeOffset="122087.32">29298 7620 0,'0'0'0,"0"71"32,0-19-17,-17 72 1,-54-36 0,71-53-16,-35-35 15,70-88 16,0 0-15,53-88 0,-35 35-1,0 88 1,-17 17 0,-1 89-1,0 35 16,-35 18-15,0-18-16,53 18 16,-53-70-1,0-1 1</inkml:trace>
  <inkml:trace contextRef="#ctx0" brushRef="#br0" timeOffset="122254.38">29333 7743 0,'0'0'0,"-17"0"16,105 0 15,88 0-15,-17 0 0,-88 0-1,17 0 1,-35 0-16</inkml:trace>
  <inkml:trace contextRef="#ctx0" brushRef="#br0" timeOffset="122423.52">30057 7673 0,'0'0'0,"-18"0"16,18-35-1,-106 35 1,36 35 0,34 35-1,1 1 1,35-36-1,18 18-15,70-53 16,53 0 0</inkml:trace>
  <inkml:trace contextRef="#ctx0" brushRef="#br0" timeOffset="122869.94">30286 7620 0,'0'0'0,"-18"-35"15,-17 52 17,35 19-17,0 87 1,0-70-16,0 0 16,0 35-1,18-35 1,-36-53 15,-35-18-15,18-34-1,35-19 1,0 53-16,53-52 16,17 34 15,-34 36-16,17 0 1,-18 71 0,-35 0-1,0-18 1,53-53 0,-18 0-1,18 0-15</inkml:trace>
  <inkml:trace contextRef="#ctx0" brushRef="#br0" timeOffset="123528.04">31009 7532 0,'-35'0'31,"35"-35"-15,159 35-1,-36 0 1,-88 0 0,-35-18-1,-17 18 1,-36 0-1,0 0 1,18 18 0,-1 34-1,36 54 1,0-35 0,18-18-1,35-53 16,35 0-15</inkml:trace>
  <inkml:trace contextRef="#ctx0" brushRef="#br0" timeOffset="123786.51">31291 7761 0,'0'-35'16,"0"0"0,89 35-1,-19 0 1,-17 35 15,-53 0-15,0 0-16,-18-35 31,18-17 0,0-19-31,36-34 31,52 17-15,-35 53-16</inkml:trace>
  <inkml:trace contextRef="#ctx0" brushRef="#br0" timeOffset="124319.7">31768 7620 0,'-18'0'0,"-35"71"94,53-19-78,0-16-16,0-1 15,18-35 1,17 0-1,18 0 1,-53-18-16,35 18 16,18-141-1,-53 106 1,0 88 31,0 0-32,35 0 1,1-53-16,52 35 16,18-35-1,-18-106 1,-53 71 0,-35-18 15,-53 0-16,-17 124 1,70-36-16,0 18 16,123 17-1,18-70-15</inkml:trace>
  <inkml:trace contextRef="#ctx0" brushRef="#br0" timeOffset="125626.1">27217 9560 0,'0'0'0,"-35"-35"16,35 53 15,0 52-15,0 1-16,0 87 15,0-52 1,0-70-1,0-142 17,0-35-17,0-18 1,0 35 0,0 72-1,0 16-15,0 1 31,17 0-15,89-18 0,-18 53-1,-17 0 1,-36 0 0,-35 17 15,0 54-31</inkml:trace>
  <inkml:trace contextRef="#ctx0" brushRef="#br0" timeOffset="125786.49">27287 9437 0,'0'0'0,"-53"0"0,89 35 47,17-35-31,35 0-1,123 0 1,-105 0-16,-35 0 0</inkml:trace>
  <inkml:trace contextRef="#ctx0" brushRef="#br0" timeOffset="126219.94">27958 9472 0,'-18'71'16,"18"-36"-16,0 35 15,0 1 1,0-36 0,0 1-1,18-36 1,-18-36 0,0-34-1,0-18 16,0-1-31,-18-69 16,18 69 0,0 54-1,35-18 1,36 0 0,-1 53-1,-34 0 1,-36 53-1,-71 18 1,36-36-16,-36 53 16,71-52 15,36-36-15</inkml:trace>
  <inkml:trace contextRef="#ctx0" brushRef="#br0" timeOffset="126634.99">28928 9384 0,'-18'0'0,"36"0"47,35 0-32,0 0-15,52-71 16,-34 18 0,-71 18-1,0 0 1,35 53 62,18 17-47,-18-35-31,-35 35 16,0 36 0,0-36-16,-70 0 15,35 36 1</inkml:trace>
  <inkml:trace contextRef="#ctx0" brushRef="#br0" timeOffset="127118.73">30057 8996 0,'0'0'0,"-18"0"15,-35 106 17,53-53-32,0 0 15,0 35 1,18-53 0,-18-88 15,0 18-16,-18-71 1,-17 53 0,35-88-16,-35 35 15,35 36 1,88 17 15,-53 53-31,36 0 31,-36 0-15,-35 53 0,-18 17-1,-105 1 1,52-1 0,71-35-1,18-35-15</inkml:trace>
  <inkml:trace contextRef="#ctx0" brushRef="#br0" timeOffset="127385.35">30198 9119 0,'-18'0'0,"18"36"16,-35-36 0,35-18 30,0-35-30,35 53 0,124-53-1,-124 53 1,18 0 0,-53 53-1,-18 0 1</inkml:trace>
  <inkml:trace contextRef="#ctx0" brushRef="#br0" timeOffset="127808.41">30568 9172 0,'35'0'46,"18"-17"-30,18-54 0,-71 18-1,-53 53 32,18 18-31,35 35-1,0-18 1,17-35 0,72 0-16,-19 0 15,-35-53 1,18-18 0,-17 1-1,-36-1 16,-18 71 1,18 106-17</inkml:trace>
  <inkml:trace contextRef="#ctx0" brushRef="#br0" timeOffset="128085.85">31750 9013 0,'0'0'15,"-35"-35"-15,52 35 47,36 0-31,0 0-16,35 0 15,-35 0 1</inkml:trace>
  <inkml:trace contextRef="#ctx0" brushRef="#br0" timeOffset="128274.72">31856 8872 0,'-35'0'16,"35"36"15,0-1-31,35 35 16,0 1-1,36 0 1,-18-71-1</inkml:trace>
  <inkml:trace contextRef="#ctx0" brushRef="#br0" timeOffset="128505.96">32120 8996 0,'0'0'16,"0"-53"0,36 71 15,-1-18-16,0 105 1,1-69 0,-1-36-1,35-71 1,-17-35 0,0 71-1,-53 0-15,53 35 31</inkml:trace>
  <inkml:trace contextRef="#ctx0" brushRef="#br0" timeOffset="129185.84">29616 10283 0,'0'0'16,"35"-35"-1,-35 88 17,0 0-32,0 18 15,0 52 1,-18-88 0,18-52 15,18-36-16,17-18 1,18 18-16,18-123 16,-1 52-1,-70 89 17,71 159-17,-36-1 1,18 18-1,-18-53 1,-35-52-16,0-1 16</inkml:trace>
  <inkml:trace contextRef="#ctx0" brushRef="#br0" timeOffset="129334.72">29757 10460 0,'0'-35'0,"0"70"15,17-106 17,36 71-17,18 0-15,35 0 16,70-35-16</inkml:trace>
  <inkml:trace contextRef="#ctx0" brushRef="#br0" timeOffset="129518.54">30409 10266 0,'-17'0'16,"-54"0"0,36 35-1,-36 53 1,71-35 0,71 18-1,35-71 16,0 0-31</inkml:trace>
  <inkml:trace contextRef="#ctx0" brushRef="#br0" timeOffset="129705.99">30709 10213 0,'0'-35'0,"0"70"0,-17-106 16,17 107 30,0 17-46,0 52 16,17 1 0,19-70-1,-36 52 1</inkml:trace>
  <inkml:trace contextRef="#ctx0" brushRef="#br0" timeOffset="130118.39">30586 10513 0,'0'0'0,"0"-35"16,0-1 0,70 1-1,19-18 1,-19 35 0,-35 18-1,-35 71 16,0-18-15,0-18 0,18-35-1,88 0 1,-36-17 0,-34-54-1,-36 36 1,0-36-1,0 89 32,0 17-31,35 36 0,36-1-1,-1-70-15</inkml:trace>
  <inkml:trace contextRef="#ctx0" brushRef="#br0" timeOffset="130787.11">31926 10089 0,'0'-35'31,"0"53"-16,-35 70 1,35 53 0,0-35-1,0-71 1,0 1 0,0-89-1,0 17 1,0-87-1,0-36 1,0 71 0,0 53-1,18 35 17,35 0-32,-18 0 15,53 0 16,-53 0-31,36 0 16</inkml:trace>
  <inkml:trace contextRef="#ctx0" brushRef="#br0" timeOffset="130950.93">31997 10125 0,'0'0'0,"-35"0"16,35 35 31,35-35-47,18 0 15,17 0-15,1 0 0</inkml:trace>
  <inkml:trace contextRef="#ctx0" brushRef="#br0" timeOffset="131883.98">32456 10266 0,'35'0'47,"-35"-18"-47,0-17 31,-35 0-15,-1 35-16,-52 0 16,0 17-1,88 36-15,-18-18 16,18 1 15,71-36-15,-36 0-1,0 0-15,36 0 32,-36 0-1,0 35-15,18-35-1,0-18 1,18-52-1,-36-18 1,-35 35-16,0-18 16,0-35-1,-18 71 1,-17 35 0,-35 88-1,34 89 16,54-72-15,17-52 0,36-53-1,-36 0 1,0-17 0,1-19-1,17 36 1,0 0-1,-18 36 1,-35 17 0,-18-18-1,71-35 32,0 0-47,35-35 16,-35-54-1,-53 54 17,-35 35-17,-18 18 1,-18 35 0,71 0-1,106-53 1,-18 35-16</inkml:trace>
  <inkml:trace contextRef="#ctx0" brushRef="#br0" timeOffset="135384.47">10901 13564 0,'-88'36'16,"52"-36"-16,72 0 31,175 0-15,89-36 0,-176-17-16,-1 53 15,-141 0 16,-52 0-15,-18 36 0,-159-1-1,106 35 1,141-34 0,35-36-1,335-36 1,-158-16-16</inkml:trace>
  <inkml:trace contextRef="#ctx0" brushRef="#br0" timeOffset="137847.29">15822 12577 0,'0'0'15,"-35"0"1,35-36-1,0 54 204,0 35-219,0 17 16,0-17-1,0 18-15,0 35 16,0-18 0,0-53-1,0 0 1,0-52 46,0-36-46,0-35 0,0 52-1,-35 1-15,35-35 32,0 17-32,0 0 15,17-18 1,-17 18-1,53-17 1,-53 52 0,35 18 31,-17 0-32,70 35 1,18 106-1,17-17 1,19-18 15,-107-106-15,0 70-16,36-34 16,-18-36-1,-18 0 16,-35-36 16,0 1-31,0 0-16,0-18 16,0 0-16,0-35 15,0-230 1,0 124-1,-18 141 1,18 0 0</inkml:trace>
  <inkml:trace contextRef="#ctx0" brushRef="#br0" timeOffset="138799.44">14041 7761 0,'17'0'31,"89"0"-31,0 0 16,264 0-1,-176 0 17,-141 0-32</inkml:trace>
  <inkml:trace contextRef="#ctx0" brushRef="#br0" timeOffset="138936.26">14852 7796 0,'-124'0'15,"248"0"-15,-353 0 16,193 0-16,1 0 31,35 36-15,18-36-1</inkml:trace>
  <inkml:trace contextRef="#ctx0" brushRef="#br0" timeOffset="141797.85">14340 12612 0,'0'-35'16,"0"70"31,0 53-32,0 124 1,0-54 0,0-34-1,0-18 1,0-89 0,0-52 30,-35 0-46,35-89 32,0-34-32,0-1 15,0 18 1,0 88 15,0 18-15,0-36-16,18 36 15,70-54 1,35 1 0,-17 53-1,0-53 1,-71 88 0,-52 0 46,17 53-62,-71 0 16</inkml:trace>
  <inkml:trace contextRef="#ctx0" brushRef="#br0" timeOffset="142064.87">14358 12629 0,'0'0'0,"0"36"31,35-36-15,106 0 0,-88-36-16,18 36 15,17-35 16,-88 53 16,-18-18-47</inkml:trace>
  <inkml:trace contextRef="#ctx0" brushRef="#br0" timeOffset="155719.68">20638 12118 0,'0'-71'32,"0"36"-17,0 0 1,0 70 78,0 18-79,0 18-15,0 52 16,0 0-1,0-17 1,0-70 0,0 17 15,-18-53 0,18-36-31,0-34 16,0-124-1,0 70 1,0 54 0,0 17-1,53 17 32,0 36-31,-18 0-16,36 18 15,-36 70 1,53-17 0,-17 35-1,-36-71 1,35 18 0,-34-53-1,-36-53 16,0-35-15,-36-53 0,1-18-1,35 88 1,0 18 0,0 18-1,0 0 95</inkml:trace>
  <inkml:trace contextRef="#ctx0" brushRef="#br0" timeOffset="158573.98">19562 12030 0,'-36'0'0,"54"0"46,35 0-30,17 0-16,54-36 16,105 1 15,-194 35-15,-70 0 15,-35 18-16,17-18-15,-18 35 16,36-35 0,35 35 77,17-35-77,-17 36-16,0-1 16,36 35-1,-36 1 1,35 35 0,-35-53-1,0-18 1,0 0 31,35-35-16</inkml:trace>
  <inkml:trace contextRef="#ctx0" brushRef="#br0" timeOffset="159944.87">27570 12012 0,'0'35'47,"0"18"-32,0 0-15,0 71 16,0-89 0,0-17-1,0-54 17,0-17-17,0 0 1,0 1-16,0-90 15,0 90 1,0-37 0,0 54-1,35 0 1,35-18 0,19 18-1,-19 35 1,-35 0-1,-35 17 32,-17 19-47</inkml:trace>
  <inkml:trace contextRef="#ctx0" brushRef="#br0" timeOffset="160107.65">27605 11959 0,'0'0'15,"0"35"1,17-35 0,19 0-1,-1 0-15,71 0 16,0 0 0,-71 0-1</inkml:trace>
  <inkml:trace contextRef="#ctx0" brushRef="#br0" timeOffset="160616.53">28099 11977 0,'0'35'47,"0"53"-32,0-35 1,0 18-1,0-124 32,0 18-31,0-18-16,35 17 16,-35 1-1,35 0-15,1 35 31,-1 0-15,53 0 0,-35 88 15,0-53-15,-18-35-1,0 0 1,-35-17-1,0-54 1,0 1 0,-17 17-1,34 53 32,36 0-31</inkml:trace>
  <inkml:trace contextRef="#ctx0" brushRef="#br0" timeOffset="161095.62">28822 11906 0,'53'0'47,"0"0"-47,17 0 15,19 0 1,-37 0 0,-52-17-1,0-19 1,-17 1 0,-54 0-1,18-18 1,18 53-1,35 53 32,35-53-47,18 35 32,-53-17-32,71-18 15,-36 53 1,-35-18-1,0 18 1,-70 53 0,17-18-1,53-71 1,0 19 0</inkml:trace>
  <inkml:trace contextRef="#ctx0" brushRef="#br0" timeOffset="161890.84">30039 11871 0,'-53'53'47,"53"-18"-47,0 0 15,0 54 1,0-19 0,0-35-1,0-52 17,0-54-17,0-17 1,0-35-1,0 70 1,0-53-16,0 18 31,0 17-15,0 36 0,35 35-1,54-35 1,-19 35-1,-52 0 1,-18 35 0,0 53-1,-71-17 1,-35 17 0,36-18-1,70-17 1</inkml:trace>
  <inkml:trace contextRef="#ctx0" brushRef="#br0" timeOffset="162239.64">30251 11942 0,'-18'0'16,"18"-18"-1,35 18 32,1 0-31,-1 0-16,0 0 16,18 53-1,-53-36 1,-18-17 15,-17 0-15,35-35-1,0 0-15,53-18 32,-18 53-32,-17 0 15,17 0-15</inkml:trace>
  <inkml:trace contextRef="#ctx0" brushRef="#br0" timeOffset="162490.71">30656 11977 0,'0'0'0,"36"0"47,17 0-47,-18-18 16,-35-17-1,-18 35 17,-17 0-17,0 0 1,35 18-16,0 34 31,17-52-31</inkml:trace>
  <inkml:trace contextRef="#ctx0" brushRef="#br0" timeOffset="162794.84">30921 12012 0,'0'0'0,"0"-35"16,-18 0 0,18-1-1,-35-52 1,35 53-16,0-71 15,0 35 1,-35 71 0,35 53 31,0 36-32,0-19 1,70 106-1,-34-140 1,17 17 0</inkml:trace>
  <inkml:trace contextRef="#ctx0" brushRef="#br0" timeOffset="163290.28">31538 11853 0,'0'0'16,"0"-35"-16,18 35 47,105 0-32,-34 35 1,-54-35-16,0 0 16</inkml:trace>
  <inkml:trace contextRef="#ctx0" brushRef="#br0" timeOffset="163639.32">32050 11800 0,'0'0'16,"35"0"31,-35 18-31,35 35-1,-35 0 1,36-18-1,17-70 17,-18-36-17,0 1 1,-35 35-16,0-1 16,53 36 30</inkml:trace>
  <inkml:trace contextRef="#ctx0" brushRef="#br0" timeOffset="163925.01">32491 11906 0,'53'0'31,"-18"0"-16,0-17 1,-35-19 0,-35 36 15,-36 18-15,36 53-1,35-1 1,0-17-1,53-53 1,0 0-16,18 35 16,52-35-16</inkml:trace>
  <inkml:trace contextRef="#ctx0" brushRef="#br0" timeOffset="164906.17">30004 13141 0,'0'-35'16,"0"52"31,0 54-32,0-36-15,-36 36 16,1-1-1,35-87 32,0-36-47,35-71 16,36 1 15,-36 70-31,-35 18 16,36-1-1,34 72 32,-70-1-47,88 53 16,-17 0 0,-36-17-1,-35-36 1,35 18-16,-52-53 31</inkml:trace>
  <inkml:trace contextRef="#ctx0" brushRef="#br0" timeOffset="165055.85">30092 13247 0,'18'-35'46,"34"35"-30,1 0-16,89 0 16,-90 0-16</inkml:trace>
  <inkml:trace contextRef="#ctx0" brushRef="#br0" timeOffset="165273.07">30568 13176 0,'0'-35'15,"-17"35"1,-19 0 0,1 18-1,35 17 1,0 18 0,0-18-1,53-35 1,-35 0-16,87 0 15,-52-18-15</inkml:trace>
  <inkml:trace contextRef="#ctx0" brushRef="#br0" timeOffset="165440.7">30850 13053 0,'0'-35'16,"0"70"-16,0-106 0,0 36 16,-17 35-1,17 71 16,0-36-15,0 0-16,17 36 16,-17-18-1</inkml:trace>
  <inkml:trace contextRef="#ctx0" brushRef="#br0" timeOffset="165794.14">30762 13229 0,'0'0'0,"0"-70"15,0 34 1,53-17 0,-18 53-16,54-35 15,-54 35 1,0 0 0,-35 35-1,0 18 1,0 18-1,0-53 1,35-18 0,18 0 15,0-18-15,18 18-1,-54 0 1,-17 18 15,0 17-15</inkml:trace>
  <inkml:trace contextRef="#ctx0" brushRef="#br0" timeOffset="166300.01">31821 13088 0,'0'-35'15,"0"70"63,0 0-62,-18 159 0,18-158-1,0-1 1,18-106 15,17-34-15,-35-19-1,53 36 1,-53 17-16,0-17 16,0 35-1,35 18 32,53 35-31,-35 0-1,-18 0 1</inkml:trace>
  <inkml:trace contextRef="#ctx0" brushRef="#br0" timeOffset="166455.18">31979 12894 0,'-53'35'31,"53"1"1,53-36-32,71 0 15,-107 0 1,54 0-16</inkml:trace>
  <inkml:trace contextRef="#ctx0" brushRef="#br0" timeOffset="167404.65">32367 13035 0,'36'0'47,"-36"-17"-16,0-19-16,-36 36 1,-34 0 0,-18 18-1,88 17 1,0-17 0,0 17 15,17-35-31,36 0 15,0 0 1,-18 0 15,-35 35 16,36-35-47,17 0 16,17 0-1,1-35 1,-71 0 0,53-71-16,-18 18 31,-35-18-31,-18 35 31,-17 71-15,0 0-1,-1 71 1,36 35 0,0 0-1,71-36 1,-1-70 0,-34 0-1,17-53 1,-18 0-1,0 53 32,-35 36-31,71 34 0,17-35-1,-17-35 1,-1-17-1,-17-36 1,-53 0 0,-53 0-1,-70 106 1,87 18 0,36-36-16,0 0 15,141 36 1,18-71-1,-106 0 1</inkml:trace>
  <inkml:trace contextRef="#ctx0" brushRef="#br0" timeOffset="168387.76">27711 14870 0,'-89'-36'15,"142"36"32,106 18-31,35-18-16,-70-18 31,-89-17-15,-70 35-1,-36 0 1,1 0 0,17 71-1,53-1 1,0-35-16,0 36 16,0-36-1,70 18 1,1-53-1</inkml:trace>
  <inkml:trace contextRef="#ctx0" brushRef="#br0" timeOffset="168804.75">28363 15011 0,'0'35'31,"0"0"-16,0 18 1,0-18 0,0-52-1,0-18 1,0-36 0,71-17-1,17 52 1,0 36-1,-17 36 1,-18 17 0,-18-18-1,0-35 1,1 0 0,-1-18 15,-35-105-16,0 88 1,0 17-16,0-17 16</inkml:trace>
  <inkml:trace contextRef="#ctx0" brushRef="#br0" timeOffset="168988.12">29333 14870 0,'36'0'16,"17"0"-16,-18-18 16,36 18-1,-36 0-15,0-35 16,0-1 15</inkml:trace>
  <inkml:trace contextRef="#ctx0" brushRef="#br0" timeOffset="169204.91">29633 14781 0,'-17'0'15,"-36"0"1,18 0 0,35 18 15,35-18-31,0 35 16,0-35-16,36 36 15,-71-1 1,0 0-1,-18 36 1,-88-18 0,54-18-1</inkml:trace>
  <inkml:trace contextRef="#ctx0" brushRef="#br0" timeOffset="170038.07">30462 14711 0,'0'70'47,"0"-17"-31,0 0-16,0-18 31,0 18-31,0-88 47,0 0-32,0-71 1,0 53-16,36-70 16,-36-18-1,35 105 1,18-17-1,35 53 1,0 0 15,-88 89-15,-17-54-16,-89 35 16,-18 1 15,71-36-16,53 0 1,53-35-16</inkml:trace>
  <inkml:trace contextRef="#ctx0" brushRef="#br0" timeOffset="170271.51">30727 14728 0,'0'-17'15,"35"17"1,-17 0-16,17 0 15,-35 35 1,0 36 0,0-36-1,-17-35 1,17-106 31,123 71-32,-52-36-15,-36 71 0</inkml:trace>
  <inkml:trace contextRef="#ctx0" brushRef="#br0" timeOffset="170525.2">31115 14799 0,'0'0'16,"0"35"-1,35-35 1,18-53-1,0 0 1,-53 18 0,0 53 15,-70 35-15,70-18-1,17-35 16,18 0-31</inkml:trace>
  <inkml:trace contextRef="#ctx0" brushRef="#br0" timeOffset="170854.58">31485 14746 0,'0'-35'16,"0"70"-16,-17-70 15,-36 35 1,0 53-16,53 0 15,0-18 1,18-35 0,105 0-1,-52-71 1,-36 1 0,-35-1-1,0 36 1,0-36-1,-71 71 17,18 71-17,53 0 1,53-19 0,-17-52-16</inkml:trace>
  <inkml:trace contextRef="#ctx0" brushRef="#br0" timeOffset="171007.14">31873 14711 0,'0'-35'31,"53"35"-15,0 0-1,-17-36 1</inkml:trace>
  <inkml:trace contextRef="#ctx0" brushRef="#br0" timeOffset="171620.54">32367 14605 0,'0'35'203,"36"1"-203,-36-1 16,0 0-16,70 18 31,-52-53-15,17 0-1,18-71 1,-18 1 0,-35-1-1,0 18 1,36 53 15,-1 18-15</inkml:trace>
  <inkml:trace contextRef="#ctx0" brushRef="#br0" timeOffset="171871.42">32755 14764 0,'36'0'32,"17"0"-32,17-18 31,-35-17-16,-35 0 1,-35 35 0,0 0-16,-71 88 15,71 0 1,52-18 0,125-34-1,69-36 1</inkml:trace>
  <inkml:trace contextRef="#ctx0" brushRef="#br0" timeOffset="172835.79">30745 15804 0,'-36'53'16,"36"0"0,-53 35-16,53-35 15,0 18-15,-35-18 16,0 17-1,35-34 1,0-54 0,17-105-1,54-124 1,35 106 0,-71 141 15,36 0-16,-71 35 1,53 0-16,-18 36 16,0 17-1,-35-35 1</inkml:trace>
  <inkml:trace contextRef="#ctx0" brushRef="#br0" timeOffset="172986.55">30727 16051 0,'-53'0'0,"106"0"0,-71 0 31,107 0-31,246-53 31,-247 18-31</inkml:trace>
  <inkml:trace contextRef="#ctx0" brushRef="#br0" timeOffset="173161.12">31344 15963 0,'-70'0'15,"-1"0"1,71 35 0,-53-35-16,53 53 15,0 0 1,71-17-1,70-72 1</inkml:trace>
  <inkml:trace contextRef="#ctx0" brushRef="#br0" timeOffset="173335.89">31538 15804 0,'0'0'15,"0"-35"-15,0 53 31,-53 17-15,53 18-16,0 18 16,0 17-1,18-35 1</inkml:trace>
  <inkml:trace contextRef="#ctx0" brushRef="#br0" timeOffset="173686.13">31432 16104 0,'0'0'16,"0"-53"0,53 18-1,-17 35-15,140-35 32,-141 35-17,18 0-15,-53 17 31,0 1-15,36-18 15,-1-18-15,35-17 0,-17 0-1,-17 35 1,-36 35-1,0 18 1,0-18 0</inkml:trace>
  <inkml:trace contextRef="#ctx0" brushRef="#br0" timeOffset="174036.85">32491 15893 0,'-35'0'32,"70"-36"-17,124 36 1,-71 0-16,-35 0 15,-18-35 1,-70 35 31,35 18-31,-36-18-16,36 53 0,0-18 15,-35 35 16,53-17-15,35-17 0</inkml:trace>
  <inkml:trace contextRef="#ctx0" brushRef="#br0" timeOffset="174303.06">32949 16051 0,'0'-70'16,"36"70"-1,17 0 1,-18 17 0,-35 19-1,0-1 1,-18-35 0,18-71 15,0 36-16,53 0-15,-53 0 16,53 35 0,-18-36-16</inkml:trace>
  <inkml:trace contextRef="#ctx0" brushRef="#br0" timeOffset="174675.07">33338 15910 0,'0'36'47,"52"-1"-16,-16 0-15,-1-35 0,0 0-1,1-35 16,16-36-15,1 18 0,-17 0-1,-54 71 1,18 17 0,-35 1-16,35 34 15,35 1 1,88-18-1,-52-53 1</inkml:trace>
  <inkml:trace contextRef="#ctx0" brushRef="#br0" timeOffset="174838.81">32949 16528 0,'0'0'0,"-35"0"16,88 0 0,106-36-1,70-34 1,-35-1 0</inkml:trace>
  <inkml:trace contextRef="#ctx0" brushRef="#br0" timeOffset="-196664.13">10830 10513 0,'0'0'0,"-35"0"16,53 0-1,70 0 1,106-18 0,0-35-1,-106 53-15,-70 0 16,-89 36 15,-35-1-15,18-35-1,-53 35-15,53 18 32,53-53-17,35 18 1,52-18-16</inkml:trace>
  <inkml:trace contextRef="#ctx0" brushRef="#br0" timeOffset="-194777.43">15152 8326 0,'0'-36'32,"-35"36"-32,-1 0 15,-87 0 1,-1 0-1,36 0 1,-53 36 0,35-36-16,36 0 31,34 0-15,36 35-1,0 18 1,0 17-1,0 1 1,0 35 0,-35 70-1,35-70 1,0 17 0,0-17-1,0 88 1,0-88-1,-35 18 1,35-19 0,-88 107 15,88-124-15,-36-17-1,36-1 1,0-34-1,106 52 1,35-88 0,89-35-1,34-36 1,-105 18-16</inkml:trace>
  <inkml:trace contextRef="#ctx0" brushRef="#br0" timeOffset="-193981.93">20743 8184 0,'0'0'0,"-35"0"16,53 0 0,88 0-1,140-52 1,-157 52-1,-54 0 1,0 17 0,-35 18-1,0 54 17,-17 52-17,17 106 1,0-141-1,0-1-15,0 142 16,17-88 0,18 17-1,-35-52 1,0-54 0,-52 36-1,-90-53 16,-69-53-31</inkml:trace>
  <inkml:trace contextRef="#ctx0" brushRef="#br0" timeOffset="-191764.99">23654 8149 0,'0'0'0,"0"-35"0,-36 35 47,-16 0-31,-19 0 0,-35 0-1,-35 18 1,88-18-16,18 35 15,-36-35 1,71 35 0,0 36-1,36 17 1,-36 18 0,35 88-1,-35-53 1,35-18-1,-35-17 1,0 53 0,-17 35 15,17-106-15,-36-17-1,36-36 1,-53 18-1,53-18 1,53 0 0,18-35-1,35 53 1,158-53 0,-17 0-1,18 0 1,17 0-1,53 0 1,-123 0 0,-18 0 15,-35 0-15,-1 0-1,1-35 1,-88 35-1,-18 0 1,-53-35 47,0-1-48,35 1-15,-35-53 16,0 35-1,0-35-15,53-124 16,-53-88 0,0-52-1,-36 52 17,-69 176-17,-19 36 1,-17 53-1,0-36 1,-53 71 0,70 0-1,-70 0 1,-35 36 0,70 52-16</inkml:trace>
  <inkml:trace contextRef="#ctx0" brushRef="#br0" timeOffset="-184685.08">16863 9155 0,'0'0'0,"0"17"62,35-17-46,-35 53-16,0-18 16,0 1-16,0 34 31,35-70-31,-35 36 16,124-125 30,-54 19-30,19-1 0,16-17-1,-69 88 1,-36-35 0,-18 35 46,18 17-31</inkml:trace>
  <inkml:trace contextRef="#ctx0" brushRef="#br0" timeOffset="-122771.4">14746 5327 0,'0'-35'16,"0"70"-16,0-106 15,0 89 64,0 17-79,0 1 15,0 52 1,0 71-1,0-107-15,0 19 16,0 123 0,0-159-1,0 1-15,0-1 16,-18-35 31,-17-35-32,0-1 1,35-34 0,-35 70-16,35-36 31,0 19-15,17 17 46,-17 70-46,0-34-16,36-36 15,-36 35 1,35-35 0,-35 18-16,88-54 31,-53 1-16,1 35 1,-36-35 0,-71 35 31</inkml:trace>
  <inkml:trace contextRef="#ctx0" brushRef="#br0" timeOffset="-120449.52">14711 14658 0,'-18'-18'31,"-52"18"-15,34 0-1,-17 0-15,-52 18 16,-19 17 0,-17 0-1,35 18 1,36-17-1,34-36 1,36 35 0,0 18-1,0 53 1,-53 0 0,53 17-1,0 36 1,0 0-1,36-1 1,-36 1 15,35-53-15,0-36 0,-35 54-1,0-54 1,0 1-1,0-18 1,-17-18 0,17 53-1,0-52 17,17-36-17,71 35 1,-17-35-16,35 0 15,0 0 17,35 0-17,18 0 1,-1 0 0,142-18-1,-71-35 1,18 53-1,141-53 1,-158 18 0,-19 35-1,-52-53 1,0 53 0,-18-35-1,35 35 1,-70 0-1,18 0 1,34-35 15,-34 35-15,-18 0 0,17 0-1,-52 0 1,-18 0-1,17 0 1,-34 0 0,-19 0 15,-17-36-15,0 1-1,-17-53 1,17 0 15,0 35-31,-36-18 0,-17-193 31,53 52-15,-35 0 0,-18 54-1,18-54 1,0 88-1,35 54 1,-36 70 0,1 0 15,0 0 0,0 0-31,-1 0 16,-17 0-16,-141 35 31,88-35-31,-193 35 16,16-35-1,-122 53 17,-389 88-17,265-52 1,123-36-1,124-53 1,105-18 0</inkml:trace>
  <inkml:trace contextRef="#ctx0" brushRef="#br0" timeOffset="-105391.64">16775 9472 0,'0'0'0,"-36"-53"16,36-17-1,0 34 1,18 19 15,17 17 0,-35 35-15,53 0 0,-53 36-1,35-18 1,1-53-1,17 0 1,-18-36 0,71-52-1,-36 18 1,18 34 0,-88-16-1,71 52-15,-18-36 16,-53 54 62,-18-18-62,-17 0-16</inkml:trace>
  <inkml:trace contextRef="#ctx0" brushRef="#br0" timeOffset="-200607.78">20779 10142 0,'35'0'63,"35"0"-63,107-70 15,-124 17 1,17 53-16,-34-35 15,-54 35 17,-35 0-17,18 0 1,35 17 62,0 36-62,0-18-1,17 36 1,19-36-16,-36 18 16,0 18-1,0-18 1</inkml:trace>
  <inkml:trace contextRef="#ctx0" brushRef="#br0" timeOffset="-200421.73">21078 10442 0,'0'0'0,"-35"0"16,106 0 31,-18 0-47,35-35 15,53-53 1,-53 52 0,-53 36-1</inkml:trace>
  <inkml:trace contextRef="#ctx0" brushRef="#br0" timeOffset="-199357.9">16986 13159 0,'0'-18'63,"53"18"-63,0-35 16,71-53-1,17 17 1,-53 0-1,-106 71 32,-17 0-47,-36 18 16,36-18 0,35 35-1,0 36 32,0-36-31,18-35-16,-18 53 15,53 0 1,-53-18 0,0 1-1,0-1 1,35 0-16</inkml:trace>
  <inkml:trace contextRef="#ctx0" brushRef="#br0" timeOffset="-199151.06">17392 12982 0,'0'-35'31,"35"35"-16,0 18 1,-35 17 0,36 35-1,-1 36 1,-35-70 0,0-1-16</inkml:trace>
  <inkml:trace contextRef="#ctx0" brushRef="#br0" timeOffset="-198877.95">17321 13600 0,'0'0'0,"36"-18"47,-1 18-32,0-71 1,36 1 0,-36 70-16,18-53 15,0 0 1</inkml:trace>
  <inkml:trace contextRef="#ctx0" brushRef="#br0" timeOffset="-198649.21">17462 13600 0,'53'0'31,"36"-18"-15,-54-35-1,35-35 1,-17 53 0,-53 52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5:00:48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 3898 0,'-35'0'0</inkml:trace>
  <inkml:trace contextRef="#ctx0" brushRef="#br0" timeOffset="292.77">2346 4075 0,'0'0'0,"0"-36"16,0 54 15,0 70-15,0 71-1,0-106-15,0 0 16,-18 35-1,-17-88 1</inkml:trace>
  <inkml:trace contextRef="#ctx0" brushRef="#br0" timeOffset="729.65">2081 3881 0,'0'0'15,"-88"0"1,-35 70 0,17 71-1,71 194 1,35-70 0,70-71-1,142-88 1,-106-36-1,17-70 1,18-88 0,18-53-1,-53-35 1,0-71 0,-106 53-1,-53 0 16,-18 53-15,-176 88 0,53 53-1,106 70 1,88 18 0,35-17-1</inkml:trace>
  <inkml:trace contextRef="#ctx0" brushRef="#br0" timeOffset="1296.06">3775 4145 0,'0'0'31,"-18"-35"-31,18 70 31,-35 247-15,35-211-1,0-1-15,0 19 16,0-125 31,0-34-32,0 17-15,0 0 16,-53-212 0,53 36-1,0 53 1,0 17 15,0 88-15,70 71 15,89 0-15,-124 53-16,1 53 31,-36-35-15,-18-36-16,-17 0 15,-71 36 1,53-1-1,53 19 1,35-36 0</inkml:trace>
  <inkml:trace contextRef="#ctx0" brushRef="#br0" timeOffset="2014.01">4216 4533 0,'0'0'0,"0"-17"78,17-19-78,-17 1 16,36-53 0,-36 17-16,0-35 15,-18 71 1,-17 0 0,-1 35 30,54 53-30,53-18 0,-1-35-16,-35 0 15,18 0 1,-17 0 0,-36 88 15,0-17-16,0-36-15,0 0 16,0 36 0,70-36-1,36-35 1,-35-35 0,-36 0-1,0-36 1,18 1-1,-53 34 1,0 1 0,-18 35-1,-52 71 1,35-1 0,35 1-1,35-1 1,88-70-1</inkml:trace>
  <inkml:trace contextRef="#ctx0" brushRef="#br0" timeOffset="2448.85">5256 4392 0,'0'-35'16,"0"70"-16,0-105 15,0 34 1,-17 36-1,-54 0 1,54 18 0,-54 52-1,36 1 1,35-36-16,0 1 16,70 34-1,89-70 1,-53 0-1,0-70 1,-71 17 0,0-53-1,-35 71 1,0-1 0,0 107 15,0-1-16,0-17 17,0 18-17</inkml:trace>
  <inkml:trace contextRef="#ctx0" brushRef="#br0" timeOffset="2741.46">5556 3916 0,'0'0'0,"-35"0"0,0 0 16,-18 35 0,53 36-1,-35-36-15,35 18 16,70-53 31,-17-35-32,-53-36 1,-35 71 15,-1 18-15</inkml:trace>
  <inkml:trace contextRef="#ctx0" brushRef="#br0" timeOffset="3325.2">6015 4269 0,'0'0'15,"35"-36"-15,-35 1 31,-70 35 1,52 0-32,-35 35 15,0 36 1,53-36 0,35 0-1,54 1 1,34-1-1,-52-35 1,-36 35 0,-70 53-1,-54-52 1,-16-36 0,16 0 15,89-71 0,89 1-31,-1 34 16,53-17-1,-35 18 1,-53 35 0,-53 53 15,0-18-31,0 1 15,0 34 1,0-35 0,-18-87 15</inkml:trace>
  <inkml:trace contextRef="#ctx0" brushRef="#br0" timeOffset="3474.4">6350 4039 0,'-35'0'0,"35"-53"31,35 89 1</inkml:trace>
  <inkml:trace contextRef="#ctx0" brushRef="#br0" timeOffset="3775.3">6650 4322 0,'0'0'0,"-53"70"16,53 18 0,0-35-1,35-53 1,89 0 15,-36-70-15,-88 34-1,0-34 1,-106-1 0,53 71-1,-17 53 1,70 0-1</inkml:trace>
  <inkml:trace contextRef="#ctx0" brushRef="#br0" timeOffset="4091.3">7073 4463 0,'0'-53'16,"0"106"-16,35-142 15,1 89 1,34 53-1,-70 0-15,0 18 32,0-36-17,-17 18 1,17-88 0,0-18-1,0-18-15,53 18 16,70-52-1,53 105 1,-140 35 0,-1 71-1,-53-1 1,-70-34 0</inkml:trace>
  <inkml:trace contextRef="#ctx0" brushRef="#br0" timeOffset="4458.34">4410 5186 0,'-177'0'15,"301"0"1,52 0 0,353-35-1,142 35 1,-354 0 0,248-53-16,-213 53 15,-299 0 1,-88 0 31,-18 0-32,-176 17 1,35 71-16</inkml:trace>
  <inkml:trace contextRef="#ctx0" brushRef="#br0" timeOffset="4715.87">4674 5539 0,'0'0'0,"-123"0"0,52 0 16,159 0-1,371 0 1,176 0 0,71-53-1,-212 53 1,-353 0-1,-71 0 1,-123 0 15,0 0-15,18 0-16,-106 0 16</inkml:trace>
  <inkml:trace contextRef="#ctx0" brushRef="#br0" timeOffset="6626.42">10513 4604 0,'-88'0'16,"123"0"31,18-18-47,35 18 16,88 0-1,-70 0-15,53 0 16,-53 0-1,-89 0 1,-17-35 0,-17 0-1,-36-54 17,0 36-32,18 18 15,-1 35 1,36-35 31,0 53-32,18 34 1,17-52-16,-35 36 16,106-1-1,-106 0 1,35-17-1,-52 88 17,-19-53-17,-34 17 1,17 18 0,53-70-1,-35 35-15,35 0 16</inkml:trace>
  <inkml:trace contextRef="#ctx0" brushRef="#br0" timeOffset="8324.61">13635 3969 0,'0'0'16,"-35"35"15,35 89-15,-53-36-16,53 0 15,-53 53 1,17-53 0,36-53-1,0-176 17,53 0-17,53-176 1,-71 211-1,1 53 1,-1 53 0,0 0 15,-35 18-15,36 17-16,17 106 15,-53 18 1,35-18-1,-35 0 1,-18-106 0,-35 36-1,18-71-15</inkml:trace>
  <inkml:trace contextRef="#ctx0" brushRef="#br0" timeOffset="8540.32">13511 4322 0,'0'0'0,"-17"0"16,17-36 15,35 36-15,88 0 0,54 18-1,-124-18-15,0 0 16,17-18-1,-34-17 1,-1 35-16</inkml:trace>
  <inkml:trace contextRef="#ctx0" brushRef="#br0" timeOffset="8748.94">14111 4145 0,'0'0'0,"35"-35"16,-35 0-1,0-1 1,36 36 46,-36 18-46,0 17 0,0 1-1</inkml:trace>
  <inkml:trace contextRef="#ctx0" brushRef="#br0" timeOffset="8989.76">14270 3969 0,'0'0'0,"0"-88"16,0 35 0,0 70 46,0 177-46,0-123-1,-18 17 1,18-35-16,0 35 16,0-53-1,0 36 1</inkml:trace>
  <inkml:trace contextRef="#ctx0" brushRef="#br0" timeOffset="9189.08">14517 4039 0,'0'0'16,"0"-70"-16,0 140 47,53-17-32,-53 18 1,0-18-16,35 0 0,-35 123 31,0-141-31</inkml:trace>
  <inkml:trace contextRef="#ctx0" brushRef="#br0" timeOffset="9782.45">15399 4092 0,'0'0'0,"-36"0"16,36 53 15,0 106-16,0-71 1,0 53 0,18-53-16,-18-52 31,0-54 0,0-53-15,0-34-1,0-19 1,-18 71-16,18-35 16,0-18-1,0-35 1,18 71 0,-18-1-1,71 36 16,-36 35-31,0 0 16,-35 17 31,0 72-31,-17-19-1,-54 1 1,71-36-16,0 0 15,18 36 1</inkml:trace>
  <inkml:trace contextRef="#ctx0" brushRef="#br0" timeOffset="10206.66">15646 4322 0,'-18'0'16,"-17"0"31,35-36-32,17-52 1,36 53 0,18 0-1,35 35 1,-53 0-16,0 0 15,17 70 1,-70 1 0,-35-18-1,0-53 1,-1 0 0,1 0-1,35-18 1,18-70-1,52 52 17,-17-34-32,18 70 15,-18 0 1,-18 35-16</inkml:trace>
  <inkml:trace contextRef="#ctx0" brushRef="#br0" timeOffset="10472.79">16316 4286 0,'0'36'16,"53"-54"15,-18 18-15,0-106-1,-35 53 1,-17 53 15,-18 0-31,-1 88 16,1-52 15,35 34-31,53 1 16,-35-71-16</inkml:trace>
  <inkml:trace contextRef="#ctx0" brushRef="#br0" timeOffset="11074.74">16898 4374 0,'0'0'0,"0"-35"15,-18 35 1,-34 0 0,16 0-16,1 0 15,-36 53 1,18 71-1,53-72 17,142-52-17,-37 0 1,-34-88 0,-18-18-1,-53-35 1,35-106-1,-70 106 1,-18 106 0,53 106 15,0-19-31,35 125 16,36-18-1,35-54 16,-106-52-31,53-53 32,17-35-32,-17-35 15,-18-36 1,-35-18 0,0 36-1,0 159 16,0 52-15,0-35 0,0-52-16,0 16 15</inkml:trace>
  <inkml:trace contextRef="#ctx0" brushRef="#br0" timeOffset="11356.42">17462 3775 0,'0'0'0,"-35"0"0,-35 0 31,34 0-15,36 53-16,0 0 15,36-53 1,34 0-1,-17-36 1,-53 1 0,-35 35-1,0 0 1,-36 0 0,71 35-1</inkml:trace>
  <inkml:trace contextRef="#ctx0" brushRef="#br0" timeOffset="11622.75">17762 4075 0,'0'0'0,"36"0"16,-36-18 0,-53 18 15,17 53-16,1 17 1,-18-34-16,53-1 16,-53 36-1,142-1 1,-37-35 0,1-35-16,71 0 15,-89-17 1</inkml:trace>
  <inkml:trace contextRef="#ctx0" brushRef="#br0" timeOffset="11856.17">18115 3898 0,'0'-53'0,"0"106"0,0-176 32,0 176-1,0 0-16,0 105 1,35 54 0,-35-71-1,0-88-15,0-18 16,-17 1 0</inkml:trace>
  <inkml:trace contextRef="#ctx0" brushRef="#br0" timeOffset="12005.6">18027 4286 0,'-35'-35'0,"70"70"0,-70-105 16,35 34 15,35 36-15,71 18-1,35-18 1,-106 35-16,0-35 15</inkml:trace>
  <inkml:trace contextRef="#ctx0" brushRef="#br0" timeOffset="12290.29">18503 4286 0,'35'0'31,"18"-35"-16,-17 0 17,-36-1-17,0 1-15,-71 35 32,36 53-17,-18 18 1,53-36-16,0 35 15,35-17 1,36-53 0</inkml:trace>
  <inkml:trace contextRef="#ctx0" brushRef="#br0" timeOffset="12673.85">18944 4410 0,'0'0'0,"0"-36"31,-17-16-31,-19 16 16,1 36 0,0 0-1,-1 71 17,36-1-17,18-70-15,35 0 16,18 0-1,-1-88 1,-17-18 0,-53-35-1,0-106 1,-35 194 0,-1 53-1,1 106 1,106 212-1,-18-124 1,-18-106 0</inkml:trace>
  <inkml:trace contextRef="#ctx0" brushRef="#br0" timeOffset="14356.3">20514 3757 0,'0'0'0,"0"-53"16,0 88 30,0 71-30,0 124 0,0-19-1,53-87-15,-53 34 16,0-87 0</inkml:trace>
  <inkml:trace contextRef="#ctx0" brushRef="#br0" timeOffset="14554.92">20285 4304 0,'0'0'0,"-36"-35"0,1 35 32,70 0-17,54 0 1,122 17-1,19-17 1,-72 0 0,-105 0-16</inkml:trace>
  <inkml:trace contextRef="#ctx0" brushRef="#br0" timeOffset="15437.42">21131 4322 0,'-35'35'16,"53"-35"31,-18-18-47,0-17 15,0-18 1,35 18-1,-35-1 1,53 1 0,17 35-1,1 0 1,-36 53 0,-35-35-16,0 17 15,0 53 1,0-35-1,36-18 1,-1-52 15,18-36-31,-18-18 32,-35 18-17,0 18 1,0 70 15,0 1-31,0-1 16,0 35-1,124-17 1,-54-53 0,1 0-1,-1-35 1,1-18-1,-36-17 1,-35 87 47,0 36-48,35 0 1,18 0-1,35-53 1,-52 0-16,-19 0 16,107-106-1,-89 36 1,-35 17 0,-18 70 30,-17 19-46,35-1 0,0 35 32,35-17-17,36-53-15</inkml:trace>
  <inkml:trace contextRef="#ctx0" brushRef="#br0" timeOffset="15804.6">24395 3828 0,'0'-36'15,"0"72"-15,-53-72 0,17-17 16,-52 53-16,-18 0 31,-17 71-31,35 52 32,52 19-17,36-37 1,124 37-1,-18-107 1,17-35 0,-17 0-1</inkml:trace>
  <inkml:trace contextRef="#ctx0" brushRef="#br0" timeOffset="16819.78">24553 4251 0,'0'0'0,"0"-35"0,0-1 16,36 36 0,-36-35-1,0 0 17,0 0-17,-18 35 1,-35 0-1,0 0 1,53 53-16,-35-53 16,35 105-1,0-52 1,18-17 0,34-36-1,72 0 1,-124-18-1,35 18 48,-17 0-47,70 0-1,-53 0 1,1 0-1,-1-35 1,0-18 0,36 17-1,-36 36-15,0 0 16,0 0 0,1 106-1,-142-53 1,0-18-1,18-35 1,123 0 31,18 0-47,53 0 31,-18-17-31,53-18 16,-70-18-1,-71 0 1,0 17 0,-18 36-1,-52 0 1,17 71 0,53-18-1,35 17 1,36-70-1,87 0 1,-105 0 0,-18-35 15,1-106-15,52 106-1,-53 35 1,1 35-1,-36 53 1,-53-17 0,-124-1-1,107-34-15</inkml:trace>
  <inkml:trace contextRef="#ctx0" brushRef="#br0" timeOffset="18035.89">26882 3933 0,'0'0'0,"53"0"31,35 0-16,0-52 1,18-54-16,0-18 16,-36 18 15,-70-17-15,-17 88-1,-72 35 1,19 158-1,70 89 1,0 71 0,-53-36-1,18-194 1,35-123 31,0-18-47,70-123 15,1 140 1,-36 1 0,-35 53-1,35 88 1,18-53 0,0-53 15,-18 0-31,1 0 15,69-53 1,-52 0 0,-53 17-1,-17 36 1,-54 36 0,36 70-1,35-71 16,53 18-31,53-53 16,-18 0 0,-18-53-1,-70-53 1,-35 35 15,-88 19-15,52 52-1,71 17 1,53 18 0</inkml:trace>
  <inkml:trace contextRef="#ctx0" brushRef="#br0" timeOffset="18461.3">28028 4163 0,'0'0'0,"0"17"46,0 19-46,0 34 16,0-34 0,88-36-1,1 0 1,-36-18 0,-18 18-16,35-141 31,-70 194 0,0-18-15,0 18-1,0-18-15,89 18 32,-19-53-17,-70-70-15,88 34 16,-52-122-1,-36 69 1,0 54 0,-142 159 31</inkml:trace>
  <inkml:trace contextRef="#ctx0" brushRef="#br0" timeOffset="19586.48">13741 6032 0,'0'-35'0,"-36"35"16,1-35-1,35-18 16,88-18-31,53 19 16,18 52 0,-35 70-1,-89 106 1,-35-70 0,-18-70-1,-35 34 16,18-70-15,35-53-16,18-35 16,88-35-1,-1 87 1,37 1 0,-37 88-1,-105 0 1,0 17-1,-35-34 1,17-72 15,36-69-15,53-1 0,70 35 15,-71 36-31,-52 35 15,52 106 1,-70 0 0,0 17-1,0-35 1,36-52-16</inkml:trace>
  <inkml:trace contextRef="#ctx0" brushRef="#br0" timeOffset="20789.74">15328 6103 0,'0'-35'0,"0"-1"16,35 36-1,-35-35 1,0-18-16,0 0 16,-17 18 15,-54 35-16,1 0 1,-1 53 0,36 53-1,35-36 1,18-17 0,34-53-1,-16 0 1,70-106-1,-54 71 1,-16 35 0,-1 0-1,71 0 17,-71 0-17,18-53 1,35-17-1,-35 70 1,53-18 0,-106 71-1,0 18 1,-18-1 0,-17-35-1,35-88 16,18 1-15,17-19-16,0 18 16,89-53-1,-89 106 1,0 0 15,-35 106-15,36-18-1,-1-88 1,53 0 0,-17 0-1,-1-70 1,-35-18 0,-123 88 15,35 17-31,18 18 15,0 36 1,52-18 0,54-53-1,35-18 1,17-52 0,-87 34 15,-36 125 0,-18 158-15,18 141-1,0-177-15,35 177 16,-35 36 0,0-124-1,-70-53 1,-1-212-1,1 0 1,-19-70 0,-52-71-1,-53-88 1,71-159 15,123 194-15,123-17-1,124-36 1,141-87 0</inkml:trace>
  <inkml:trace contextRef="#ctx0" brushRef="#br0" timeOffset="21568.67">17815 6032 0,'0'0'0,"0"-52"31,0 16-31,36 36 16,-36-35-1,35 0 16,-35-18-31,-53-18 16,-35 71 0,-89 36-1,142-1 1,-53 88 0,88-52-1,53 17 1,-18-88-1,53 0 1,106-88 0,-158 35-1,-36 18 1,0 158 31,52-105-32,19 35 1,-36-53-16,18-18 31,0-35-31,0-17 16,-53 34 0,35 72 15,1 16-16,52 1 1,0-53 0,35 0-1,-87 0 1,-1-35-16,0-71 31,-35 71-15,-70 35-1,34 71 1,1 34 0,53-34-1,35-18 1</inkml:trace>
  <inkml:trace contextRef="#ctx0" brushRef="#br0" timeOffset="22168.83">20144 5786 0,'0'-89'32,"0"54"-17,-18 35 1,-17 0-1,-18 18-15,-71 88 16,36 52 0,88-17-1,0-52 1,124-1 0,-19-88-1,19-88 1,-36-18-1,-35 35 1,-106 71 15,18 53-15,35 18 0,0-36-1,0 36 1,88-36-1,-35-35 1,-18-18 0,36-35-1,-71-53 1,-71 53 0,-35 18-1,36 35 1,35 71-1,52-1 1</inkml:trace>
  <inkml:trace contextRef="#ctx0" brushRef="#br0" timeOffset="22468.81">20514 6138 0,'0'-35'16,"0"0"-1,35 35 1,89 0 0,-89 35-1,-35 36 1,0-1 0,-70-35-1,34-35 1,36-70-1,71-36 1,-1 71 0,1-1-1,-36 36 1,-35 18 0</inkml:trace>
  <inkml:trace contextRef="#ctx0" brushRef="#br0" timeOffset="22718.68">20920 6103 0,'53'0'16,"-18"0"-1,0 0-15,0 0 16,-17 35 0,-18 1-1,-18-1 1,-17-35-1,88-71 32,-18 36-47,89-18 16,-89 53 0</inkml:trace>
  <inkml:trace contextRef="#ctx0" brushRef="#br0" timeOffset="22971.57">21449 6085 0,'0'0'0,"18"0"31,17 0-31,-35-17 16,70-36 0,-70 18-1,-88-1 1,-18 36-1,53 106 1,18-35 0,70-18-1,54-53 1,-36 0 0</inkml:trace>
  <inkml:trace contextRef="#ctx0" brushRef="#br0" timeOffset="23356.03">21943 6156 0,'0'-35'16,"0"-1"0,-53 1-1,0 35 1,-18 0 0,18 18-1,53 52-15,0-17 16,53-17-1,71-36 1,-18 0 0,-18-106-1,-18 35 1,-70-88 0,0 1 15,0 17-16,0 193 17,0 1-32,0 18 15,0 70 1,0-18 0,-17-87-1</inkml:trace>
  <inkml:trace contextRef="#ctx0" brushRef="#br0" timeOffset="23490.38">22066 5962 0,'-35'0'0,"70"0"0,-70-35 31,70 35-31,53 17 16,-52-17-1,17 36 1</inkml:trace>
  <inkml:trace contextRef="#ctx0" brushRef="#br0" timeOffset="23787.32">21537 6562 0,'0'35'31,"18"-35"-31,52 0 15,1 0-15,141 0 16,-18-35 0,-53 35-1,-106 0 1,-70 0 31,-18 0-16,-18 0-31</inkml:trace>
  <inkml:trace contextRef="#ctx0" brushRef="#br0" timeOffset="49375.32">12083 11377 0,'0'0'0,"-53"0"0,-53 0 31,71 0-15,123 0 15,123 0-15,248 0 0,211 0-1,-317 0-15,370 0 16,53 0-1,-141 0 1,-52 0 0,-54 0-1,141 0 1,-300 0 15,18 0-31,36 0 31,-213 0-15,19 0 0,52 0-1,35 0 1,36 0 0,159 0-1,-265 0 1,-36 0-1,-17 0 1,0 53 0,-123-53 15,-106 35 16</inkml:trace>
  <inkml:trace contextRef="#ctx0" brushRef="#br0" timeOffset="50610.42">13952 12312 0,'0'0'15,"0"-35"16,89 35-31,34 0 16,18-53-16,36 53 16,334-53-1,-370 0 1,-106 53 0,-176 0 30,18 0-30,52 0 0,36 0-1,35 35 32,0 53-31,35 106 15,-35-141-31,0 159 16,36-71-1,-36-53 1,52 1 0,37-54-1</inkml:trace>
  <inkml:trace contextRef="#ctx0" brushRef="#br0" timeOffset="51158.59">15575 12577 0,'0'-36'31,"-17"89"-31,17 0 15,0 53 1,0 0 0,17-71 15,-17-88 0,-17 0-15,17 0-16,-53-70 31,53 17-15,-36 53-16,36-53 15,0 71 1,18-18 0,35 18-1,53-1 1,-36 36-1,-34 18 1,-36 17 0,-18 54-1,-35-37 1,-18 1 0,1-17-1,35-36 1,88 0 15</inkml:trace>
  <inkml:trace contextRef="#ctx0" brushRef="#br0" timeOffset="51492.18">16457 12612 0,'-35'0'31,"35"-35"-16,35 35 1,106 0 0,-53 0-1,18-36-15,35 36 16,-123 0 0,17 0-1,-35 18-15</inkml:trace>
  <inkml:trace contextRef="#ctx0" brushRef="#br0" timeOffset="51725.86">16792 12435 0,'-35'-17'32,"35"52"14,18 18-30,-18-35-16,0 52 16,0 36-1,53-53-15,-53 17 16,35 1 0,0-71-16</inkml:trace>
  <inkml:trace contextRef="#ctx0" brushRef="#br0" timeOffset="52244.54">17657 12524 0,'0'0'15,"-18"0"-15,18-18 47,0 159-31,18 0-1,-18-88-15,0-18 16,35 1 0,-35-54 30,0-17-46,-18-18 16,18-35-16,0-71 16,-35 18-1,35 70 1,0 18 0,0 0 15,88 18-16,18 0 1,17 35 0,-105 0-1,53 0 1,-71 70 15,-18-70-31</inkml:trace>
  <inkml:trace contextRef="#ctx0" brushRef="#br0" timeOffset="52408.9">17709 12453 0,'0'0'0,"36"0"47,122 0-31,1 0-1,-53 0 1</inkml:trace>
  <inkml:trace contextRef="#ctx0" brushRef="#br0" timeOffset="52942.48">18627 12488 0,'0'0'0,"0"53"32,0 71-1,0-54-31,0 18 0,0 1 16,35-54-1,-35 0 1,0-88 31,0-35-32,0 35-15,0-17 16,-35-124 0,-1 123-1,36 0 1,18 1-1,-18-1 1,88 36 0,-35 35-1,18 0 1,-18 0 0,-53 18-1,35 17 1,-70 0 15,-54 18-15,-34 0-1,88-18-15</inkml:trace>
  <inkml:trace contextRef="#ctx0" brushRef="#br0" timeOffset="56044.04">15452 9984 0,'-53'0'31,"88"-53"-15,71 53-1,229-53 1,106 0-1,-159 53 1,-229 0 0,-18 0-16,-70 17 15,-106 36 1,0-53 0,17 0-1,124-17 1,-35 17-1,35 35 32,18 53-31,-18 18 0,35 18-1,-35-19 1,53 37-1,-53-90-15,35 19 16,53 0 0</inkml:trace>
  <inkml:trace contextRef="#ctx0" brushRef="#br0" timeOffset="56573.88">16828 10495 0,'0'-35'0,"0"70"15,0 18 32,0 0-31,0 70 0,0-105-1,0 53 1,0-124 31,0 35-47,0-17 15,-18-36-15,18 18 16,0-158 0,0 122-1,0 19 1,18-18 15,17 52-15,0 36-1,18 0 1,0 0 0,17 0-1,-34 53 1,-36-17-1,-71-1 1,-17 0 0,53-35-16,-36 53 15,36 0 1</inkml:trace>
  <inkml:trace contextRef="#ctx0" brushRef="#br0" timeOffset="58606.49">7232 11183 0,'0'0'0,"-18"-53"0,18 18 32,0 123-1,0 159-16,36 53 1,-36-194-16,0 35 16,0-71-1,-18-87 32</inkml:trace>
  <inkml:trace contextRef="#ctx0" brushRef="#br0" timeOffset="58905.58">7232 11783 0,'0'-141'0,"-53"-53"15,53 17-15,0-105 32,0 88-17,0 35 1,18 71 0,52 53-1,18-18 1,89 53-1,-89 0 1,-88 88 0,0-17-1,-71 34 1,-87 37 0,52-107-1,71 0 16,140-35-15</inkml:trace>
  <inkml:trace contextRef="#ctx0" brushRef="#br0" timeOffset="59128.1">8520 11077 0,'0'0'0,"35"0"63,53 0-63,71 0 16,-36 0-1,-87 0 1</inkml:trace>
  <inkml:trace contextRef="#ctx0" brushRef="#br0" timeOffset="59256.41">8590 11501 0,'35'0'31,"36"0"-31,35 0 16,17-36-16,-35 1 15</inkml:trace>
  <inkml:trace contextRef="#ctx0" brushRef="#br0" timeOffset="61655.48">7779 9119 0,'0'0'0,"0"-35"16,-88-71 0,-1 106-1,-69 0 1,-54 0-1,-123 35 1,-194 124 0,264-53 15,124-71-15,88 36-1,53 52 1,0 18-1,35 106 1,-35 71 0,0 35-1,0 352 1,-70-158 0,-18-18-1,35-17 1,0 17 15,53-265-31,-53-17 16,53-53 15,0-52-15,17-19-1,19-88 1,34 1-1,71-36 1,283 0 0,17 53-1,123-1 1,71-52 0,0 0-1,335-35 1,18 35 15,-706 0-31,247 35 16,477 18 15,-759-53-15,141 0-1,35 0 1,247 0-1,-246 0 1,-54-35 0,54 35-1,-1-53 1,230 0 0,-301 53-1,-69 0 1,69 0-1,-69 0 1,263 0 15,-193 0-15,-106 0 0,53 0-1,123-53 1,-88 0-1,-88 53 1,-17 0 0,-54 0-1,124 0 1,-106-35 0,-35 35-1,-71 0 1,-18-35-1,1 35 1,-53-35 15,-18-36-31,0-141 32,-18-17-17,-35-36 1,0-70-1,0 53 1,0-265 0,53 124-1,-88-18 1,35-18 0,0 54-1,0-89 1,0 229-1,18-17 17,35 211-32,-35-105 31,35 88-15,0 17-1,-35 18 1,35 0-1,-36-17 1,1 70-16,-18-53 16,-17 18-1,-1-1 1,-105 36 0,17 0-1,-53 0 16,-70 0-31,-53-52 16,-283-1 0,160 0 15,-36 53-15,-35-71-1,-283 18 1,266 0-1,52 53 1,0 0 0,-35 0-1,-247-53 1,282 53 0,-35 0-1,35 0 16,-177 36-31,319-36 16,52 53 0,53-53 15,-88 52-15,-212 1-1,212 0 1,52-53-1,-105 53 1,-88 0 0,106 0-1,35 0 1,105 18 0,72-1-1,-1 1 16,88-18-31,1-18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5:02:01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4339 0,'-36'0'31,"36"35"-31,-35-35 0,35-70 47,0 35-31,71 35-16,-1 0 31,-35 0-31,-35 17 16,53 142-1,-106-18 1,-17 0 0,-18-35-1,52-106-15,36 35 16,-53-35-1,18-88 1,35 53 0,71-18-1,70 53 17,-35 35-32,-71 36 15,0-1 16</inkml:trace>
  <inkml:trace contextRef="#ctx0" brushRef="#br0" timeOffset="434.32">1358 4145 0,'-53'0'15,"106"0"-15,-159 0 0,-17 106 16,35 106 0,88 176-1,35-159 1,53-70 0,-17-106-1,-18 0-15,123-18 31,-52-53-15,17-70 0,-18-18-1,-52-35 1,52-176 0,-123 105-1,0-17 1,-88 105-1,-88 124 1,70 18 0,70 70-1,36-17 1</inkml:trace>
  <inkml:trace contextRef="#ctx0" brushRef="#br0" timeOffset="1115.36">3634 4374 0,'0'0'15,"0"53"16,0 53-31,0 123 16,0-158 0,0 17-16,0 0 15,0-105 32,-18-54-47,18-105 31,0 35-31,35-159 16,18 71 0,53 105-1,-35 89 1,34 0 0,1 87-1,-53 19 1,-88 53-1,-89-1 1,1-88 0,35 1-1,52-36 1,36-18 15,0-17-15,0-1-1,36 36 1,34 71 0,1 52-1,-18 18 1,0 1 0,-53-107-1,35 35 1,0-70-16</inkml:trace>
  <inkml:trace contextRef="#ctx0" brushRef="#br0" timeOffset="1456.27">4251 4692 0,'53'0'31,"0"0"-16,0-35 1,35-36 0,-88 36-1,35-36 1,-35 36 0,-17 35-16,-36 0 15,17 0 1,-52 123-1,53-52 1,35 0 0,70-1-1,36-35 1,-88-35 0</inkml:trace>
  <inkml:trace contextRef="#ctx0" brushRef="#br0" timeOffset="1765.53">5062 4657 0,'0'0'16,"36"-53"-16,-36 35 16,35-17-1,-35 0 1,-18 35-1,-17 0 1,-18 0-16,0 35 16,-106 88-1,124-17 17,35-71-32,18 1 15,88-1 16,-1-35-15,1 0-16</inkml:trace>
  <inkml:trace contextRef="#ctx0" brushRef="#br0" timeOffset="2649.71">5574 4780 0,'0'-35'16,"0"17"0,0-17-1,0 0 1,-18 35 0,-70 0-1,53 0 1,0 0-16,-18 35 31,53 35-31,0 36 31,17-106-15,54 0 0,17 0-1,-53-35 1,36 0-16,-71 52 47,35 19-32,0-36 1,36 0 0,-36 0-1,53-71 1,-35 18-1,-53 0 1,88-176 0,-88 17-1,0 107 1,-52 175 15,52-17-15,0 106-1,0-53 1,0-71-16,17 0 16,36 0-1,35-35 1,-17-35 0,-1-35-1,1-124 16,-36-106-15,-35 229 0,-17 53-1,-72 36 1,37 229 0,52-35-1,35-18 1,0-88-1,0-1 1,18-105 0</inkml:trace>
  <inkml:trace contextRef="#ctx0" brushRef="#br0" timeOffset="2965.44">4198 5574 0,'0'0'0,"-53"0"15,18 0 1,264 0 15,247-35-15,336-89-1,-354 124 1,-228-53 0,-195 53-1,-35 18 32,-53-18-47,18 0 0</inkml:trace>
  <inkml:trace contextRef="#ctx0" brushRef="#br0" timeOffset="3886.38">8590 4692 0,'-35'0'0,"105"0"47,1 0-32,17 0-15,-17 0 16,17-18-1,-18-17 1</inkml:trace>
  <inkml:trace contextRef="#ctx0" brushRef="#br0" timeOffset="4114.34">9013 4568 0,'-35'-35'16,"0"35"0,17 0-1,18 35 16,53-35-15,0 53-16,71 0 16,-89-53-1,0 36 1,-52 105 0,-72-53-1,19-18 1,70-34-1</inkml:trace>
  <inkml:trace contextRef="#ctx0" brushRef="#br0" timeOffset="5880.86">11077 4427 0,'0'0'0,"0"-35"31,0 0-15,0 0 30,-17 35-30,17-36 93,0 72 79,0 16-172,-36-16-16,36 34 15,0 36 16,-35-106-31,35 35 32,0-70 374,0-35-390,0 17-1,0 0 1,0 0-1,18 53-15,-18-53 16,0-18 0,0 18-1,0 1 1,0 16 0,35 36-16,-35-35 46,0 70 142,0 36-188,0-18 16,0 105-1,0-52 1,0-35-1,35-1 1,0-70-16,36 36 16,0-36-1,-1 0 1,-17-18 0,-18-35-1,18-70 16,-53-18-15,0 70 0,-35-35-1,-71 71 1,36 35 0,34 18-1,-17 52 1,53 36-1,36-106-15</inkml:trace>
  <inkml:trace contextRef="#ctx0" brushRef="#br0" timeOffset="6336.91">11589 4039 0,'0'0'0,"0"-35"15,0 70 16,0 54-31,0 34 16,53 212 0,-53 88-1,53 18 1,-53-53 0,0-123-1,0-230 1,35 1-1,53-36 1,-35-18 0,18-106-1,-36 19 1,-35-36 0,-71-89-1,-70 36 1,-35 88 15,105 71-31,54 35 16,52 0 15,35 0-31,160-53 16,-1-17-1</inkml:trace>
  <inkml:trace contextRef="#ctx0" brushRef="#br0" timeOffset="7130.49">13441 4657 0,'0'0'15,"0"-18"-15,0-17 16,0-1-1,-18 1 1,18 0 15,-53 35-31,18 0 16,-124 0 0,18 70-1,88-34 1,18 70-1,158-71 1,36-35 0,-18-18-1,-53-35 1,-52 18 0,-36 88 15,35 0-16,53-53 1,-53 0 0,54-53-1,-1-53 1,-53-141 0,-35 124-1,0-54 1,0 107-1,-17 70 1,-19 106 0,72 193-1,52-140 1,18-71 0,-18-88-1,-18 0 1,19-88-1,-37-141 17,-52-71-17,-35 265 1,0 35 0,-18 211-1,124 19 1,17-1-1,-35-141-15</inkml:trace>
  <inkml:trace contextRef="#ctx0" brushRef="#br0" timeOffset="8213.58">16475 4357 0,'0'-71'62,"0"54"-46,0-19-1,0 1 1,-18 35 0,-105 0-1,70 0-15,17 0 16,-52 71-1,18-1 1,70 54 0,0-89-1,88 35 1,0-70 0,18 0-1,70-123 1,-70 17 15,-71 36-15,1 17-1,-54 53 32,18 35-31,-35 88-1,35-87 1,0-1-16,0 36 16,0-36-1,53 18 1,35-53 0,-18 0-1</inkml:trace>
  <inkml:trace contextRef="#ctx0" brushRef="#br0" timeOffset="8450.71">17374 4374 0,'0'0'0,"0"-52"31,0 16-15,-70 36-1,70 53 1,-124 53-1,89-35 1,53-1 0,70 1-1,-35-71-15,53 0 16,17-18 0</inkml:trace>
  <inkml:trace contextRef="#ctx0" brushRef="#br0" timeOffset="8664.46">17815 4233 0,'0'0'0,"0"-105"0,0 34 31,0 18-15,-35 229 15,35-105-31,0 17 16,0 53-1,0-35 1,0-35 0,0-36-1</inkml:trace>
  <inkml:trace contextRef="#ctx0" brushRef="#br0" timeOffset="10129.31">17604 4533 0,'0'0'15,"0"-17"-15,0-19 32,88 36-32,0 0 0,71-53 31,52 18-15,-175 0-1,-1 35 1,-53 106 15,18-36-15,0-35-1,0 1 1,71-36 0,-1-18-1,-34-105 1,-36 52-1,0 36 1,0 0 0,0 105 31,0-35-47,0 18 15,0 0 1,35-18-1,18-35 1,17 0 0,19 0-1,-36-17-15,-18 17 16,18-88-16,-18-1 16,18-69-1,0-72 1,-53-17-1,-18 212 1,-88 106 31,106-1-47,-35 18 16,35 248-1,-53-142 1,53-89-1,35-69 1,107 17 0,-19-89-1,-35-34 1,0-36 0,-52-88-1,17-106 1,-53 212-1,-53 176 32,53-17-31,0 70 0,-36-18-1,36-70-15,0 0 16,0-18-1,36 18-15,34-53 16,36 0 0,-18-17-1,-17-72 1,-1 19 0,-70 35-1,-88 35 1,53 35-1,35 18 1,0-18 15,71-35-15,-1 0 0,-70 71 15,0 17-16,-18 194 1,18 106 0,0 71-1,0-283-15,-141 159 16,53-123 0,35-89-1,18-87 1,-71-19 15,36-70-31,-1-17 31,0-54-15,71-52 0,-35-18-1,88 18 1,106 17-1,70-70 1</inkml:trace>
  <inkml:trace contextRef="#ctx0" brushRef="#br0" timeOffset="11218.53">20955 3845 0,'0'-35'0,"-18"0"32,-17 35-32,-35 70 31,-19 54-15,54-36-16,0 53 15,35-17 1,123-54-1,36-35 1,88-105 0,-124-1-1,-87 36 1,-1-36 0,-53 71 15,-17 0-31,-36 89 15,71-1 1,106 18 15,-70-106-15,-1 0-16,35 0 16,-34-18-1,-1-35 1,-35-17-1,-35-36 1,-53 70 0,35 36-1,0 18 1,88 88 0,124-106 15</inkml:trace>
  <inkml:trace contextRef="#ctx0" brushRef="#br0" timeOffset="11517.22">21908 4304 0,'0'-35'15,"35"35"17,0 0-17,18 70-15,-53 1 16,35-18-1,-70-106 48,35 0-63,53-71 16,17 54 15,-34 70-31,-1 0 15,0 35 1</inkml:trace>
  <inkml:trace contextRef="#ctx0" brushRef="#br0" timeOffset="11762.71">22384 4269 0,'0'0'16,"35"-18"-1,53 18 1,-35 0-1,-18 35 1,-35 53 0,-17-35-1,-36-17 1,0-36 0,53-36 15,18-17-31,17 18 0,71-53 15,-71 88 1</inkml:trace>
  <inkml:trace contextRef="#ctx0" brushRef="#br0" timeOffset="11995.36">22807 4304 0,'0'0'0,"71"0"31,-18-18-16,-53-17 1,35 35-16,-35-35 16,0 17-1,-71 18 1,1 18 0,70 88-1,0-71 1,88-35-1</inkml:trace>
  <inkml:trace contextRef="#ctx0" brushRef="#br0" timeOffset="12362.27">23389 4286 0,'0'0'16,"0"-53"0,0 18-1,-88 35 1,-18 53-1,106 18 1,0-19 0,53 1-1,71-53 1,-1-105 0,-88-19-1,18 18 1,-53-88-1,-17 106 17,-36 176-1,53 36-15,0-54-16,0 124 15,0-158 1,0-1-16</inkml:trace>
  <inkml:trace contextRef="#ctx0" brushRef="#br0" timeOffset="12496.72">23336 4110 0,'0'0'16,"18"0"-1,123 0 1,-35 0-16,176 0 15</inkml:trace>
  <inkml:trace contextRef="#ctx0" brushRef="#br0" timeOffset="13786.66">25541 3775 0,'0'-36'16,"0"-16"-1,-18-19 1,-87 36 0,16 35-1,-52 106 1,0 52 0,106 1-1,35-71-15,0 71 16,106-53 15,53-71-31,70-35 31</inkml:trace>
  <inkml:trace contextRef="#ctx0" brushRef="#br0" timeOffset="14445.21">25947 4269 0,'0'0'0,"0"-36"16,0-17 0,0 18-1,-18 0 1,1 35 0,-19 0-16,-34 0 31,34 18-31,-34 52 15,35 1 1,52-1 15,54-70-31,-1 0 32,1-35-17,-36-36 1,0-17-1,-35 106 17,0 35-17,71 88 1,17-106 0,18-35-1,-71 0 1,-35-35-16,106-106 31,-71 70-31,1 36 16,34 35 15,18 18-15,-52 70-1,-36-18 1,-124-34-1,18 34 1,36-70 0,35 0-1,70-18 1,124-52 0</inkml:trace>
  <inkml:trace contextRef="#ctx0" brushRef="#br0" timeOffset="14733.33">26899 4269 0,'36'0'31,"17"-36"-15,17-34 0,-17 17-1,-53 18 1,0-1-1,-53 36 1,-17 36 0,70-1-16,-71 0 15,71 36 1,0-36 0,106 0-1,17-35 1</inkml:trace>
  <inkml:trace contextRef="#ctx0" brushRef="#br0" timeOffset="14994.19">27464 4216 0,'0'0'0,"0"-36"16,35-16-16,0-54 31,-35 70-15,36 36 15,52 53-15,-53 0-1,-35 0 1,0 18 0,-53-36-1,-35-35 1,-53 35-1</inkml:trace>
  <inkml:trace contextRef="#ctx0" brushRef="#br0" timeOffset="16459.45">10760 8114 0,'53'0'63,"176"-194"-32,-194 35-15,36-35-1,-71 0 1,-18 159 0,-17 17-1,-36 212 1,36 35 0,35 107-1,-53-19 1,53-176-16,-53 36 15,53-142 1,0-123 15,124-265-15,-1 229 0,-52 124 15,-36 0-16,0 71 1,-35-36-16,53 1 16,0 16-1,18-52 1,52-105 0,-35-19-1,-70 124 1,-71 35 15,18 71 0,35-70-31,17 34 16,89-70 15,-70-53-15,16 0-16,-52 0 15,0 18 1,-35-35 0,-35 34-1,-19 36 1,89 18 0,36-18-16</inkml:trace>
  <inkml:trace contextRef="#ctx0" brushRef="#br0" timeOffset="16860.41">12083 8008 0,'0'0'0,"0"53"31,-18 18 1,18-19-32,18-52 31,35 0-16,-1-123 1,19 35 0,-36 88-1,1 35 1,-36 36 0,88-36-1,-53 0 1,36-35-16,-36-17 15,18-54 1,0 0 0,-53 1-1,-18 35 17,-88 35-17,71 35 1</inkml:trace>
  <inkml:trace contextRef="#ctx0" brushRef="#br0" timeOffset="17411.5">14058 7726 0,'0'0'0,"0"-53"0,71 53 16,-18 0-1,35 35 1,-53 36 0,-35-1-1,0-17 1,-17 0-16,-19-53 47,36-176-32,53 88 1,88 52 0,-70 36-16,17 0 15,0 36 1,-88 69 0,-17-34-1,-36-36 1,0-35-1,0-35 1,88-71 0,53-17-1,36 70 1,-18 17 15,-1 54-15,-105 17-16,0 89 15,0-36 1,0-17 0</inkml:trace>
  <inkml:trace contextRef="#ctx0" brushRef="#br0" timeOffset="18394.39">15434 7867 0,'0'0'0,"35"-53"15,-35 18-15,0 17 16,0-52 0,0 34-1,-17 36 17,-54 0-17,1 0 1,34 106-1,-17 0 1,53-53 0,0-18-1,36-35 1,52 0 0,18-70-1,-71 34 1,-35 54 62,35-18-78,-35 35 16,36-35-1,34 18 1,18-18-1,-52-18 1,-36-17 0,52 0-16,-52-1 15,36-34 1,34 35 0,1 35-1,-36 17 1,-17 36-1,-54 18 1,-16-36 0,52-53 31,70 18-32,-52 0-15,88-35 16,-1 35-1,-34-35 1,-36-1 0,-35 1-1,36 35-15,-36-53 16,0 18 0,0 88 15,0 35-31,0-17 15,52 229 17,19-177-32,-71-35 0,0 71 15,-18-36 17,-52-87-17,-1-36 1,71-18 15,18-17-31</inkml:trace>
  <inkml:trace contextRef="#ctx0" brushRef="#br0" timeOffset="18542.58">16545 8449 0,'0'0'15,"-35"0"-15,0 0 16</inkml:trace>
  <inkml:trace contextRef="#ctx0" brushRef="#br0" timeOffset="19194.43">18062 7567 0,'0'-35'63,"0"-18"-48,0 0 1,-70 18 15,-1 35-31,-17 0 16,0 70-1,88 1 1,17-36 0,177-35-1,-105 0 1,-54 35 0,-35 124-1,0-71 1,0 159-1,0 106 1,0-159 0,0-88-1,35-53 1,-70-36 15,-71-17-15,-70-17-1,35-89 1,105 0 0,36-123-1,194 35 1,-70 123-16</inkml:trace>
  <inkml:trace contextRef="#ctx0" brushRef="#br0" timeOffset="19499.16">18380 7761 0,'0'0'0,"0"18"63,-18 17-63,18 18 16,53-53 15,0 0-16,-18 0-15,36-53 16,-71-18 0,-18 1-1,-88 35 1,0 35 0,71 0-16,0 0 15,141 17 16,-53-17-31</inkml:trace>
  <inkml:trace contextRef="#ctx0" brushRef="#br0" timeOffset="19651.39">18591 7514 0,'0'0'0,"36"-88"0,-36 53 16,0 70 31,0 124-32,0-18 1,0-53 0,0-53-16</inkml:trace>
  <inkml:trace contextRef="#ctx0" brushRef="#br0" timeOffset="19776.29">18450 7779 0,'0'0'0,"0"-88"16,0 52-16,71 36 15,88 0 1,-54 0 0</inkml:trace>
  <inkml:trace contextRef="#ctx0" brushRef="#br0" timeOffset="20683.91">19950 7373 0,'-18'88'31,"-17"142"-16,88-36 1,-18-106 0,-35-53-1,0-53 1,0 1 0,0-107-1,0-52 1,-35 52-16,35-158 15,0 18 1,17-36 15,36 247-31,18 0 16,52 53 15,-88 18-15,-35 123-1,-70-18 1,-1 71 0,1-70-1,87-54 1</inkml:trace>
  <inkml:trace contextRef="#ctx0" brushRef="#br0" timeOffset="20992.2">20461 7444 0,'-18'-18'16,"18"-17"-1,-35 35-15,53 0 32,35 0-32,35 17 31,-53 89-16,-35-53 1,-53-18 0,18-52-1,35-19 1,0-16 0,53-19-16,53 36 15,-36-1 1,-34 36-16</inkml:trace>
  <inkml:trace contextRef="#ctx0" brushRef="#br0" timeOffset="21209.19">20832 7497 0,'35'35'0,"18"-35"32,88-53-1,-106-18-16,-35 18 1,-35 53 0,-36 0-16,36 36 31,-18 52-31,53-53 16,106 18-1</inkml:trace>
  <inkml:trace contextRef="#ctx0" brushRef="#br0" timeOffset="21790.88">21555 7602 0,'0'0'0,"0"-53"16,-36 53-16,-16 0 16,16 0-1,-34 0 1,-1 36-1,36 34 1,70 1 0,53-71-1,1-35 1,-19-71 0,-17 0-1,-53-71 1,0 54-1,0-18 1,0 106 0,-53 264 31,53-17-47,106-1 15,17-105 16,-70-106-31,-17 35 16,69-70 0,-69-35-1,34-54 1,-34 18 0,-36 71-1,0 176 16,0-53-15,0-52 0,-18-1-1,-17 0-15</inkml:trace>
  <inkml:trace contextRef="#ctx0" brushRef="#br0" timeOffset="22075.63">22066 7144 0,'-35'-36'31,"0"36"-31,35 71 16,0-36 0,17 18-1,54-53-15,-36 0 16,36-53-1,-71 0 1,0 18 0,-71 35-1,36 0 1,35 35 0</inkml:trace>
  <inkml:trace contextRef="#ctx0" brushRef="#br0" timeOffset="22298.86">22595 7373 0,'0'0'16,"-105"-18"15,69 18-15,-87 124-1,123-71 1,-35 0-16,35 70 15,70-88 1,106 1 15,-52-89-15</inkml:trace>
  <inkml:trace contextRef="#ctx0" brushRef="#br0" timeOffset="22508.28">22895 7197 0,'0'-53'0,"0"106"0,0-142 16,-17 54 0,17 88 15,0 35-31,0 18 16,0-35-16,35 105 15,0-70 1,-35-71-1,0 18 1</inkml:trace>
  <inkml:trace contextRef="#ctx0" brushRef="#br0" timeOffset="22674.9">22772 7673 0,'-71'-53'0,"142"106"15,-177-106-15,106 18 16,123 35 15,-17 0-15,-18 0-16,-17 0 15,88 0-15</inkml:trace>
  <inkml:trace contextRef="#ctx0" brushRef="#br0" timeOffset="22941.16">23513 7549 0,'53'0'63,"-53"-35"-63,35 35 16,-35-35-16,0 0 31,-88 35-16,17 17 1,1 89 0,87-71-1,107 1 1,-71-36-16</inkml:trace>
  <inkml:trace contextRef="#ctx0" brushRef="#br0" timeOffset="23295.55">23883 7620 0,'0'0'0,"0"-35"16,-35-1 0,-36 36-1,1 53 1,34 18 0,36-36-1,71-35 16,-36 0-31,0 0 16,54-159 0,-54 18-1,-35-17 1,0-1 0,-18 71-16,-17 70 15,0-17 1,-18 123-1,53 71 1,35 70 0,177 53-1</inkml:trace>
  <inkml:trace contextRef="#ctx0" brushRef="#br0" timeOffset="23892.25">25647 6650 0,'0'-35'0,"0"70"0,0-106 31,-18 71-15,-140 159-1,105 0-15,17 70 16,36-17 0,0-89-1,71-87 1,-1-1 0,107-141-1,-89-18 16,-53 54-15,-105 70 15,35 141-15,35-35 0,52 0-1,-16-106 1,17 35-16,0-35 15,-18-53 1,18-17 0,-53-19-1,-88-34 1,17 123 0,-17 0-1,53 70 16,35 1-15,52-18-16</inkml:trace>
  <inkml:trace contextRef="#ctx0" brushRef="#br0" timeOffset="24174.67">26035 7391 0,'0'0'0,"35"-36"15,18 36 1,18 0-1,35 89 1,-71-19 0,-35-17-1,-35-53 17,-1 0-17,36-35 16,0 0-31,71-89 16,52 18 0,-17 53-1,-53 18-15</inkml:trace>
  <inkml:trace contextRef="#ctx0" brushRef="#br0" timeOffset="24426.83">26688 7320 0,'35'106'31,"-35"-71"0,0 1-31,-18-36 47,18-53-31,71-18-1,-18 0 1,141-34 0,-159 105-1,0 0 1</inkml:trace>
  <inkml:trace contextRef="#ctx0" brushRef="#br0" timeOffset="24992.31">27182 7373 0,'35'0'16,"35"0"15,-34-35-31,-36 17 16,-18-35 0,-53 53-1,-34 35 1,52-17 15,53 106-15,35-124-16,36 0 15,52 0 1,71 0 0,-106-53-1,-88 17 16,-53 54-15,0 53 0,53-36-16,0 18 15,71-53 1,17 0 0,0-71 15,1-105-16,-89 17 1,-53-17 0,17 35-1,-17 335 17,53 17-17,0-140 1,0 17-16,-35 0 15</inkml:trace>
  <inkml:trace contextRef="#ctx0" brushRef="#br0" timeOffset="25177.77">27570 7179 0,'123'0'31,"-70"0"-15,106 0 0,-124 0-1,0 0-15</inkml:trace>
  <inkml:trace contextRef="#ctx0" brushRef="#br0" timeOffset="43700.98">12065 13758 0,'0'0'15,"-953"53"1,795-53 0,-1 0-1,177 0 17,193 0-17,248 0 1,105 0-1,-246-35 1,-1 35-16,671-53 16,-388 53-1,-71 0 17,-35 0-17,35-71 1,-35 71-1,247-52 1,-247 52 0,0-53-1,-18 53 1,194 0 0,-282 0-1,-35 0 1,-71 0-1,-35 0 1,-88 0 15,-177 0-15,-141 0 0</inkml:trace>
  <inkml:trace contextRef="#ctx0" brushRef="#br0" timeOffset="44770.16">12735 14587 0,'-53'0'31,"89"0"0,52 0-15,18 0-16,229-35 15,-53 35 1,-194 0 0,-211 0 15,-36 0-15,71 0-1,53 0-15,-1 0 31,36 18 1,18-18-32,52 106 15,-17 17 1,-17 106 0,17-52-1,-53-19 16,0-69-15,0-54-16</inkml:trace>
  <inkml:trace contextRef="#ctx0" brushRef="#br0" timeOffset="45284.73">13899 15011 0,'0'35'32,"36"36"-17,-36 34-15,35 1 32,-35-88-17,0-71 32,-18 0-31,18-70-1,0-36 1,0 88-16,0 1 16,-35-1-1,35 53 1,18-17-1,88 35 1,17 0 15,-88 18-31,-35 70 16,-17-17 15,-107-19-15,-17-16-1,106-36 1,123-53 0</inkml:trace>
  <inkml:trace contextRef="#ctx0" brushRef="#br0" timeOffset="45583.28">15099 14887 0,'53'0'62,"35"0"-46,35 0-16,36-17 16,71 17-1,-125 0 1,-69 0 0</inkml:trace>
  <inkml:trace contextRef="#ctx0" brushRef="#br0" timeOffset="45803.17">15628 14764 0,'0'35'63,"35"0"-63,-35 18 15,36 71 1,17-36 0,-53-53-16,0 0 15,17 1 1</inkml:trace>
  <inkml:trace contextRef="#ctx0" brushRef="#br0" timeOffset="46300.24">16457 14764 0,'0'0'0,"0"70"31,35 1-15,-35 35-1,36-36 1,-36 1 0,0-142 31,0-17-32,-18 35-15,18-35 16,0 0-1,0 0 1,0 52 15,0 1-15,106 0 15,-36 35-31,1-36 31,-53 36-15,52 0-16,-70-35 16</inkml:trace>
  <inkml:trace contextRef="#ctx0" brushRef="#br0" timeOffset="46467.03">16528 14746 0,'0'35'32,"53"-35"-17,-1 0 1,1 0-16,53 0 31,-35 0-31</inkml:trace>
  <inkml:trace contextRef="#ctx0" brushRef="#br0" timeOffset="46974.56">17268 14746 0,'0'0'0,"0"35"31,0 1-15,0-1-16,-17 35 15,17 1 1,-35-36-1,35-52 32,-53-19-47,53-69 16,0-19 0,0 106-1,17 18 1,19 0-1,34 0 1,1 53 0,17 18-1,-18 17 1,19-88 0,-54 0-1,0 0 1,-35-35-1,0-106 1,-35 0 0,35 105-1,-35 1 1</inkml:trace>
  <inkml:trace contextRef="#ctx0" brushRef="#br0" timeOffset="54830.42">14552 12488 0,'0'0'0,"-53"0"0,-17-35 31,34 35-31,1 0 32,53-35-1,35-1-31,141-34 16,105-1-1,-104 71 1,-160-35-1,-106 70 17,1 1-17,-1-36 1,36 35 0,35 35 15,0-34-31,17 70 15,54 17 17,-71-70-32,35 70 15,1-52 1,-1-36 0,-35 1-16</inkml:trace>
  <inkml:trace contextRef="#ctx0" brushRef="#br0" timeOffset="55313.81">15558 12577 0,'0'0'0,"0"-36"15,0 72 32,0 16-47,0 90 16,35-107-1,-35 0-15,0 0 32,0-52-1,0-71-15,-18-54-1,-35-16 1,18 17-1,35 70 1,53 18 15,-18-17-31,0 70 0,89-36 16,-18 36 0,0 36 15,-106 52-31,-53-18 15,-18-17 1,-52-18 15,17-35-15,0 0-16</inkml:trace>
  <inkml:trace contextRef="#ctx0" brushRef="#br0" timeOffset="57218.27">6227 13564 0,'0'18'47,"17"123"-31,-17 18-1,53-18 1,-53-53 0,0-53-1,0-70 48,0-265-48,0 124 17,0 17-17,0 89-15,0 34 16,0-52 0,35 35-1,54 0 1,-1-17-1,18 34 1,-36 1 0,-52 35-1,-18 35 17,-18 18-17</inkml:trace>
  <inkml:trace contextRef="#ctx0" brushRef="#br0" timeOffset="57385.53">6403 13423 0,'0'0'0,"18"0"31,17 0-15,106-35-1,-70 35-15,34-35 16</inkml:trace>
  <inkml:trace contextRef="#ctx0" brushRef="#br0" timeOffset="58079.38">6685 13123 0,'0'-35'32,"0"0"-17,18 0 1,17 35-16,53 0 15,-17 17 1,-18 54 15,-53 35-15,0-54-16,-71 54 16,-52-18-1,-1-52 1,54-36-1,52 0 1,-35-106 0,18 71-1,35-1 17,17 36-17,72 0-15,-36 0 16,35 89-1,-18 16 17,54 72-17,-89-54 1,71 1 0,-71-36-16</inkml:trace>
  <inkml:trace contextRef="#ctx0" brushRef="#br0" timeOffset="58428.49">7179 14005 0,'35'0'47,"1"0"-31,-1 0-16,35-35 15,-34 0 1,17-1 0,-53 1-1,0-18 1,-36 18 0,-34 35-1,-18 53 1,88 88-1,17-35 1,71-18 0,18-35-1,-35-53-15</inkml:trace>
  <inkml:trace contextRef="#ctx0" brushRef="#br0" timeOffset="58713.11">7955 14023 0,'0'-71'32,"0"36"-17,0 0 1,-17 35 0,-54-35-1,36 35-15,-1 17 16,-34 54-1,70-1 1,0 36 0,53-53-1,70-53 1,-35 0 0,-52 0-1</inkml:trace>
  <inkml:trace contextRef="#ctx0" brushRef="#br0" timeOffset="59429.01">8290 14111 0,'0'-35'32,"0"0"-1,-35 35 0,0 0-15,-18 0-1,0 17 1,53 18 0,35 1-16,36-36 15,-1 0 1,1 0-1,-36 0 1,0 0 15,-17 0-15,-18-36 0,71-34-1,-36-106 1,-35 87-1,0 54 1,-18 0 0,-17 35-1,35 106 1,0-53-16,0 105 16,35-105-1,71-18 1,88-123 15,-106-53-15,-52-18-1,-36 18 1,-36 0 0,1 141-1,0 18 1,35 158-1,0 54 1,0 34 0,35-193-1,18-71-15</inkml:trace>
  <inkml:trace contextRef="#ctx0" brushRef="#br0" timeOffset="59613.29">9578 13988 0,'-18'-36'15,"36"36"17,35 0-17,70-35 1,-87 35-16</inkml:trace>
  <inkml:trace contextRef="#ctx0" brushRef="#br0" timeOffset="59745.52">9578 14182 0,'18'70'31,"52"-70"-31,36 0 16,-18-53-1</inkml:trace>
  <inkml:trace contextRef="#ctx0" brushRef="#br0" timeOffset="62063.69">7708 11483 0,'0'0'0,"-53"0"0,18-53 16,-106-18-1,-124 19 1,-87 52-1,-72 0 1,-123 35 0,283 35-1,140 1 1,89-18 0,0 35-1,35 212 16,35 53-31,-35 105 16,71 124 0,-71 247 15,0-194-15,-53-105-1,0-54 1,0-141-1,0-123 1,53-124-16,0 53 16,0-53-1,71-17 1,246 17 0,36-35-1,158 0 1,18 17-1,1-70 1,-36 53 15,317-53-15,-247 0 0,1 0-1,-71 0 1,176 0-1,-211 0 1,-1 0 0,-34 0-1,34-35 1,-246 35-16,229-53 16,-53 0 15,18-17-31,281-36 15,-228 106 17,-71 0-17,-70 0 1,34 0 0,-16-53-1,210 0 1,-263 53-1,-1 0 1,-18 0 0,195 0-1,-177 0 1,18 0 0,18 0-1,-72 0 1,90 0-1,-178 0 1,-16-35 15,-72 35-15,-17 0 0,-53-36 15,35 1-16,-35-18 1,0 18-16,0-53 16,0-54-1,0-104 1,-35-195 0,-18 141-1,0-18 1,0-123-1,0-17 1,-35-19 15,-53-175-31,70 228 32,-70 36-17,18-88 1,35 247-1,88 35 1,-36 106 0,36 52-1,0 1 1,-35 0 31,0-1-32,0 36 1,35-35-16,-89 0 16,1 35 15,0-53-31,35 53 16,-194 0-1,71 0 1,-18 0-1,-124 0 1,-246 0 0,52-53-1,-35 53 1,-52 0 0,-1-53-1,0 53 1,-282 0-1,-35 0 17,600 0-17,-283 35 1,-176 54 0,282-36-1,-18-1 1,89 1-1,-18 0 1,-88 0 0,158 0-1,-34 35 1,-19-35 0,-228 88-1,246-35 1,36-53-1,123 71 1,53-54 0,17-35 15,107 1-31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5:03:21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4568 0,'-53'0'0,"106"0"0,-141 0 15,35 0 1,18 0-1,123 0 17,194 0-1,-35-123-15,-247 194 15,-70-19-16,-36 54 1,35-35 0,71-36-16,-53 0 15,89-35 32,-1 0-47,0 0 0,36 0 16,17 0 15,-53 36-15,-35 17-1,-70 70 1,-107-17 0,72-106-1,34 0 1,0-106-1</inkml:trace>
  <inkml:trace contextRef="#ctx0" brushRef="#br0" timeOffset="417.01">1640 4286 0,'-158'-35'31,"87"106"-31,-88 123 16,18 88-1,141-35 1,0-106 0,88 106-1,71-88 1,71-124 0,-1 18-1,-35-71 1,-124-35-16,54-88 15,17-88 1,-88 35 0,17-300-1,-70 317 1,-229-140 0,0 264-1,-53 88 1,88 71-1,158 123 17,107-193-32</inkml:trace>
  <inkml:trace contextRef="#ctx0" brushRef="#br0" timeOffset="1115.99">4921 4304 0,'0'0'0,"-17"0"0,17 70 32,0 89-17,0 0 1,0-18 15,0-88-31,0-106 47,0 0-47,0 0 16,0-53-1,0-193 1,0 210 0,0 19-1,0 35 1,70-1-1,1 36 1,-1 0 0,-34 0-1,16 0 1,-52 18-16,36-18 16,-36 53-1,-36-18 1</inkml:trace>
  <inkml:trace contextRef="#ctx0" brushRef="#br0" timeOffset="1268.83">4851 4445 0,'0'0'0,"0"35"32,53-35-17,17 0 1,89 0-1,-106 0-15</inkml:trace>
  <inkml:trace contextRef="#ctx0" brushRef="#br0" timeOffset="1416.69">5345 4463 0,'0'17'47,"0"19"-47,0-1 16,0 0-16,0 36 15,0-36 1,0 0 0</inkml:trace>
  <inkml:trace contextRef="#ctx0" brushRef="#br0" timeOffset="1875.73">6879 4180 0,'0'0'16,"-35"0"-16,-53-35 15,-36 53 1,54 52-1,70-34 17,-36 87-17,89-88 1,53 1 0,18 17-1,-54-18 1,-35 0-1,-52 0 1,-54 1 0,-52-1-1,17 0 1,35-35 0,213-53 30</inkml:trace>
  <inkml:trace contextRef="#ctx0" brushRef="#br0" timeOffset="2416.59">7408 4339 0,'0'0'0,"0"-35"15,-17 35 1,-19 0-1,1 88 1,-18 0 0,53-35-16,-35 18 15,53-1 1,52-70 0,1 0-1,-1-70 1,1 17-1,-71 18 17,-53 70-1,53 35-15,0-17-1,18-17 1,52-36-1,-35 0-15,54-36 32,-89-34-17,0-18 1,-53 52 0,-106 1 15,106 35-31,18 0 0,35 18 31,35 70-15,0-88-16</inkml:trace>
  <inkml:trace contextRef="#ctx0" brushRef="#br0" timeOffset="2672.05">7673 4551 0,'53'-53'15,"123"53"16,-140 0-15,-1 53 0,-35-18-16,-18-17 31,-52 35-15,34-53-1,36-53 1,0-35-1,124 17 17,-89 36-17</inkml:trace>
  <inkml:trace contextRef="#ctx0" brushRef="#br0" timeOffset="2915.8">8220 4586 0,'0'0'0,"70"0"15,-52 0 1,52-18 0,-17-17-16,-17-53 15,-36 35 1,-124 53 0,36 71-1,88-18 1,35 105-1,106-70 1,0-35 0</inkml:trace>
  <inkml:trace contextRef="#ctx0" brushRef="#br0" timeOffset="3216.7">4233 5574 0,'0'0'0,"-141"0"16,106 35-16,123-35 16,900-53 15,476-17-16,-18 70-15,-581-71 16,-636 71 0,-317 0 31,-53 0-47</inkml:trace>
  <inkml:trace contextRef="#ctx0" brushRef="#br0" timeOffset="3916.38">10989 4762 0,'0'0'0,"0"36"0,-53-36 15,141 0 17,18 0-17,71 0-15,175 0 16,-87-36-1,-159 1 1,-106-18 0</inkml:trace>
  <inkml:trace contextRef="#ctx0" brushRef="#br0" timeOffset="4154.85">11977 4639 0,'-71'-35'16,"142"70"-16,-195-70 15,54 35 1,35 0-1,70 88 1,106-53 0,0 0-1,-88 18-15,-18-53 16,-35 18 0,-17 88-1,-125-36 1,-34 72-1,35-37 17</inkml:trace>
  <inkml:trace contextRef="#ctx0" brushRef="#br0" timeOffset="6181.9">9490 7355 0,'0'0'0,"0"-35"0,0 53 31,0 52-15,0 71 0,0-35-1,0-35-15,0-36 16,0 18 0,0-124 30,0 19-46,0-19 16,-36-105-16,36-1 31,0 18-15,0 71 0,0 18-1,89-1 1,-36 71-1,70 0 1,-35 53 0,-53 53-1,-35-53 1,-70 35 0,-1-53-1,-34 71 1,69-106-1,1 35 1,88-35 15,35 0-31</inkml:trace>
  <inkml:trace contextRef="#ctx0" brushRef="#br0" timeOffset="6717.22">11077 7391 0,'-70'-18'16,"105"18"31,35-53-32,1 53-15,70-35 16,-53 35 15,-52-35-31,-1 35 16,-35-36 0,-18-17-1,-35 18 1,-52 35-1,52 0 1,53 35 15,53 36-15,-18-71 0,0 35-16,0-35 15,18 35 1,-53 1 15,0 34-15,-70 1-16,-18-1 31,52 1-15,36 0-16</inkml:trace>
  <inkml:trace contextRef="#ctx0" brushRef="#br0" timeOffset="8130.94">13229 7038 0,'-53'0'15,"53"-35"16,18 35-31,176 0 16,35-53 0,-158 53-1,-36 0-15,0 0 32,-88 0-1,0 0-16,18 0 1,35 17 0,0 19-1,0 34 1,0-35-16,18 36 16,35 0-1,17-19 1,-17-52-1</inkml:trace>
  <inkml:trace contextRef="#ctx0" brushRef="#br0" timeOffset="8598.91">14182 7073 0,'0'0'0,"-18"18"31,18 35-15,0-18-16,0 0 16,18 36-1,-18-89 32,0 1-47,0-19 16,0 1-16,-18-88 15,18-19 1,0 54 0,0 53 15,53 0-15,18-1-1,-1 54 1,-35 17-1,-35 36 1,-123 35 0,52-71-1,18 36 1</inkml:trace>
  <inkml:trace contextRef="#ctx0" brushRef="#br0" timeOffset="8886.45">15787 6579 0,'-18'-35'16,"-17"35"-1,35 71 1,-53 70 0,53 17-1,0 1 1,71-71 0,-1-52-1,1-36 1,-36 0-16</inkml:trace>
  <inkml:trace contextRef="#ctx0" brushRef="#br0" timeOffset="9299.04">16510 6756 0,'-18'35'31,"18"36"-15,0 34-1,0-16 1,18-54 0,-18-53 15,0-17-16,0 0-15,0-89 32,0-17-32,0 53 15,35 17 17,1 71-17,-1-35 1,18 35-1,0 0 1,-18 0 0</inkml:trace>
  <inkml:trace contextRef="#ctx0" brushRef="#br0" timeOffset="9463.98">16528 6826 0,'0'0'0,"-53"0"0,53 36 16,35-36 0,106 0-1,18 0 1,-106-36 0</inkml:trace>
  <inkml:trace contextRef="#ctx0" brushRef="#br0" timeOffset="9897.04">17180 6756 0,'0'17'15,"0"19"1,0-1-16,0 53 16,0-17-1,0-36 1,0-70 31,-17-54-16,17-16-31,0-1 31,0 71-31,0-36 16,0 36-1,53-1 1,-1 36 0,19 0-1,-36 18 1,-35 70 0,-70-52-1,-1 34 1,36-35-1</inkml:trace>
  <inkml:trace contextRef="#ctx0" brushRef="#br0" timeOffset="10097.06">17657 6315 0,'0'17'31,"52"54"-31,1-18 16,-17 35-16,34 106 16,-70 18-1,-35 17 1,-124-17 0,18-106-16</inkml:trace>
  <inkml:trace contextRef="#ctx0" brushRef="#br0" timeOffset="11048.6">9737 9402 0,'0'52'31,"0"1"-31,0 71 16,0-71-1,0 35-15,0-53 16,35-35 0,-35-53 15,0 0-15,-35-141-1,35-53 1,0 71-1,17 105 1,124 36 0,-35 35-1,-70 53 1,-1 35 0,-70 18-1,-142-35 1,89-18-1,53-53 1,-1 0 0,54-53-1,88 53 1,53 0 15,-18 35-15,-35 36-1,-71-1 1,0 1 0</inkml:trace>
  <inkml:trace contextRef="#ctx0" brushRef="#br0" timeOffset="11484.12">11060 9260 0,'0'-35'31,"123"35"-31,1 0 16,34-35 0,-87 35-1,17-35 1,-53-1-1,-35 1 1,-17 0 0,-72 35-1,37 0 1,52 35 15,52 18-15,125-18-1,-142 18 1,-35 0 15,-35 35-31,-71-17 32,35-36-32,36 0 15,0 36 1</inkml:trace>
  <inkml:trace contextRef="#ctx0" brushRef="#br0" timeOffset="13114.14">13705 9190 0,'0'-35'15,"0"52"17,0 19-17,0 52 1,0-53 0,0 18-1,36-53 1,-36-18 31,0-35-32,35 53-15,0-53 16,-35 18 0,36 35-16,52 0 31,35-35-16,-17 35 1,-71 0 0,-35-35 15,-17 35-31,-19 0 16,-34 0-1</inkml:trace>
  <inkml:trace contextRef="#ctx0" brushRef="#br0" timeOffset="13562.84">14005 9172 0,'0'53'47,"0"0"-47,0 35 16,0 71-1,0 0 1,36-71 0,-36-53-1,0 0-15</inkml:trace>
  <inkml:trace contextRef="#ctx0" brushRef="#br0" timeOffset="13952.25">14376 9402 0,'0'0'0,"0"35"31,0 0-31,0 0 16,0 1-1,0-1-15,0 0 16,35-35-1,-35-70 17,0 34-32,0-87 15,0-36 1,35 71 0,71 35-1,0 53 1,-71 0-1,-35 71 1,-88-1 0,-18 18-1,71-70 17</inkml:trace>
  <inkml:trace contextRef="#ctx0" brushRef="#br0" timeOffset="14187.23">15681 8819 0,'0'0'0,"0"-35"16,-35 35 0,-1 71-1,36-18-15,-52 105 16,52 1-1,0-18 1,70-105 0,71-1-1</inkml:trace>
  <inkml:trace contextRef="#ctx0" brushRef="#br0" timeOffset="14549.65">16087 8996 0,'0'0'16,"-18"17"15,18 72-15,0-19-16,0 36 16,0-35-1,0-36 1,0-53 15,0-88-15,0-52-1,0-72 1,35 72 15,18 105-31,0 17 31,0 36-15,18 0-16,-18 0 16</inkml:trace>
  <inkml:trace contextRef="#ctx0" brushRef="#br0" timeOffset="14712.84">16192 8890 0,'0'0'0,"-52"0"16,52 35 0,194-35 15,35 0-31,-141-17 16</inkml:trace>
  <inkml:trace contextRef="#ctx0" brushRef="#br0" timeOffset="15151.75">16933 8890 0,'0'0'0,"0"71"16,-17-1-1,-19 1 1,1 35 0,35-142 30,0 1-30,0-36-16,0 18 16,18 1-1,17 16-15,0 1 16,36 35 0,17 141 15,-53-70-16,1-18 1,-1-53 0,0-53 15,-35 17-31,0-52 16,0-53-1,0 53 1,0 53 15,0-1-31</inkml:trace>
  <inkml:trace contextRef="#ctx0" brushRef="#br0" timeOffset="15328.63">17392 8643 0,'0'0'0,"53"124"31,-18 17 0,18 88-15,-53-176 0,0-18-16,-35 36 15,-53-18 1,35-53-16</inkml:trace>
  <inkml:trace contextRef="#ctx0" brushRef="#br0" timeOffset="16778.12">16228 7779 0,'-36'0'16,"89"0"15,194 0 0,36 0-31,34-71 0</inkml:trace>
  <inkml:trace contextRef="#ctx0" brushRef="#br0" timeOffset="80905.91">18415 5768 0,'53'-35'32,"0"35"-17,35-36-15,71 36 32,-53-53-17,-36 53 1,-70 53-16,0 0 15,0 88 1,0 177 0,0 35-1,53 387 1,0-175 0,0 52-1,-53-123 1,70-70-1,-34-19 1,-36-264 15,0-88-31,0-17 0,0-1 32,-88 53-17,-1-53 1,-52 18-1,-88-18 1,-18-35-16</inkml:trace>
  <inkml:trace contextRef="#ctx0" brushRef="#br0" timeOffset="82593.87">11889 12241 0,'0'0'0,"-53"0"0,-35-17 16,-1 17-1,36 17 1,71-17 15,53 36-31,105-36 31,-70 0-31,17 0 0,124-36 32</inkml:trace>
  <inkml:trace contextRef="#ctx0" brushRef="#br0" timeOffset="82731.77">12118 12524 0,'-35'0'31,"105"35"-31,-17-35 16,212-18-1,-89 18 1</inkml:trace>
  <inkml:trace contextRef="#ctx0" brushRef="#br0" timeOffset="83858.22">16140 12118 0,'0'0'0,"-18"35"31,-17 36-15,-1-36 0,1-35 15,35-71 0,0 19-31,0-19 16,88 18-1,-52 53 1,34 0 0,-35 53-1,1 88 1,-72 35-1,-69 19 1,-72-1 0,71-159-1,53-70 17,1-18-32,52-71 15,17 54 1,54 34-1,-1 36 1,-34 0 0,16 18-16,90 105 15,-37-52 1,37 17 15,16-88-31</inkml:trace>
  <inkml:trace contextRef="#ctx0" brushRef="#br0" timeOffset="84558.16">17127 12100 0,'0'18'47,"0"35"-32,0 53 1,53 52 0,-53-105-1,0-17 1,0-54 31,0-53-32,-35-34 1,0-72 0,-1-34 15,1 175-15,35-17-16,0-17 31,35 35-16,1-1-15,-1 36 16,71 0 0,-71 18-1,18 17 1,-53 36 0,-35 17-1,-89 35 1,89-87-1,-18-36 1,159 35 15</inkml:trace>
  <inkml:trace contextRef="#ctx0" brushRef="#br0" timeOffset="84807.45">17992 11889 0,'0'0'0,"0"17"78,0 36-78,-18 18 16,-53 87-1,71-87-15,-52 52 16,-19-52 0</inkml:trace>
  <inkml:trace contextRef="#ctx0" brushRef="#br0" timeOffset="85021.98">17762 12030 0,'0'0'16,"-35"0"0,53 0 15,35 0-31,17 17 16,-17 19-16,18 17 15,17 17 1,18 18-1,0-35 1</inkml:trace>
  <inkml:trace contextRef="#ctx0" brushRef="#br0" timeOffset="85587.92">18838 11924 0,'0'0'0,"-35"0"47,35 212-32,18-160 1,-18 1-16,35 18 16,-35-36-1,0-52 32,0-19-47,-18-17 16,18-35-1,-53-123-15,18-19 32,35 195-32,106-53 31,17 88-16,-87 53 1,-1 88 0,-53-71-1,-52 1 1,17-36 0,88 0 15,142-35-16,-36 0-15,53 53 16,-88-17 0,-71-1-1,-35 53 1,0-53 0</inkml:trace>
  <inkml:trace contextRef="#ctx0" brushRef="#br0" timeOffset="85954.67">15699 13688 0,'0'0'0,"-141"0"16,35 0-16,70 0 15,125 0 1,299-36 0,776-158-1,-18 53 17,-123 0-17,-352 88 1,-283 53-1,-265 0 1,-229 18 15,-70 70-15,-53 36 0</inkml:trace>
  <inkml:trace contextRef="#ctx0" brushRef="#br0" timeOffset="86237.29">17304 14464 0,'-36'0'16,"36"70"-1,0-17 1,0 18-16,18 35 16,17 17-1</inkml:trace>
  <inkml:trace contextRef="#ctx0" brushRef="#br0" timeOffset="86554.09">17304 14235 0,'0'0'15,"-36"-36"-15,36 1 31,71 0-15,17 35 0,-17 17-1,-36 36 1,-70 71 0,-124-18-1,53-53 1,36-53-1,123 0 32</inkml:trace>
  <inkml:trace contextRef="#ctx0" brushRef="#br0" timeOffset="86754.35">18133 14429 0,'35'0'31,"18"-36"-15,0 36-16,17-35 15,54 0 1,-89 35-16</inkml:trace>
  <inkml:trace contextRef="#ctx0" brushRef="#br0" timeOffset="86957.93">18380 14217 0,'0'0'0,"-36"-35"31,36 52-16,36 36 1,52 71 0,-53-18-1,18-36 1,0 36 0</inkml:trace>
  <inkml:trace contextRef="#ctx0" brushRef="#br0" timeOffset="87520.7">19015 14464 0,'-18'0'15,"18"70"1,0 1-1,0-36 1,0 18-16,18-53 16,-18-17 15,-18-54-15,-35-70-1,53-53 1,0 123-16,0-17 15,106 0 1,35 53 0,-35 35-1,-71 70 17,-52 1-17,-54-1 1,36 1-1,-18-71 1,70 53 0,107-18-1,141-35 1,17 53 0,-18-53-1,-211 0-15,-53 35 16,-17 1 15</inkml:trace>
  <inkml:trace contextRef="#ctx0" brushRef="#br0" timeOffset="89072.19">15522 11307 0,'0'0'0,"0"-36"0,0 19 15,-35 17 1,-18 0-16,-141 17 16,-106 89-1,53 35 1,0 71 0,212-124 15,35 53-16,159 300 1,17 0 0,-35 0-1,-70 71 1,-71-89 0,-36 441-1,-16-652 1,-37 229-1,89-194 1,-35 0 0,70-141-1,54-71 1,140 18 0,88-53-1,54 0 16,299-106-15,159 53 0,-547-53-1,283 18 1,229-53 0,-177 17-1,53-17 1,-17-17-1,-89 105 1,230-88 0,-406 141-1,-141-53 1,35 53 15,-158 0-15,-89-36-1,18 36 1,-53-70 0,0-1-1,-71-229 1,18-123 0,1-71-1,-37-158 1,-52-407-1,-35 389 1,-54 141 0,19 211-1,52 160 1,0 87 0,89 36-1,-1 35 16,-35 0-15,-88 53 0,53 0-1,-53-53 1,-106 52 0,-405-52-1,17 0 1,-229 53-1,-459 141 1,-300 124 0,-758 352-1,1728-458 1</inkml:trace>
  <inkml:trace contextRef="#ctx0" brushRef="#br0" timeOffset="89937.92">7408 13053 0,'-35'0'16,"35"88"-1,35 71 1,-35 17 0,53-35-16,-53 0 15,88 177 1,-88-283 0,0-70 15,0-36-31,0-123 15,-88-141 1,18 35 0,70 159-1,0 35 1,53 18 0,105-18-1,-52 36 16,35 34-15,-70 36 0,-36 0-1</inkml:trace>
  <inkml:trace contextRef="#ctx0" brushRef="#br0" timeOffset="90086.08">7585 13088 0,'-36'35'32,"89"-35"-32,-17 0 15,17 0 1,105 0-16,54-53 16</inkml:trace>
  <inkml:trace contextRef="#ctx0" brushRef="#br0" timeOffset="90251.92">8273 12965 0,'0'53'47,"0"-1"-47,0 1 16,70 36 0,-70-37-16,35 90 15,36-19 1,-18-35-16</inkml:trace>
  <inkml:trace contextRef="#ctx0" brushRef="#br0" timeOffset="90485.71">7885 14623 0,'-53'35'0,"123"-35"32,18-71-17,159-34 1,-53 16 0,-123 89-16,17-35 15</inkml:trace>
  <inkml:trace contextRef="#ctx0" brushRef="#br0" timeOffset="92109.27">22595 5750 0,'0'0'0,"0"36"31,0 52-15,0 88 0,0 53-1,0-211 1,0-71 15,0-53 0,0-35-31,0-35 0,0-89 16,18 265 0,70 0-1,0 177 1,-17 34 15,-36-140-15,-35-124 15,0-18-15,0-105-1,0 88-15,0 35 16,36 18-1,16-1 1,19 142 0,0 88-1,-1-35 1,-35-36 0,1-70-1</inkml:trace>
  <inkml:trace contextRef="#ctx0" brushRef="#br0" timeOffset="92435.55">23460 6032 0,'35'0'31,"71"-35"-15,-71 0-1,0 0-15,1-1 16,-36 1-16,35-35 16,-35 34-1,-35 36 1,-124 71 15,88 35-31,71-1 16,18-16 15,88-36-15,53-53-1,-71 0-15</inkml:trace>
  <inkml:trace contextRef="#ctx0" brushRef="#br0" timeOffset="93107.08">24412 6015 0,'0'-35'0,"0"-36"47,0 36-47,-17 35 16,17-36-16,-106 36 16,53 0-1,18 36 1,-36 52 15,36-35-15,52 17-1,36-34 1,18-36 0,-1-89-1,-34 54-15,17 53 47,0 35-31,35-53-1,18 0 1,-71-18 0,35-70-1,-34 53 1,-1 35 15,0 0-15,36 53-1,-71 17 1,0-35 0,0-105 30,0 17-46,0 0 16,53-18-16,52-17 16,37 35-1,-107 53 1,18 89 0,-18 16-1</inkml:trace>
  <inkml:trace contextRef="#ctx0" brushRef="#br0" timeOffset="93867.64">26352 5380 0,'0'0'0,"0"-88"16,-17 88-1,-54 0 1,1 123 0,17 54-1,53-125-15,0 1 16,35 18 0,53-71-1,36-53 1,52-176 15,-141-71-15,-35 176-1,-88-17 1,-53 141 0,53 36-1,88 69 1,70-34-1,89-71 1,71 70 0,-125 19-1,-69-1 1,-36 71 0,-36 211 15,36-229-31,-53 194 31,53-194-15,53-105-1,177 17 1,-89-124 0,-18-35-1,-87 18 1,-36 0-1,-106 0 1,-176 88 0,105 53-1,177-18 1,282-35 0,89-88 15,-71 35-31</inkml:trace>
  <inkml:trace contextRef="#ctx0" brushRef="#br0" timeOffset="94517.88">24218 8255 0,'0'0'15,"0"106"17,0 88-17,0-124-15,0 1 16,18-36-1,-18-123 32,0 0-47,-18-106 16,-70-71 0,53 124-1,70 71 1,0 70-1,71-36 1,35 54 0,-141 105 15,-17-52-31,-89 52 16,-35-52-1,211-89 16</inkml:trace>
  <inkml:trace contextRef="#ctx0" brushRef="#br0" timeOffset="94984.12">25823 7761 0,'-17'0'47,"-19"0"-31,1 0-1,-18 18-15,-123 105 16,52 1 0,89-54-1,88-17 1,88 0-1,18-53 1,-53-53 0,-177 53 31,18 53-47,-106 53 31,107-71-31,16 0 0,36 54 31,88-36-15,71-53-1,106-36 1,-1-87 0</inkml:trace>
  <inkml:trace contextRef="#ctx0" brushRef="#br0" timeOffset="95234.56">25435 7444 0,'0'0'0,"-35"0"16,88 105 30,88 142-46,18 36 32,-71-54-17,-17 18 1,-36-177 0,-35-52-16,106 88 15,-71-106-15</inkml:trace>
  <inkml:trace contextRef="#ctx0" brushRef="#br0" timeOffset="95731.79">26705 7814 0,'0'35'15,"0"71"1,53 88-1,-53-53 1,35-53 0,-35-52-1,36-36 1,-89-71 0,-71-193-1,71-72 1,53 178-1,53 122 1,88-16 0,-52 52-1,-89 35 1,0 141 0,-36-88-1,-34-35 1,140 36 15,195-89-15,52 0-1,-70 0 1,-176 35 0,-71 71-1</inkml:trace>
  <inkml:trace contextRef="#ctx0" brushRef="#br0" timeOffset="96101.27">25224 9172 0,'0'0'0,"-300"53"16,300-18-1,35-70 1,529-124-1,-87 18 1,-107 88 15,-246 53-15,-89 36 0,-141 69-1,-141 72 1,-194 52-1,388-229 1,71 35 0,123-52-1,88-71-15,248-89 16,-89 124 0,-265 18-1</inkml:trace>
  <inkml:trace contextRef="#ctx0" brushRef="#br0" timeOffset="96635.41">27570 4392 0,'-36'-70'31,"177"70"-15,18-53 0,247 0-1,-124 53 1,-194 70 0,-88 565-1,-35-353-15,35 71 16,0 388-1,0-212 1,176 230 0,-176-548-1,89-17-15,-89 89 16,-53 16 0,-124-87-1,-175-18 1,105-70-1</inkml:trace>
  <inkml:trace contextRef="#ctx0" brushRef="#br0" timeOffset="-8031.05">12382 8731 0</inkml:trace>
  <inkml:trace contextRef="#ctx0" brushRef="#br0" timeOffset="-7626.53">12382 8696 0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5:05:15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4128 0,'-18'-71'31,"-17"0"-16,35 89 48,0 88-47,0 35-16,-53 18 15,0 70 1,53-35-1,-35-141-15,35-18 16,0-123 31,0 35-47,0-17 16,18 70-1,34 0 16,19 17-15,-36-17 0,-17 0-16,52 0 15,-34-35 1,34-36 0,-34-17-1,-36 53 1,0 0-1,0 140 17,0 160-1,35-141-31,-35-89 16,35 18-1</inkml:trace>
  <inkml:trace contextRef="#ctx0" brushRef="#br0" timeOffset="434.23">1552 3669 0,'0'0'0,"-123"106"16,52 52-16,-70 178 15,141 34 1,71-70 0,123-36 15,0-211-31,35-53 16,36-88 15,140-141-16,-211 35 1,-88-18 0,-106-70-1,-88 0 1,-282-18 0,-1 247-1,124 53 1,36 106-1,122 141 1</inkml:trace>
  <inkml:trace contextRef="#ctx0" brushRef="#br0" timeOffset="1399.16">5821 3563 0,'0'0'0,"0"18"31,0 70-31,0 35 16,-71 71-16,71-17 16,-106 17-16,1 141 15,16-88 1,89-212 15,71-211-15,35-177-1,35-88 1,-35 141 0,-53 247-1,-53 18 1,35 35-1,0 35 1,36 159 0,-1 71-1,19-106-15,-54 105 16,-35-105 0,35-71-1,-35-53 1</inkml:trace>
  <inkml:trace contextRef="#ctx0" brushRef="#br0" timeOffset="1582.05">5768 4374 0,'35'0'31,"53"0"-15,265 0 0,-247 0-16,0 0 15,-18 0-15</inkml:trace>
  <inkml:trace contextRef="#ctx0" brushRef="#br0" timeOffset="1849.74">7056 4128 0,'0'0'0,"-53"-36"16,0 36-1,-18 36 1,1 69 0,-19 36-1,54 1 16,35-90-31,0 37 16,71-54 0,87-35-1,1 0 1,-71-35-16</inkml:trace>
  <inkml:trace contextRef="#ctx0" brushRef="#br0" timeOffset="2098.86">7567 4269 0,'-18'-53'31,"18"17"-15,-52 36 0,16 0-16,1 36 15,0-1-15,-36 106 16,71-70 15,0-18-15,18 17-1,158-70 1,-141 0-16</inkml:trace>
  <inkml:trace contextRef="#ctx0" brushRef="#br0" timeOffset="2700.53">7814 4269 0,'0'0'0,"0"-53"15,0 17 1,-35 107 31,35-36-32,-36 1-15,36 69 32,0-69-32,0-1 15,36 0 1,52-35 0,-17-17-1,-1-107 1,-35 54-1,-35 34 1,-17 1 0,17 176 15,0-88-15,53 35-1,70-88 1,-70 0-1,0 0 1,35-88 0,-88 0-1,71 0 1,-36 17 0,0 71 15,0 88-16,-35-35 1,0 0-16,0 18 16,36-1-1</inkml:trace>
  <inkml:trace contextRef="#ctx0" brushRef="#br0" timeOffset="3167.21">9102 4374 0,'0'0'0,"0"-35"16,-18 0-1,-35 0 1,0-1 0,0 36-1,-17 0-15,17 53 16,53-35-1,-71 141 1,71-71 0,0-35-1,88-53 17,18-53-17,-53 18-15,-18-54 31,1-34-15,-36 88 0,0 70 15,0 18-31,0 17 16,0 71-1,35-105 1,18-1-1,18-35 1</inkml:trace>
  <inkml:trace contextRef="#ctx0" brushRef="#br0" timeOffset="3915.44">9560 4357 0,'0'0'15,"0"-53"-15,-17 18 47,-36 35-31,17 0-1,-69 35 1,69 35 0,36-34-16,0 34 15,89-17 1,-54-53-1,88 0 1,-52-17 0,-1-89-1,-34 0 1,-36 71 0,0-1 15,-18 36-16,-17 18 1,-1 53 0,36-1-1,142-35 1,-19-35 0,53-88-1,-70 18 1,-106 34-1,-53 107 17,53-18-17,-35 106 1,35-1 0,0-52-16,0 88 15,18-35 1,52-18-1,-70-53 17,0-52-17,-70-36 1,-107 0 0,-52 0-1,158 0-15,19 0 16,16 35-1</inkml:trace>
  <inkml:trace contextRef="#ctx0" brushRef="#br0" timeOffset="4265.92">5503 5856 0,'0'0'0,"-194"0"16,141 35-1,247-35 1,406 0 0,1340-247-1,-599 159 1,-600 18-1,-530 70 1,-246 0 15,-35 0-31,-89 0 16,-53 35 0,18-35-1,106 35 1</inkml:trace>
  <inkml:trace contextRef="#ctx0" brushRef="#br0" timeOffset="4885.55">12047 5062 0,'0'0'0,"-53"0"0,89 0 47,34 0-31,177 0 0,-17 0-1</inkml:trace>
  <inkml:trace contextRef="#ctx0" brushRef="#br0" timeOffset="5016.17">12083 5415 0,'0'0'16,"-36"0"-16,89 0 16,71 35-1,52-35-15,177 0 16</inkml:trace>
  <inkml:trace contextRef="#ctx0" brushRef="#br0" timeOffset="5885.25">16898 4533 0,'0'0'16,"-123"0"-16,34-35 16,1 35-1,106 0 16,211-53-15,53 53 0,-158-53-16,17 53 15,-106 0 1,-70 0 31,-36 0-32,71 53-15,-35 18 16,35 52 0,0-70-1,18 35 1,52 124 0,1-124-1,-18-53 1</inkml:trace>
  <inkml:trace contextRef="#ctx0" brushRef="#br0" timeOffset="6197.55">17674 4921 0,'0'0'0,"-17"18"32,17 105-1,0-70-31,17-17 15,18-36 1,36 0 0,-36 0-1,53-36 1,-52-70 0,-54 36-1,-123-1 1,53 71-1,53 0 1,70 18 0,35-18-16</inkml:trace>
  <inkml:trace contextRef="#ctx0" brushRef="#br0" timeOffset="6380.37">18309 4568 0,'0'0'0,"-17"0"0,17-35 15,-36 35 1,36 106 15,18 159-15,-18-212 0,53 105-1</inkml:trace>
  <inkml:trace contextRef="#ctx0" brushRef="#br0" timeOffset="6548.64">18115 4939 0,'-35'-35'32,"70"35"-17,18 0 1,0 0-16,0 0 15,106 0 1,-89 0-16</inkml:trace>
  <inkml:trace contextRef="#ctx0" brushRef="#br0" timeOffset="7131.87">18821 4921 0,'0'-17'47,"0"-19"-32,0 1 1,-53 35 15,-18 0-31,1 71 16,17 17-1,53-35 1,53 0 15,-18-53-31,18 0 16,17-18 0,-70-17-1,0 52 16,71-17-15,-71 18-16,53-18 16,53 0-1,35-71 1,-88-52 0,-53-1 15,0-105-16,-18 194 1,-17 35 0,0 53-1,35 106 1,0-36 0,105 53-1,37-105 1</inkml:trace>
  <inkml:trace contextRef="#ctx0" brushRef="#br0" timeOffset="7763.53">20796 4445 0,'0'0'0,"0"-71"31,-17 36-31,-19 35 31,-34 0-15,-1 53-16,-35 35 16,36 89-1,70-54 1,0-17-1,70-35 1,19-71 0,34-18-1,-35-88 1,-52 35 0,-72 71 30,1 0-46,35 71 16,0 0 15,0-36-31,35 35 16,71-17 0,0-53-1,-71-35 1,0-35-1,-35-19 1,-70 19 0,-18 34-1,-36 36 1,124 18 0,0 53-1,53-18 1</inkml:trace>
  <inkml:trace contextRef="#ctx0" brushRef="#br0" timeOffset="8047.26">21061 4851 0,'0'0'16,"0"-36"-16,35 36 31,0 0-31,36 18 16,-36 53-1,36-1 1,-71 1 0,-18-36-1,-17-35 1,0-53 0,35-70-1,123 17 1,1 35-1</inkml:trace>
  <inkml:trace contextRef="#ctx0" brushRef="#br0" timeOffset="8313.41">21502 4780 0,'35'0'31,"18"0"-31,-18 0 16,1 53 0,-36-18-1,0 1 1,0-1 0,-18-53-1,18-70 1,0 17 15,53 36-31,0 35 16,17-35-16</inkml:trace>
  <inkml:trace contextRef="#ctx0" brushRef="#br0" timeOffset="8571.07">21978 4780 0,'35'0'31,"1"0"-31,34-35 16,-70 0 15,-53 35-15,18 0-1,0 0-15,-1 35 16,1 53-1,88 0 17,35-88-17</inkml:trace>
  <inkml:trace contextRef="#ctx0" brushRef="#br0" timeOffset="8763.87">22384 4833 0,'0'0'15,"0"-53"1,-18 18-1,-52 35 1,-1 35 0,18 71-1,71-71 1,88 1 0,-1-36-1,19-71 1</inkml:trace>
  <inkml:trace contextRef="#ctx0" brushRef="#br0" timeOffset="8966.87">22560 4815 0,'35'-105'16,"-35"52"0,0-36-1,-35 372-15,53-618 0,-18 299 16,-18 371-16,-17-670 0,35 406 31,0-1-15,0 19-16,0 16 15,35 89 1,0-158 0,-35-1-1</inkml:trace>
  <inkml:trace contextRef="#ctx0" brushRef="#br0" timeOffset="9086.24">22384 4868 0,'0'-35'15,"0"70"-15,17-70 32,54 35-17,17 0-15,71 0 16</inkml:trace>
  <inkml:trace contextRef="#ctx0" brushRef="#br0" timeOffset="9581.61">23601 4516 0,'0'0'0,"-35"70"47,35 71-47,-53 18 15,53-71 1,0-53-1,0-70 32,0-35-31,0-72 0,0-281-1,0 88 1,0 159-1,35 70 1,-17 106 0,70-18-1,18 36 1,-71 70 0,-35 0-1,-53 36 1,-88 52-1,106-52 1,35-1 0</inkml:trace>
  <inkml:trace contextRef="#ctx0" brushRef="#br0" timeOffset="9918.62">23777 4568 0,'0'-17'32,"0"-18"-1,71 35-15,35 17-1,-71 36 1,-35 0-1,0 18 1,0-36 0,-18-35-1,-17 0 1,35-53 0,-35-18-1,52 1 1,54-1-1,52 71 1</inkml:trace>
  <inkml:trace contextRef="#ctx0" brushRef="#br0" timeOffset="10162.23">24342 4639 0,'0'0'0,"35"0"31,18-18-16,-53-17 1,0 0 0,-18 35-1,18-35 1,-70 35-16,17 35 31,17 18-31,36-18 16,36 88-1,17-123-15</inkml:trace>
  <inkml:trace contextRef="#ctx0" brushRef="#br0" timeOffset="10513.76">24871 4710 0,'0'0'0,"0"-36"0,-18 1 15,-88 35 1,36 35-1,35 36 17,52-36-17,71 18 1,71-71 0,-88-70-1,-1-71 1,-70 1-1,0-54 1,-70 71 0,34 141-1,1 123 1,35 124 0,0 36-1,35-89-15,-35-89 16</inkml:trace>
  <inkml:trace contextRef="#ctx0" brushRef="#br0" timeOffset="11029.24">17392 6262 0,'0'0'0,"-300"0"0,-106 0 16,265 0-1,265 0 16,52 0-15,389 0 0,175-35-1,354 35 1,176-71 0,124-17-1,440 17 1,-899-17-1,-300 88 1,-141 0 0,-177 35-1,-105-35 17,-177 0-32,-88 0 31,-53 0-16</inkml:trace>
  <inkml:trace contextRef="#ctx0" brushRef="#br0" timeOffset="12245.92">18627 7267 0,'0'0'0,"-71"0"0,18 0 16,0-35-1,335-18 32,-140 53-47,-37 0 16,-34-53-16,-18 53 31,-71 0 0,-17 0-15,0 18-1,-1 52 1,36 107 0,53 52-1,-53-141-15,71-35 16,17 106 0</inkml:trace>
  <inkml:trace contextRef="#ctx0" brushRef="#br0" timeOffset="12545.5">19350 7708 0,'0'0'16,"-18"0"15,-17 53-15,53 0-1,35-18 1,-1-35-1,-16 0 1,17-70 0,-53 34-16,0-34 15,-18-1 1,-53 71 0,-34 0-1,105 18 1,53 17-1,35-35 1</inkml:trace>
  <inkml:trace contextRef="#ctx0" brushRef="#br0" timeOffset="12728.88">20038 7214 0,'0'0'0,"0"-35"15,-18 35 1,18 106 15,0-36-31,0 89 16,35-18-1,-35-17 1,0-89 0</inkml:trace>
  <inkml:trace contextRef="#ctx0" brushRef="#br0" timeOffset="12862.43">19773 7602 0,'0'-17'0,"106"-36"47,53 53-31,-71 0-16</inkml:trace>
  <inkml:trace contextRef="#ctx0" brushRef="#br0" timeOffset="13361.28">20479 7602 0,'-18'0'31,"18"-17"-15,-35 17-1,0 0 1,-1 0-1,-34 0 1,34 35-16,-16 36 16,52-36 15,52-18-15,72-17-1,-54-17 1,-34 17-1,-1 0 17,0 0-17,54 0 1,-19-88 0,-70 35-16,53-71 15,-53 54 1,-18-54-1,-17 89 1,-35 53 0,70 87-1,35 107 17,35-124-32</inkml:trace>
  <inkml:trace contextRef="#ctx0" brushRef="#br0" timeOffset="13947.42">21890 7285 0,'0'0'0,"-18"-71"16,-35 142 155,53-1-171,-35 54 16,35 52 0,0-70-1,0-88 1,18-106 15,-18-1-31,70-52 16,18-159-1,-35 71 17,-17 229-32,34 35 31,-70 54-15,71-1-16,-1 247 31,1-176-16,-36-71 1,-88-53 0</inkml:trace>
  <inkml:trace contextRef="#ctx0" brushRef="#br0" timeOffset="14277.48">21855 7444 0,'0'0'0,"17"0"31,71-36-31,71 36 16,-18-35 15,-53-53-15,-35 88-1,-17 0 1,-36 70-1,35 54 1,18-36 0,-53-53-1,17-35 17,-17-35-32,53-106 15,53-18 1</inkml:trace>
  <inkml:trace contextRef="#ctx0" brushRef="#br0" timeOffset="14895.81">23036 7461 0,'0'0'0,"0"-17"47,0-36-31,0-18-1,-105 36 1,-1 35 0,18 88-1,52 0 1,36-17-1,124-18 17,-71-53-32,35 0 0,35-36 15,-34-34 17,-54-1-17,-35 1 1,-18 70-1,-35 17 1,53 72 0,18 16-1,52-105 1,1 0 0,0-88-1,-36 53 1,-35-71-1,-18 141 32,18 1-31,0 70 0,0-36-1,0-17 1,-35-53-16</inkml:trace>
  <inkml:trace contextRef="#ctx0" brushRef="#br0" timeOffset="15178.5">23266 7003 0,'0'0'0,"-36"0"0,1 17 16,0 54-1,35-18 1,35-53 0,0 0-16,36-18 15,-18-52 17,-53-1-17,-35 36 1,-54 35-1,89 17 1</inkml:trace>
  <inkml:trace contextRef="#ctx0" brushRef="#br0" timeOffset="15328.17">23495 6879 0,'0'0'0,"0"18"31,35 35-16,-35 35 1,0 35-16,0 71 16,-17-141-1</inkml:trace>
  <inkml:trace contextRef="#ctx0" brushRef="#br0" timeOffset="16115.06">23971 7338 0,'0'0'0,"36"0"15,-36-36-15,0 1 32,0 0-17,-18 35 1,-17 0-16,-36 0 15,0 35 1,19 36 0,16-1-1,72 1 17,52-36-17,-35-35 1,35-88-1,-35 53 1,-53-18 0,0 88 15,0 0-15,53 18-1,17-53 1,1-70-1,-1-19 1,-70 37 0,0-1-16,36-124 15,-54 142 17,-53 53-17,71 17 1,-35 141-1,53-52 1,35-124 31,-18-36-47,36 1 16,52 35-1,-52 0 1,-36 18-1,-53 88 17,-88-18-32,-17-35 15,35-18 17</inkml:trace>
  <inkml:trace contextRef="#ctx0" brushRef="#br0" timeOffset="16444.21">24871 6985 0,'0'0'0,"0"-35"16,0 70 15,0 0-15,0 1-1,88 34-15,-17-35 16,-1-35 0,-35 0-1,-35-35 17,0 0-17,-35 35 1,-71 0-1,53 88 1,18 53 0,35-88-16</inkml:trace>
  <inkml:trace contextRef="#ctx0" brushRef="#br0" timeOffset="16760.83">25929 7091 0,'35'-35'0,"18"52"31,0 71-15,-17 36 15,-36-71-15,0-18-16,35-35 15,18-106 17,-18-35-17,-35 71-15,35-72 16,-35 90 0</inkml:trace>
  <inkml:trace contextRef="#ctx0" brushRef="#br0" timeOffset="17660.53">26758 7250 0,'0'35'16,"35"-35"-16,-35-18 46,0-35-30,0 18 0,-52 0-1,16 35-15,1 0 16,-53 53 0,53 0-1,52-18 1,124 35-1,-35-70 1,-35 0 0,-18 0-1,-18 0 17,0-17-17,18-89 1,-18 0-1,18-88 1,-88 53 0,-18 106-1,18 35 1,0 176 15,35-105-31,17 105 16,54-53-1,-1-70 1,54 0 15,-36-70-31,0-54 32,-53-35-17,-35 36 1,0 52-1,-17 18 1,-19 53 0,36 35-1,18 36 1,88-54 0,17-34-1,-34-36 1,-1-71-1,-53-53 1,-35-17 0,-18 106 15,-34 35-15,-1 194-1,158-17 1,160-19-1,-141-105-15</inkml:trace>
  <inkml:trace contextRef="#ctx0" brushRef="#br0" timeOffset="19059.5">12982 10742 0,'0'0'0,"0"-35"0,-53 35 16,89 0 31,69 35-47,1-35 15,18 0-15,70 35 16,-159-35 0</inkml:trace>
  <inkml:trace contextRef="#ctx0" brushRef="#br0" timeOffset="19200.88">13053 11218 0,'0'0'0,"-35"0"15,52 0 1,371 0 0,88-53-1</inkml:trace>
  <inkml:trace contextRef="#ctx0" brushRef="#br0" timeOffset="19627.83">16369 10495 0,'0'0'0,"18"0"31,246-35-15,-17-18-1,-106 53 1,-141-35-16,-17 35 31,-19 0-15,1 0-1,0 88 17,35 18-32,0 52 15,88 1 1,0-71 0,-53-35-1</inkml:trace>
  <inkml:trace contextRef="#ctx0" brushRef="#br0" timeOffset="20077.22">17639 10760 0,'-18'53'31,"-17"52"-15,35-16-1,0-54 1,0 0 0,0-105 31,0-19-47,0-52 31,0-70-16,18-1 1,17 177 0,53-18-1,-70 53-15,52 0 16,1 0 0,-71 17-1,-53 72 1,-88 17-1,35-1 17,71 1-32,52-106 15</inkml:trace>
  <inkml:trace contextRef="#ctx0" brushRef="#br0" timeOffset="20276.15">18080 10724 0,'53'0'31,"17"0"-31,107 0 16,-19 0 0,-52-17-1,-70 17 1,-36-35-16</inkml:trace>
  <inkml:trace contextRef="#ctx0" brushRef="#br0" timeOffset="20459.5">18450 10548 0,'0'0'0,"36"88"47,16 0-32,-16 36 1,-36-106-16,0 17 16,35 71-1</inkml:trace>
  <inkml:trace contextRef="#ctx0" brushRef="#br0" timeOffset="20825.8">19262 10425 0,'0'-18'32,"88"18"-32,-18 0 0,72 0 31,-37-53-16,-52 53 1,-53-35 0,-17 17-1,-19 18 1,1 0 0,0 0-1,0 177 1,52-1-1,18-53 1,18-17 0</inkml:trace>
  <inkml:trace contextRef="#ctx0" brushRef="#br0" timeOffset="21311.12">20197 10601 0,'0'0'0,"-18"53"47,18 0-47,0 0 16,0-18-16,0 0 15,-35 1 1,35-89 15,0-177-15,53 89-1,-1 106 1,1 35 0,-53 71-1,53-19 1,0 37-16,0 34 15,71-35 1,-89-52 0,35-36-1,1-106 1,-71-35 0,0-18-1,-18 106 1,-35 0-1,18 53-15,35 176 16,-53 18 0</inkml:trace>
  <inkml:trace contextRef="#ctx0" brushRef="#br0" timeOffset="21710.81">13423 12453 0,'0'0'0,"-88"0"16,353-35-1,370-36 1,652-52 0,-493 123-1,106-124-15,2857-158 32,-3052 282-32,159 0 31,-475 0-16,-337 0 1,-87 0 15,-159 35-15</inkml:trace>
  <inkml:trace contextRef="#ctx0" brushRef="#br0" timeOffset="22863.45">13829 13476 0,'0'35'47,"0"36"-32,35 17-15,-35 18 16,0 0 0,0-159 30,0 18-30,0 17 0,0-53-1,0 36-15,0 0 32,-17 35 46,17 17-47,-36 19-15</inkml:trace>
  <inkml:trace contextRef="#ctx0" brushRef="#br0" timeOffset="23091.89">13494 13441 0,'0'0'0,"0"-35"0,35 35 31,18-36-31,141 36 16,-35-35 0,-36 35-1,-88 0 1</inkml:trace>
  <inkml:trace contextRef="#ctx0" brushRef="#br0" timeOffset="23591.72">14393 13423 0,'0'53'16,"0"-18"0,0 106-1,0-88 1,53 0-16,-53 18 15,36-36 1,-36 0 0,0-52 15,0-54-15,-18 36-1,18 0-15,-53-142 31,53 89-15,0 0 0,88 17-1,18 36 1,-35 35 0,-36 0-1,-35 18 1,0 35-1,-124 0 1,71-18 0,53 18-1</inkml:trace>
  <inkml:trace contextRef="#ctx0" brushRef="#br0" timeOffset="23763.15">14905 13494 0,'35'0'31,"18"0"-31,0 0 16,70 0-1,-70-18-15,-17 18 16</inkml:trace>
  <inkml:trace contextRef="#ctx0" brushRef="#br0" timeOffset="23959.18">15169 13370 0,'0'18'31,"0"35"-16,0 0-15,18 17 16,35 18 0,-53-17-1,35-36 1</inkml:trace>
  <inkml:trace contextRef="#ctx0" brushRef="#br0" timeOffset="24175.4">15681 13423 0,'0'-35'16,"35"35"-1,18 0-15,35-35 16,89 35-1,-71-36 1</inkml:trace>
  <inkml:trace contextRef="#ctx0" brushRef="#br0" timeOffset="24341.96">16016 13335 0,'-35'0'31,"35"35"-16,0 1 1,0 69-16,35-34 16,0-1-1</inkml:trace>
  <inkml:trace contextRef="#ctx0" brushRef="#br0" timeOffset="24810.25">16475 13511 0,'0'0'0,"0"18"31,-18 53-15,18-1-1,0-35 1,-35-35-16,35-53 31,0 18-15,17-88-1,89 52 1,-53 36 0,0 35-1,18 88 1,-36-17 15,0-36-31,18 0 16,0-35-1,-18 0 1,-35-53 15,-53-17-15,18 17-1,0 18 1</inkml:trace>
  <inkml:trace contextRef="#ctx0" brushRef="#br0" timeOffset="24994.04">17392 13388 0,'53'0'0,"0"0"16,0 0-1,176-35 1,-141-1 0</inkml:trace>
  <inkml:trace contextRef="#ctx0" brushRef="#br0" timeOffset="25191.21">17621 13229 0,'0'35'47,"18"18"-31,35 71-1,-18-54 1,-35-34-16,35 34 16,1-70-16</inkml:trace>
  <inkml:trace contextRef="#ctx0" brushRef="#br0" timeOffset="25592.72">18380 13247 0,'0'0'0,"0"17"31,0 19-31,0 70 16,0-36 0,0-35-1,35-35 1,-35-17 31,0-54-32,0-35 1,0-52 0,0 69-16,0-16 15,35 69 1,18 1-1,53-18 1,-35 53 0,34-35 15,-69 35-31</inkml:trace>
  <inkml:trace contextRef="#ctx0" brushRef="#br0" timeOffset="25757.89">18468 13088 0,'18'35'47,"52"-35"-31,1 0-16,-18 0 15,35 0 1</inkml:trace>
  <inkml:trace contextRef="#ctx0" brushRef="#br0" timeOffset="26179.78">19068 13123 0,'0'0'0,"-36"89"16,1-19 0,35-35-1,0 1 1,-35 17-1,35-18 1,0-53 15,0-52-15,0 34 0,0-17-16,0-17 15,17-142 1,36 124-1,0 35 1,0 18 0,0 35-1,18 17 1,-71 54 0,-18 0-1,-70-1 16,53-17-15,-1-18 0</inkml:trace>
  <inkml:trace contextRef="#ctx0" brushRef="#br0" timeOffset="26392.26">19667 13070 0,'18'0'16,"53"0"0,-19 18-1,37-18-15,34 0 16,-35 0 0,-52-18-1,-36-17 1</inkml:trace>
  <inkml:trace contextRef="#ctx0" brushRef="#br0" timeOffset="26573.38">19897 12929 0,'0'0'0,"0"89"31,0-37-15,35 72-1,0-1 1,0-52 0,1-71-1</inkml:trace>
  <inkml:trace contextRef="#ctx0" brushRef="#br0" timeOffset="26994.12">20726 13106 0,'0'53'31,"0"0"-31,-18 35 16,18 0-1,0-53 1,0-88 31,0 18-47,0-18 15,0-229 17,0 194-32,35-1 31,1 54-16,34 0 1,159 0 0,-176-18-1,0 53 1,18-36 0</inkml:trace>
  <inkml:trace contextRef="#ctx0" brushRef="#br0" timeOffset="27158.73">20814 12947 0,'-18'0'32,"18"35"-17,71 1 1,88-36-1,-107 0-15</inkml:trace>
  <inkml:trace contextRef="#ctx0" brushRef="#br0" timeOffset="27610.79">21555 12912 0,'0'88'15,"-36"18"16,-16-71-31,52 53 16,-36-53-16,36-70 63,0-18-63,36-17 15,-36 17 1,105-88-1,-69 105 1,17 72 15,-1 17-31,1 70 16,-17-52 0,-1-36-1,0-35 1,1-18-1,-36-123 1,0 18 0,0 34-1,0 54 1,0 53 0</inkml:trace>
  <inkml:trace contextRef="#ctx0" brushRef="#br0" timeOffset="28525.84">7796 11818 0,'0'0'0,"0"-53"0,0 18 16,-35 35 0,-35 212 15,17-36-31,0-53 15,-35 195 1,52-283 15,54-70-15,35-89 0,35-140-16,18-142 15,-53 71 1,0 282 15,17 88 0,71 177-15,0 106 0,-17-54-1,-124-193 1,-18-36-1</inkml:trace>
  <inkml:trace contextRef="#ctx0" brushRef="#br0" timeOffset="28690.02">7849 12100 0,'-35'-35'15,"88"35"1,123 0-1,89-53 1,-53 53-16,-89 0 16</inkml:trace>
  <inkml:trace contextRef="#ctx0" brushRef="#br0" timeOffset="28889.52">8872 11906 0,'0'0'16,"0"-35"-1,-17 35 1,-19 0-1,1 0-15,0 71 16,0-36-16,-1 71 31,36-71-31,89 18 16,69-53 0,36 0-1,-123 0 1</inkml:trace>
  <inkml:trace contextRef="#ctx0" brushRef="#br0" timeOffset="29173.42">9631 11959 0,'0'0'0,"0"-35"0,-18-18 32,-17 53-17,-71 35 1,106 1 0,-35 34-16,35 1 15,106-36 1,52 18-1,-69-53 1</inkml:trace>
  <inkml:trace contextRef="#ctx0" brushRef="#br0" timeOffset="30024.78">8114 9948 0,'-53'-158'31,"-18"105"-15,1 53-16,-195-36 16,-105 72-1,211 69 1,-105 19-1,34 35 1,160-71-16,34 106 16,36 141-1,36-17 1,34 123 0,-17 370-1,-53-282 1,-35-70 15,35-54-15,-53-52-1,-35 106 1,88-300 0,17-1-1,19-87 1,352 70-1,17-35 1,72 0 0,87-106-1,142 70 1,317-17 0,-335-53-1,123 0 1,177-53-1,194-35 17,811-35-17,-847 123 1,-1005 0 0,-88 0-1,-123 35 1,-89-35-1</inkml:trace>
  <inkml:trace contextRef="#ctx0" brushRef="#br0" timeOffset="31129.46">19191 9296 0,'0'0'0,"88"0"46,265 0-30,247 0 0,0 0-1,-71 0 1,-282 0-16,141 0 16,-141 0-1,-142 0 1,-69 0 15,87 0-15,-70 0-1,18 0 1,-36 17 0,0 19-1,-35 17 1,36 88-1,-36 141 1,52 88 0,-52 89-1,0 352 1,0-211 0,0-88-1,53 140 16,36-317-15,-54-141 0,35-53-1,-34-17 1,-1-54 0,-35-17-1,35-17 1,-35-1 15,0 0-15,-106 18-1,-317 53 1,-529 53 0,228-159-1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3:50:28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3122 7073 0,'0'0'0,"-70"-35"16,34 0-16,36-1 31,0 213-16,0 34 17,36 72-17,-36-230 1,0-18 0,0-106-1,0-193 1,0-54-1,0 71-15,0 71 16,0-18 0,0 106-1,0 52 1,88 54 15,-53 35-31,53 88 31,141 265-15,-87-177 0,-54-70-1,-53-18 1,-35-106 0,-88 71-1,-36-106 1,-34 0-1,34 0 1,18 35 0,195 1 15,-19-36-15</inkml:trace>
  <inkml:trace contextRef="#ctx0" brushRef="#br0" timeOffset="677.22">4216 7497 0,'0'0'0,"0"-36"62,0 1-46,-18 35 0,-70-35-1,35 35 1,-53 17-16,71 54 16,-18 35 15,53-53-16,70-18 1,36-35 0,35-53-1,-105 53 1,-54 0 15,18 35-15,18 1-1,52-36 1,-34 0-16,-1 0 16,35-18-1,-34-106 1,-1-17 15,-35-17-31,0-1 16,-18 88 15,18 36-31,-35 35 16,35 176 15,0-70-31,53 88 16,-53-35-1,0-71 1,0-53-1</inkml:trace>
  <inkml:trace contextRef="#ctx0" brushRef="#br0" timeOffset="843.45">4374 7514 0,'0'0'0,"-35"0"0,0-70 15,105 70 32,89 0-31,0 35-1,-124-35-15</inkml:trace>
  <inkml:trace contextRef="#ctx0" brushRef="#br0" timeOffset="1260.51">5062 7549 0,'0'-17'47,"0"-18"-16,0-1-31,-35 36 31,0 0-15,0 0-16,-36 18 16,0 105-1,36-52 1,35-18 0,53-53-1,18 0 1,34-106-1,-69 71 1,-36-1 0,35 72 15,88 17-15,72 17-1</inkml:trace>
  <inkml:trace contextRef="#ctx0" brushRef="#br0" timeOffset="2113.78">3404 9402 0,'0'0'16,"-35"35"-1,88-106 16,35-35-31,124-176 32,-106 123-32,-18-140 15,-88 246 1,0 17 0,-124 89-1,19 18 1,105-18-1,35 70 1,124-52 0,-1 17-1,-52 35 1,-106-52 15,-70-36-31,-54 1 31,18-1-15,-17-35 0,140-35 15,54 35-31,70 0 0</inkml:trace>
  <inkml:trace contextRef="#ctx0" brushRef="#br0" timeOffset="3650.62">4568 8908 0,'0'0'0,"0"53"47,0-18-47,0 0 15,0 0-15,0 36 31,18-36-31,35-35 32,0-35-17,0 0 1,-53-36-16,53-17 16,-53-18-1,-36 0 1,-69 71-1,-36 35 17,141 18-32,-36 35 15,36 17 1,53-35 0,53 36 15,-35-71-16,-1-88 1,-17 17 0,0-17-1,-88 123 32,35 36-31,0-1-1,0-34 1,53 17 0,17-53-1,1 0 1,-36-53-16,0-18 16,1 1-1,-36 17 16,0 88 16,0 0-31,0 53 0,70-35-1,-35-53 1,18 0-1,0-17 1,18-36-16,-71 35 16,35-123-1,-35 70 1,-18 54 0,-34 17-1,16 0 16,54 17 1,35-17-32,-18 0 15,0 36 1,18-36 0,-53 35 15,0 36-16,0-1 1,71 1 0,17-71-1,-17 0 1,-19-18 15,-52-70-31,0 53 16,53-54-16,-53 36 31,36 53-15,-19 0-1,-34 18 63,-19 35-78,36 0 16,0 17 0,18-70-1,17 36-15,53-36 16,36 0 0,-18-71-1,-53 1 16,-18-1-31,-88 36 32,-35 52-17,53 89 1,35-35 0,264 52-1,36-17 1</inkml:trace>
  <inkml:trace contextRef="#ctx0" brushRef="#br0" timeOffset="4559.87">6262 10724 0,'0'0'0,"0"36"31,-18 87-16,-35 71 1,53-141 0,-35-18-16,35 1 15,0-177 32,0 35-47,71-53 0,17-35 16,0 159 15,-18 70-15,-34 106-1,-1 18 1,-35-71 0,35-53-1,-35-123 16,89-159-15,-89 159 0,176 0-1,-106 35 1,-17 106 0,-17 88-1,-36 18 1,0-106-1,0 17 1,35-35-16</inkml:trace>
  <inkml:trace contextRef="#ctx0" brushRef="#br0" timeOffset="4764.64">7426 10636 0,'0'0'0,"35"0"15,-52 36 16,-19 87-15,1-17 0,35-18-1,71-35 1,105-53 0,-53 0-16,72-53 15</inkml:trace>
  <inkml:trace contextRef="#ctx0" brushRef="#br0" timeOffset="5642.7">9737 9296 0,'0'0'0,"0"-36"16,0 1-1,229-194 1,71-89 0,247-228-1,299-336 1,195-124 0,-671 548-1,-70 193 1,-159 106-1,-88 124 1,-17 0 15,-125 176 16,54-53-47</inkml:trace>
  <inkml:trace contextRef="#ctx0" brushRef="#br0" timeOffset="6475.54">9648 9578 0,'0'0'0,"0"-35"15,-35 35 1,70 0 15,18 70-15,0 1-16,0-18 15,229 352 1,1-34 0,34 52-1,18 36 1,124 246 0,-71-140-1,18 34 1,88 19-1,-71-124 1,106 70 15,-211-317-15,-107-106 0,-70-106-1,-88 1 1,-70-36 15,-36-18-15,53-17-1</inkml:trace>
  <inkml:trace contextRef="#ctx0" brushRef="#br0" timeOffset="11124.02">6262 6473 0,'-71'-52'0,"36"52"15,35-36-15,141 1 32,0 35-17,36 0 1,281 0 0,-317 0-1,-105 18 1,-36 105-1,0 18 1,0 194 0,0 18-1,0 141 1,52 247 15,37-335-31,-89-89 16,0-176-1,0-70 1,-89-18 15,-52-53-15,0 0 0,71 0-16</inkml:trace>
  <inkml:trace contextRef="#ctx0" brushRef="#br0" timeOffset="12339.94">2417 6332 0,'0'-88'32,"0"53"-32,-71-18 31,-35 53-15,-53 71-16,1-1 15,-195 265 1,300-141-1,53 124 1,53-195 0,53 159-1,-53 159 1,-53-123 0,-89 88-1,-52 35 1,35 211-1,124-387 1,88-142 0,70-176-1</inkml:trace>
  <inkml:trace contextRef="#ctx0" brushRef="#br0" timeOffset="14041.72">15928 4463 0,'0'0'0,"0"-71"0,0 36 31,0-18-15,-18 18-1,-88 35 1,-70 88 0,-124 123-1,194-122 1,106-36 0,18-18-1,123 0 1,18-35-1,0 35 1,-71 18 0,0 53 15,-88 18-15,-53-36-1,-17-18 1,-89 1-1,53-36 1,-18-35 0,36 0-1,53 0 1,0-17 0,52-19-1,124-17 1,-17 18-1</inkml:trace>
  <inkml:trace contextRef="#ctx0" brushRef="#br0" timeOffset="14309.09">16387 4480 0,'0'0'0,"0"-35"0,0 0 15,0-1 17,0 89-17,0 36 1,0-19 0,0 124-16,35-106 15,-35 124 1,0 35-1,0-212 1</inkml:trace>
  <inkml:trace contextRef="#ctx0" brushRef="#br0" timeOffset="14512.47">16228 5168 0,'0'0'0,"-36"-53"15,-16 18 1,69 35 15,107 0-15,-36 0-16,35 0 16,-17 0-1</inkml:trace>
  <inkml:trace contextRef="#ctx0" brushRef="#br0" timeOffset="15438.36">16775 5151 0,'0'35'31,"35"-35"-15,18-35-1,-18-36 1,18 18-1,-53-17-15,0-1 16,-71 0 15,36 71-31,0 0 32,35 18-17,70 53 1,54-71-1,-36 35 1,-53-35 0,-35 88 15,0-53-31,0 36 16,0-1-1,0-52 1,71-18-1,-1 0 1,-34-35 0,34-89-1,-34-17 17,-36 88-17,-18 89 32,18 52-31,0 18-1,18-18 1,17-71 0,18-17-1,-18 0-15,0 0 16,1-123-1,-36 35 1,35-18 0,-35 88-1,-18 54 17,18 69-1,0 19-16,0-89-15,36 0 16,-1-35-16</inkml:trace>
  <inkml:trace contextRef="#ctx0" brushRef="#br0" timeOffset="15704.89">18098 5045 0,'0'0'0,"52"-36"0,-16-34 16,-36-1-1,-88 71 32,35 0-47,-18 53 0,0 71 32,36 34-17,35-87 1,18-36-1,88 18 1,-36-53 0,-17-53-16</inkml:trace>
  <inkml:trace contextRef="#ctx0" brushRef="#br0" timeOffset="15942.62">18486 4586 0,'-18'-35'16,"36"70"-16,-89-105 16,106 193 31,-35-17-32,106 17-15,-18 124 16,-35-53-1,18-53 1,-71-105 0</inkml:trace>
  <inkml:trace contextRef="#ctx0" brushRef="#br0" timeOffset="16904.82">18450 5256 0,'-35'0'15,"70"0"-15,-70-35 0,35 0 32,71 35-32,140-53 31,1 18-31,-106-1 16,-71 36 15,-35 18 0,-18-18-15,18 53-16,0-18 15,-35 36 1,53-1 0,35-34-1,17-36 1,1-53-1,-18-53 17,0 35-32,-53 36 15,0 0 1,0 70 46,0 36-46,0-36-16,0 0 16,0 36-1,53-18 1,-18-53-16,35 0 16,1 0-1,-1-71 1,-34-35-1,-36 36 17,0 34-32,0 1 15,70 35 17,1 18-17,-36 35 16,-35 0-15,0 17-16,0-35 16,0 18-1,35-53 1,71 0 0,-18-35-1,-52-36 1,17-34-1,-53 69 1,-18 36 0,-35 36 15,53 34-15,0 1-16,53-36 31,53-35-31</inkml:trace>
  <inkml:trace contextRef="#ctx0" brushRef="#br0" timeOffset="17271.2">20567 5221 0,'0'0'0,"0"-35"16,-18-18 0,-17 18-1,0 35 1,-89 53-1,89 52 17,141-52-1,-36-53-31,-34-70 16,52-89 15,-88 0-16,0 0 1,0 107-16,0 16 16,-35 54 15,-18 70-31,123 177 16,36-54-1,0-105 1</inkml:trace>
  <inkml:trace contextRef="#ctx0" brushRef="#br0" timeOffset="18339.33">21766 4692 0,'0'0'0,"-17"0"31,17 70-15,-53-17-16,53 36 15,0-1 1,0-53 0,35-141 15,-35 0-16,0-35 1,0 71-16,0-36 16,0 88-1,53 36 32,-18 17-31,36 0-16,105 124 15,-140-88 1,-1-1 0,-35 1-1,-35 17 1,-36-88 0,0 35-1,-17-35 1,53 36-1,123-36 17,0 0-17</inkml:trace>
  <inkml:trace contextRef="#ctx0" brushRef="#br0" timeOffset="18953.95">22525 4992 0,'0'0'16,"0"-35"-16,0-1 31,0 19-15,-18-36 15,-35 53-15,0 0-16,-52 0 15,69 35 17,1 0-32,35 18 15,18 0 1,87-53-16,-16 0 31,-36 0-15,-18 0-1,-35 35 1,35-35 0,36 0-1,-1-17 1,1-107 0,-1-17-1,-34 0 1,-36-71 15,-18 177-15,18 0-16,0 88 31,35 123-15,36 18-1,-71-123 1,0 17-1,0-18-15,0 36 16,0-88 0</inkml:trace>
  <inkml:trace contextRef="#ctx0" brushRef="#br0" timeOffset="19105.47">22772 4833 0,'0'0'0,"-35"-18"15,70 18 17,35 0-32,89 0 15,-88 0 1</inkml:trace>
  <inkml:trace contextRef="#ctx0" brushRef="#br0" timeOffset="19511">23424 4868 0,'0'-53'31,"36"53"-15,-36-35-1,0 17-15,-53 18 16,0 0-1,-53 18 1,71 53 0,0-1-1,70-17 17,53-53-17,35-53 1,-34-35-1,-89 123 32,0 1-47,0-1 16,70 35 0,-17-70-16,71 53 15</inkml:trace>
  <inkml:trace contextRef="#ctx0" brushRef="#br0" timeOffset="20556.56">16069 6050 0,'0'0'0,"-123"53"16,317-53 31,-18 0-47,53-53 15,-17 53-15,529-53 32,-459 0-32,247 0 15,0 53 16,53-53-15,-335 53 0,53 0-1,-70-52 1,52 52 0,159-53-1,-194 53 1,-18-53-1,-17 53 1,123 0 0,-124 0-1,-17 0 1,-52 0 0,-19 0 15,-35 0-31,71-36 15,53 36 1,-18 0 0,-88 0-1,-36 0 1,-35 0 0,-52 0 46</inkml:trace>
  <inkml:trace contextRef="#ctx0" brushRef="#br0" timeOffset="57146.48">16986 6862 0,'0'0'0,"-17"0"0,17-36 31,0 1 16,17 0-47,-17-18 16,0 18-1,-35 35 1,-53 0 0,0 52-1,-1 19 1,-105 105 0,159-52-1,53-18 1,70-53-1,53-18 1,-70-35 0,-36 0-1,-35-18 1,-35 18 0,-142 0-1,36 106 16,35 0-31,71-36 16,35 1 0,106-18 15,35-53-15,18 0-1,-18-71-15</inkml:trace>
  <inkml:trace contextRef="#ctx0" brushRef="#br0" timeOffset="57366.39">17868 6844 0,'0'0'0,"0"-35"16,-53 70 30,0 35-46,-70 107 16,88-124 0,-71 70-1,35-17 1,-52-53 0</inkml:trace>
  <inkml:trace contextRef="#ctx0" brushRef="#br0" timeOffset="57564.82">17268 7197 0,'0'-36'16,"0"72"-16,0-142 16,0 71-1,18 35 1,53 0 0,-1 52-1,1 19 1,-71-36-1,53 1-15,0 34 16</inkml:trace>
  <inkml:trace contextRef="#ctx0" brushRef="#br0" timeOffset="58207.34">18098 7126 0,'0'-35'0,"0"0"16,0-1-1,-18 36 1,-17 0 15,-1 36-31,1 34 31,0-35-31,35 36 0,0 17 16,35-17 15,106-18-15,-35-53 0,-35-53-1,34-53 1,-105 35-1,0 36 1,-17 70 31,17 1-47,0 34 16,0-35-16,70 1 15,107-36 16,-142-36-31,35-122 32,-34 52-17,-36 0 1,-18 88 0,-35-17-1,-17 159 1,34-19-1,54-16 1,35-1 0,0-88-1</inkml:trace>
  <inkml:trace contextRef="#ctx0" brushRef="#br0" timeOffset="58529.37">19950 6315 0,'0'0'0,"-18"0"16,-123 335 15,141-159-16,0 36-15,-53-18 16,-18 353 0,18-230-1,1-123 1,52-88 0,-36-106 15</inkml:trace>
  <inkml:trace contextRef="#ctx0" brushRef="#br0" timeOffset="59125.51">20867 6650 0,'0'0'0,"0"-35"31,-18 35-31,-52 0 16,-54 141-1,-17 0 1,53 35-1,88-88 1,0 18-16,53 0 31,53-71-15,105-35 0,-140-70-16</inkml:trace>
  <inkml:trace contextRef="#ctx0" brushRef="#br0" timeOffset="59556.3">21537 6897 0,'0'0'0,"0"-35"0,0-1 16,0 1 0,-18 35-1,-105-35 16,70 35-31,0 17 0,-53 72 16,71-19 0,0-17 15,35 0-15,17-18-1,107 0 1,-36-35-1,-35 0-15,53 53 16,-71-17 0,-53 34 15,-17-70-31,-35 53 16,-107 18-1,107-36 1</inkml:trace>
  <inkml:trace contextRef="#ctx0" brushRef="#br0" timeOffset="59840.64">21766 7003 0,'36'-36'31,"17"36"-15,0 53 0,-1 18-1,-52-36-15,36 0 16,-36 18 0,35-53-1,0 0 1,1-123-1,-1-1 1,0 89 15,-35-18-31</inkml:trace>
  <inkml:trace contextRef="#ctx0" brushRef="#br0" timeOffset="60593.6">23460 6421 0,'0'0'0,"-18"0"0,18 17 47,0 89-47,0 35 16,-53 36-16,-35 193 15,0-35 1,35-70-1,-18-107 1,71-122 0,53-72 15</inkml:trace>
  <inkml:trace contextRef="#ctx0" brushRef="#br0" timeOffset="60826.23">24236 6579 0,'0'-70'31,"0"158"-15,0 0-1,35 159 1,-35-88-1,0-71-15,0 18 32,-18-71-32</inkml:trace>
  <inkml:trace contextRef="#ctx0" brushRef="#br0" timeOffset="60989.31">23989 7038 0,'0'0'0,"0"-18"15,-53 18 1,53-35 0,88 35-1,141 18 1,-34-18 0</inkml:trace>
  <inkml:trace contextRef="#ctx0" brushRef="#br0" timeOffset="61843.38">25012 7003 0,'0'-18'32,"0"-17"-17,0-18 1,-53 18-1,18 35 1,-18 0-16,-35 52 16,52 19-1,-34 17 1,70-53 0,53 18-1,17-53 1,1-17-1,-36-19 1,18 36 0,-53 18 31,0 17-47,35 1 31,36-54-16,-18-53 1,0-34 0,-53-54-1,0 53-15,0-17 16,0 87 0,0 72 30,0 17-46,0 105 16,0-17 0,0-105 15,35 17-31,0-89 47,1-34-32,34 34 1,-35 36-16,1 0 16,87 36 15,-123 34-31,0-52 16,-70 70-1,-1-17 1,0-36-1,19-35 1,87-88 15,35 52-31</inkml:trace>
  <inkml:trace contextRef="#ctx0" brushRef="#br0" timeOffset="62407.2">25647 6950 0,'0'0'0,"-18"17"47,18 19-47,0-1 16,0 53 0,18-88-1,35 0 1,0 0-1,35-70 1,-17-19 0,-71 72-1,0 87 32,35-34-31,0-36-1,36 0 1,-1 0 0,-35-18-16,-35-17 15,53-89 1,-17-35 0,-36 71-16,0-71 15,0 36 1,-124 158 15,89 124-15,35 0-1,35 35 17,0-106-32,1-17 15,52-1 1</inkml:trace>
  <inkml:trace contextRef="#ctx0" brushRef="#br0" timeOffset="63172.87">26723 7108 0,'0'0'0,"0"-35"31,18 35-16,-18-35-15,52-18 16,-52-18 15,0 36-31,-70 35 32,-1 0-17,36 0 1,-35 35-1,34 1 1,36 52 0,18-88 15,17 0 0,-52 18 47,17 34-62,0 1 0,52-17-1,1-36 1,0 0-1,-17 0-15,-1-36 32,0-52-17,-35 18 1,35 34-16,-35 1 16,53 0 15,-17 35-31,-19 35 31,-17 18-15,0 0-1,53-18 1,-18-35 15,89 0-15,-18-53-1,-106 18-15</inkml:trace>
  <inkml:trace contextRef="#ctx0" brushRef="#br0" timeOffset="67888.69">15452 9190 0,'-71'0'16,"-70"-35"-1,106 35-15,88 0 47,35 0-31,18 0-1,123-53 1,-53 53-16,-87 0 16,-89-36-1</inkml:trace>
  <inkml:trace contextRef="#ctx0" brushRef="#br0" timeOffset="68176.23">15893 8855 0,'0'0'0,"-53"0"16,53 17 0,0 19-1,53 34 1,70 1-1,1-18 17,-72 17-32,-52-52 15,-52 52 1,-19 1 0,36 0 15,-1-36-31,36 35 15,18-34 1</inkml:trace>
  <inkml:trace contextRef="#ctx0" brushRef="#br0" timeOffset="68604.31">16916 8872 0,'0'0'0,"-36"0"0,36-35 16,36 0 0,211 35 15,17-53-16,-176 53-15,-70 0 16,-89 0 47,19 18-48,16 70-15,36-35 16,0 88-1,0-53 1,0-17-16,71 87 16,-71-122-1,35-36 1</inkml:trace>
  <inkml:trace contextRef="#ctx0" brushRef="#br0" timeOffset="68888.88">17604 9155 0,'0'0'0,"0"-71"16,0 53 0,88 18-1,0 36 1,-17 70 0,-19-36-1,-52-35 1,-17-35-1,17-70 17,35-18-17,53-1 1,-17 89 0,-36 0-1</inkml:trace>
  <inkml:trace contextRef="#ctx0" brushRef="#br0" timeOffset="69221.05">18415 9137 0,'0'-18'63,"0"-17"-48,-18 0 1,-123 35 0,106 17-16,-18 36 31,53 36-15,18-89-1,52 0 1,-17 0 15,18 0-15,-36 35-1</inkml:trace>
  <inkml:trace contextRef="#ctx0" brushRef="#br0" timeOffset="69836.25">18803 9225 0,'0'-35'31,"-18"0"-31,-70 35 16,18 53 0,17 17-1,53 1 1,53-18 15,0-53-15,35-53-1,-35-53 1,-53 53-16,0-18 16,35-123-1,-35 88 1,-18 54-1,-17-1 1,0 141 0,35 18-1,35 70 1,53-35 0,-17-88 15,35 18-16,-71-89 1,35-53 0,-34-17-1,-36 0 1,-18 35 0,18 88 15,0 36-31,0 35 15,18-36 1,-18-34 0</inkml:trace>
  <inkml:trace contextRef="#ctx0" brushRef="#br0" timeOffset="70137.56">19191 8714 0,'0'0'0,"-53"0"16,18 0-16,0 0 15,-1 17 1,36 54 0,18 17-1,53-88 1,-36 0-1,18-18 1,-53-52 0,0 52-1,-106 18 1</inkml:trace>
  <inkml:trace contextRef="#ctx0" brushRef="#br0" timeOffset="70337.34">19544 8802 0,'0'0'0,"0"-71"31,0 124 0,0 18-15,0 70-1,53-35 1,-53-36-16,35 18 16</inkml:trace>
  <inkml:trace contextRef="#ctx0" brushRef="#br0" timeOffset="70753.14">19509 9155 0,'-36'-36'0,"36"1"32,71 35-17,-1 0-15,89-35 16,-35-18 0,-89 53-1,0 0 1,-35 70 15,0 1-15,0-18-1,53-53 1,-53 35-16,88-35 16,-17-88-1,-36 17 16,-52 1-15,-89 17 0,53 53-16,-18 0 15,71 18 1,0 52 0,53-35-1</inkml:trace>
  <inkml:trace contextRef="#ctx0" brushRef="#br0" timeOffset="71078.28">20267 9031 0,'35'-35'0,"1"0"31,-1 35-15,0 70 0,-35 1-16,0-1 15,0-34 16,-17-36-15,17-53 15,0-71-15,35 89-16,0-18 16,71-18-1,-71 71 1,1 18-1,-36 105 1,35-34 15</inkml:trace>
  <inkml:trace contextRef="#ctx0" brushRef="#br0" timeOffset="71510.92">21026 9084 0,'0'-53'16,"0"18"0,-18 35-1,-35 0 1,18 0-16,-18 0 16,18 17-1,35 72 1,0-36-1,105-18 1,-34-35 0,-1-35-1,1-54 1,-18-16 0,-53-89 15,0 35-31,0 53 31,-18 106-15,-70 106-1,88 123 1,159-17 0,35-18-1</inkml:trace>
  <inkml:trace contextRef="#ctx0" brushRef="#br0" timeOffset="72503.45">22983 8661 0,'-17'35'31,"17"18"-15,-53 35-16,53 0 0,-71 53 16,36-105-1,35-1 1,0-141 31,0 36-47,18-124 15,88 88 1,-71 106 0,0 17-1,18 124 1,53 18-1,-106-106 1,35-53 15,0-106-15,-35 0 0,36 36-1,87-1 1,-88 71-1,54 0 1,-54 53 0,18 71-1,-53-18 1,0-36 0</inkml:trace>
  <inkml:trace contextRef="#ctx0" brushRef="#br0" timeOffset="72758.39">23848 8855 0,'0'0'16,"35"-53"-16,-53 88 47,-17 18-47,-18 53 15,53-71 1,0 0-16,0 18 31,106-53-15,0 0-1,-18 0 1,-35-17 0</inkml:trace>
  <inkml:trace contextRef="#ctx0" brushRef="#br0" timeOffset="76236.14">16775 13423 0,'0'0'0,"-18"0"31,18 18 0,0 70-15,0 71 0,0 0-1,18-18 1,52-71-1,1-70-15,-1 35 16,-17-35 0,0-105-1,0-1 1,0-71 0,-53-175-1,0 193 1,-53 71 15,18 88-15,70 141 15,0-53-31,18 35 16</inkml:trace>
  <inkml:trace contextRef="#ctx0" brushRef="#br0" timeOffset="76671">17392 13723 0,'0'-18'31,"0"-17"-31,106 35 16,-18 18-1,-53 70 1,-35-17-1,0-1 17,-35 1-17,0-71 1,35-18 0,0-53-1,0 19-15,53-54 16,35 0-1,-18 71 1,1 35 0,17 70 15,-88-35-31,0 89 16,0-36-1,0 0 16</inkml:trace>
  <inkml:trace contextRef="#ctx0" brushRef="#br0" timeOffset="77051.11">18380 13652 0,'-18'-35'31,"18"0"-31,-53 35 16,-53 70 0,71-17-1,35 0 1,0-17 0,88-1-1,-17 0 1,-1-35-1,-34 35 1,-36 1 15,-89 87-15,-16-88 0,-19-35-1,36 0 1,159 0-1</inkml:trace>
  <inkml:trace contextRef="#ctx0" brushRef="#br0" timeOffset="77272.81">18644 13582 0,'0'0'0,"0"-35"16,0 70 31,0 18-32,0 70 1,0-52-16,0 17 16,0 18-1,0 17 1</inkml:trace>
  <inkml:trace contextRef="#ctx0" brushRef="#br0" timeOffset="77786.99">18468 13864 0,'0'0'0,"0"-35"31,53 35-15,-18 0-16,36 0 31,-36 0-31,0-35 16,71 35 0,-35 0-1,-1 0 1,-17 17-1,-53 36 1,35 71 0,-123-54-1,18-35 1,17-35 0,70-70 15,107-54 0,-54 72-31,-17-1 0,53 0 31,-71 53-15,-17 0 0,-18 35-1,0 36 1,0-36-16</inkml:trace>
  <inkml:trace contextRef="#ctx0" brushRef="#br0" timeOffset="78172.17">19456 13847 0,'0'0'0,"0"-89"16,0 36 15,-36 124 0,36-36-15,0 18-1,0-18 1,0 1-16,36-36 16,34 0-1,-17-36 1,18-69-1,-36 34 1,0 36 0,-70 70 15,35 0-15,0 1-16,0 34 15,0 1 1</inkml:trace>
  <inkml:trace contextRef="#ctx0" brushRef="#br0" timeOffset="78367.03">20038 13776 0,'0'0'0,"0"-71"16,0 36-1,-53 35 1,53 18-16,-53 35 15,18 17 1,35 18 0,17-35-1,36-53 1,18 0 0</inkml:trace>
  <inkml:trace contextRef="#ctx0" brushRef="#br0" timeOffset="78617.32">20249 13529 0,'0'0'0,"0"-53"0,0-53 31,0 71-31,0 0 16,0 52 15,0 54-15,0 17-16,0 71 15,0 0 1,0-54 0,0-16-1,0-54 1</inkml:trace>
  <inkml:trace contextRef="#ctx0" brushRef="#br0" timeOffset="79351.07">20144 13794 0,'-36'-36'16,"72"72"-16,-72-107 0,54 18 31,35 0-15,-18 53-16,36 0 15,-36 0 1,18 0-1,-18 18 1,-35 35 0,35 70-1,1-123 17,17 0-32,0 0 31,35-70-16,-88-19 1,35 89-16,-35-35 16,-18 159 31,18-89-47,0 36 15,36-19 1,17-52-1,0 0 1,17-52 0,-35 16-16,18-34 15,-53 34 1,36 36 0,-36 36 15,35-1 0,35-35-31,-52 0 0,53 0 31,-1-35-15,-70-1-16,35-34 16,-35 17-1,-17 53 1,-19 53-1,36 17 1,0-34 0,71 70-1,-36-106 1</inkml:trace>
  <inkml:trace contextRef="#ctx0" brushRef="#br0" timeOffset="79716.84">21749 13794 0,'35'-36'16,"-35"1"-1,0-18 1,-18 18 0,-87 35 15,52 0-15,-18 70-1,71-34-15,0 17 16,35-53-1,54 0 1,-19-36 0,1-140-1,-36 17 1,-35 18 0,-88 18-1,17 87 1,18 160 15,53 87-31,71 1 31,52-35-31</inkml:trace>
  <inkml:trace contextRef="#ctx0" brushRef="#br0" timeOffset="80767.22">23460 13018 0,'0'70'31,"-36"1"-15,36 34-16,0 89 15,0-141 1,0-17-16,18-1 31,-18-70 1,0-18-32,0-88 15,0-18 1,0 53-1,0 71 1,124 70 15,34 106-15,19 0 0,-89-70-16,18-1 31,-106-34-31,0 69 31,-36-105-31,-69 36 31,-54-36-15,124 0 0,-1 0-1,89 0-15</inkml:trace>
  <inkml:trace contextRef="#ctx0" brushRef="#br0" timeOffset="81366.47">24395 13564 0,'0'-53'62,"0"18"-62,-18 35 31,18-35-31,-71 35 16,1 0 0,70 35-16,-53-35 15,53 106 1,18-53-1,52-53 1,1 0 0,-1 0-1,-52 0 1,17 0 15,0-53-15,71-53 15,-106 18-31,36-36 16,-36 19 15,0 16-15,-18 89-16,18-35 15,0 159 16,0-54-31,0 18 16,35 71 0,-35 0-1,0-89 1</inkml:trace>
  <inkml:trace contextRef="#ctx0" brushRef="#br0" timeOffset="81532.92">24518 13476 0,'0'0'0,"0"-35"0,-35 35 15,52 0 17,89 0-17,18 35 1,-71-35-16</inkml:trace>
  <inkml:trace contextRef="#ctx0" brushRef="#br0" timeOffset="81920.38">25082 13547 0,'0'0'0,"36"0"32,-36-18-17,0-17 1,0-18-1,0 18 1,-36 35-16,1 0 16,0 0-1,-71 88 1,106-35 0,0 17-1,35-35 1,36-35-1,-18-17 1,-18-54 0,-35 36-1,35 70 17,89 1-17,35 16 1,-106-16-1</inkml:trace>
  <inkml:trace contextRef="#ctx0" brushRef="#br0" timeOffset="83249.69">17268 14640 0,'-88'-35'15,"124"35"48,16 0-63,1 0 0,36-35 15,16 35 1,125 0-16,52 0 16,88-53 15,-87 53-15,-1 0-1,53 0 1,-176 0-1,52 0 1,89 0 0,-176 0-1,17-53 1,18 53 0,88-35-1,-142 35 1,230 0-1,-105-53 1,-19 53 0,160 0 15,-124 0-15,-18-53-1,-17 53 1,88 0-1,-18 0 1,194-35 0,-158 35-1,-1 0 1,159 0 0,-229 0-1,-106-53 1,-52 53-1,16 0 1,-69-36 15,-1 36-31,-35-35 16,0 0 0,-176-1-16</inkml:trace>
  <inkml:trace contextRef="#ctx0" brushRef="#br0" timeOffset="93846.18">18256 15028 0,'-35'-53'31,"53"53"-15,52 0-16,177 0 16,53 0-1,-159-35 1,-106 35 0,1-35-1,-89 35 1,-18 0-1,1 17 1,17-17 0,53 36 15,17 17-15,36 53 15,-53-89-31,36 36 15,-1 88 1,-35-70 0,0-18-1</inkml:trace>
  <inkml:trace contextRef="#ctx0" brushRef="#br0" timeOffset="94529.31">18680 15487 0,'0'0'16,"52"0"15,37 0-15,17 0-16,17-18 31,-52 18-31,-36-35 16,0 0-1,-35-36 1,35 18 0,-35 18-1,71 35 1,52 18 0,-87 87-1,-36-34 1,-18 0-1,-17-71 17,35-53-1,0 17-31,35 1 0,106-18 31,-53 53-31,-52 0 31,-1 53-15,-35 53 0,-18-71-1,-17-35 1,0 0 0,52-106 15,19 53-31,34-17 15,-17 17-15,123-18 32,-123 71-32,53 18 31,-106 53-15,-35-1-16,35-17 31</inkml:trace>
  <inkml:trace contextRef="#ctx0" brushRef="#br0" timeOffset="94994.42">20443 15346 0,'0'0'0,"0"-35"16,36-1-1,-36 1 1,0 0-1,-18-1 1,-17 36-16,0 0 16,-54 0-1,54 18 1,-35 35 0,70 35 15,0-53-16,52-35 1,1 0 0,106-88-1,-124 35 1,1 18 0,-36 53 30,0 35-30,-36 17 0,36-35-1,18-35 17</inkml:trace>
  <inkml:trace contextRef="#ctx0" brushRef="#br0" timeOffset="95428.85">20655 15328 0,'71'-53'0,"-18"-17"31,-53 34-31,35-16 16,-35 16-1,-53 36 17,18 18-17,-1 35 1,36-18-16,0 53 15,0 36 1,0 52 0,36 53-1,52 89 17,-88-159-32,35-71 31,-35 0-16,-17-88 1,-36 0 0,-18 0-1,-35-70 1,0-19 0,71-17-1,0-17 1,123-89-1,18 124 1</inkml:trace>
  <inkml:trace contextRef="#ctx0" brushRef="#br0" timeOffset="95878.23">21078 15328 0,'0'0'0,"0"-35"0,0 17 31,0-17-15,36 35 0,-36-35-16,53 35 15,-18-124 1,-53 124 15,-17 71-15,35-1-1,-35-34-15,52 34 16,36-70 0,53 0-1,-35-35 17,-36-53-32,-35 17 31,35 18-16,36 71 17,-18 17-32,-53 71 15,0 17 1,-53-70-16,0 18 16,-71 0-1</inkml:trace>
  <inkml:trace contextRef="#ctx0" brushRef="#br0" timeOffset="96660.94">18909 16563 0,'0'-18'0,"-18"36"31,18 52-15,-70 19-16,-1 52 15,36-53 1,70-141 31,-35-35-47,71-18 16,-36-17-1,18-107-15,70 160 31,-87 34-15,105 195 0,-53 53-1,-17-18 1,-36-53 0,-35-53-1,-18-17 1</inkml:trace>
  <inkml:trace contextRef="#ctx0" brushRef="#br0" timeOffset="97127.48">18944 16863 0,'0'0'0,"88"0"31,-17 0-16,105 0 1,1-53 0,-89 18-1,-53-18 1,-35 0-16,0 0 31,-35 88 0,35 0-15,0 1-16,18 34 16,34-34-1,1-36 17,18 0-32,-36-71 15,0-35 16,1 71-15,-36 70 15,0 0-15,0 1-16,53 17 16,-18-53-16</inkml:trace>
  <inkml:trace contextRef="#ctx0" brushRef="#br0" timeOffset="97726.49">20249 16775 0,'0'0'0,"0"-36"15,0 1 1,0 0 0,-17 35-16,-18-36 15,-71 36 16,17 71-15,54 0 0,53-1-1,52-70 1,19 0 0,-54-88-1,35-18 1,-70-70-1,0 70 1,-17 71 0,17-1-1,-35 160 1,35-1 0,70 18-1,54-17 1,-54-89 15,36 18-15,-35-106-1,-36-53 1,-35 71-16,35-18 16,-35 0-1,-18 88 16,18 36-15,0 0 0,0-18-1</inkml:trace>
  <inkml:trace contextRef="#ctx0" brushRef="#br0" timeOffset="97989.77">20638 16369 0,'-89'0'31,"89"35"-31,0 36 16,0-36-1,53-70 16,-53-18-15,0 18 0</inkml:trace>
  <inkml:trace contextRef="#ctx0" brushRef="#br0" timeOffset="98278.85">21043 16704 0,'0'0'0,"0"53"15,-17-53 1,17 53-16,0 0 31,70 17-15,-35-70-1,1 0-15,34 0 16,-35-53 0,-35-17-1,-17-1 1,-89 18 0,0 53-1,36 0 1</inkml:trace>
  <inkml:trace contextRef="#ctx0" brushRef="#br0" timeOffset="99164.48">24518 14975 0,'0'0'15,"0"-17"-15,71 17 32,-36 53-17,0 17 1,0-17-16,18 0 16,0 53-16,-17-71 15,-1-35 16,0-35-15,18-124 0,-18 18-1,-35 18 1,0 87 0,0 72 15,0-1-31</inkml:trace>
  <inkml:trace contextRef="#ctx0" brushRef="#br0" timeOffset="99333.89">25241 14993 0,'0'88'47,"0"-52"-47,0 16 15,0 19 17</inkml:trace>
  <inkml:trace contextRef="#ctx0" brushRef="#br0" timeOffset="99609.79">25277 14711 0,'0'0'0,"-18"0"0,-35 0 16,0 0-1,53 35 1,0 18 0,18-53-1,17 0 1,-35-35 15,0-18-15,-18 53-1,-17 35 1,53 0-16</inkml:trace>
  <inkml:trace contextRef="#ctx0" brushRef="#br0" timeOffset="100264.52">25788 15152 0,'0'-71'47,"0"18"-31,-18 0-1,-17 53 1,-35-35 0,-1 53-1,71 52-15,-53-34 16,53 34 0,88-17-1,-35-53 1,-17-53-1,34-17 1,-35-54 0,-35-70-1,-17 88 1,-54 0 0,36 71-1,35 88 48,0 0-48,0-18 1,53 1-16,-53 34 16,35 18-1,0 36 1,1-36-1,34-17 1,36-36 0,-53-35-1,-18-35 17,-35-36-1</inkml:trace>
  <inkml:trace contextRef="#ctx0" brushRef="#br0" timeOffset="100594.23">26247 15046 0,'-18'0'15,"53"0"1,36-35-1,-36-54 1,-35 54 0,0-35-1,-35 17 17,-53 53-32,52 53 15,-17 70 1,53-52-1,18-36 17,17 18-32,36-53 15,35 0 1</inkml:trace>
  <inkml:trace contextRef="#ctx0" brushRef="#br0" timeOffset="100883.64">26617 14922 0,'0'0'0,"0"-35"15,-18 35 17,-17 53-17,35 0 1,0 0 0,53-18-1,-18-35 1,18 0-16,106-88 15,-159 35 17,0-17-17,-53-1 1,-35 36 0,-18 88-1</inkml:trace>
  <inkml:trace contextRef="#ctx0" brushRef="#br0" timeOffset="101326.19">25241 16122 0,'0'18'47,"0"70"-47,0 88 15,18 1 1,-18-54-1,35-88 1,-35 1 0</inkml:trace>
  <inkml:trace contextRef="#ctx0" brushRef="#br0" timeOffset="101675.9">25082 16581 0,'0'0'0,"-52"0"15,52-36 1,35 36 0,159 0-1,-71-35 1,-52-18 0,-36 18-1,-35 0 1,-17-1-1,-19 36 17,-17 0-17,0 71 1,53 17 0,0-53-16,71 1 15,17 16 1,53-52-1,-70 0-15</inkml:trace>
  <inkml:trace contextRef="#ctx0" brushRef="#br0" timeOffset="101848.31">25929 16439 0,'0'0'0,"0"-35"32,0 88 14,-17-18-46,17 1 0,-89 52 32,19-53-17,17 0 1</inkml:trace>
  <inkml:trace contextRef="#ctx0" brushRef="#br0" timeOffset="102008.82">25718 16510 0,'0'0'0,"0"-35"15,141 52 32,-106 36-47,53-17 16,-35-36 0,53 0-16,-53 0 15</inkml:trace>
  <inkml:trace contextRef="#ctx0" brushRef="#br0" timeOffset="102192.4">26511 16263 0,'0'0'0,"0"-71"0,0 19 15,0 16 1,-35 89 15,35 18-31,0 70 16,0-53-1,0-17 1,0-36-16</inkml:trace>
  <inkml:trace contextRef="#ctx0" brushRef="#br0" timeOffset="102325.26">26388 16510 0,'0'-18'16,"70"18"-1,-17-53-15,141 18 16,-35 35-16,-124-35 16</inkml:trace>
  <inkml:trace contextRef="#ctx0" brushRef="#br0" timeOffset="147610.63">27781 12488 0,'-17'-35'0,"17"0"15,-36-1 1,36 89 78,0-17-79,0 17 1,0 0-16,0 17 16,0 124-1,0-106 1,0-52-1,0-1 1,0-88 31,0 0-47,-53-141 16,53 88-1,0-35-15,0-106 16,0 159 15,0 53-15,0-1-1,53 36 1,36 89 0,52 52-1,-18 53 1,1 17-1,-54-193 1,-17 17 0,-18-52 15,-35-72-15,0-69-16,0-89 31,-53 17-31,18 125 31,35 69-15,0 89 15,88 53-31</inkml:trace>
  <inkml:trace contextRef="#ctx0" brushRef="#br0" timeOffset="147979.82">28681 12559 0,'53'0'63,"-53"-53"-63,53 18 15,-53-1 1,53 1-16,-53 0 16,0 0-1,-106 17 17,70 88-17,-34 1 1,70 0-1,0-18-15,18 17 16,52-17 0,1-53-1,-36 0 1</inkml:trace>
  <inkml:trace contextRef="#ctx0" brushRef="#br0" timeOffset="148468.62">28963 12471 0,'0'-36'0,"0"1"0,0-18 15,0 88 48,0 36-47,35 0-1,1-18 1,17-53-1,-1-53 1,-16-18 0,-36 18-1,0 71 32,0 17-47,0 0 16,0 18-1,70-53 1,18 0 0,-17-35-1,-36-36 1,1-17 0,-36 71-1,35 17 16,-35 70-15,0 1 0,35-36-16,0 0 15</inkml:trace>
  <inkml:trace contextRef="#ctx0" brushRef="#br0" timeOffset="148892.82">29933 12435 0,'0'0'0,"0"-70"32,0 17-17,0 18 1,-70 35 0,34 35-1,1 0 1,35 18-1,0 18 1,35-71-16,1 35 16,-1-35-16,35 0 15,1-18 1,0-70 0,-1-88-1,-35-18 16,-35-18-31,0-17 32,-17 229-17,-19 317 17,54 1-17,70-160-15,-88-34 16</inkml:trace>
  <inkml:trace contextRef="#ctx0" brushRef="#br0" timeOffset="149427.26">29545 13741 0,'0'0'0,"-35"0"16,0 0 15,-1 123-15,36-70-16,0 0 16,0-18-1,0-123 16,18-71-15,17 18 0,1 106-1,34 0 1,-35 105 0,71 36-1,-53-35 1,18-1-1,-36-70 17,-35-88-17,0 0 1,0 35-16,0-106 16,-18 71-1,-17 88 1,35 53 15</inkml:trace>
  <inkml:trace contextRef="#ctx0" brushRef="#br0" timeOffset="149709.53">30074 13794 0,'0'0'0,"53"0"47,0-36-47,0-34 31,-53 34-31,0 1 16,0 0 0,-71 35-1,1 88 1,35 18-1,35-35 1,70-19 0,54-52-1</inkml:trace>
  <inkml:trace contextRef="#ctx0" brushRef="#br0" timeOffset="149911.26">30462 13529 0,'0'-71'0,"0"142"0,0-230 0,0 106 15,0 18-15,-17 35 32,-19 194-1,54-18-15,-18-105-16,35 53 15,-35-72 1,71 19-1</inkml:trace>
  <inkml:trace contextRef="#ctx0" brushRef="#br0" timeOffset="150481.29">30304 13670 0,'0'0'0,"-18"-18"15,71 18 16,0-52-15,123 16 0,-35-34-1,-105 70 1,-19 0 0,-34 53 15,17 0-16,35-1 1,35-52 0,1-17-1,-36-54 1,1 36 0,-36 0-16,0-1 15,-18 36 16,18 71-31,-35 0 32,52-1-17,36-70 1,53 0 0,-53-18-1,-53-34 1,0-54-1,-53 35 1,-18 18 0,142 53 15</inkml:trace>
  <inkml:trace contextRef="#ctx0" brushRef="#br0" timeOffset="150761.18">31397 13529 0,'-35'53'15,"35"-18"1,53-35 0,17 0-1,-70-17 1,53-54-1,-53 0 1,0 36 0,-53 0-16,-35 0 15,18 35 1,70 17 0,0 54-1</inkml:trace>
  <inkml:trace contextRef="#ctx0" brushRef="#br0" timeOffset="151042.25">31715 13476 0,'0'0'0,"35"0"32,18 0-17,-53 53 1,35 0-1,-35-88 48,0-1-63,35 1 16,36 0-1,-71-36-15,71 71 16,-36 0-1</inkml:trace>
  <inkml:trace contextRef="#ctx0" brushRef="#br0" timeOffset="151258.23">32279 13159 0,'0'0'15,"0"-36"1,0 107 15,0-18-15,-53 70-1,18-17 1,35-35-16,0-54 16</inkml:trace>
  <inkml:trace contextRef="#ctx0" brushRef="#br0" timeOffset="151793.34">32244 13476 0,'0'-18'46,"70"-34"-30,-34 52-16,-1-71 16,36 36-16,-36 35 31,-35-36-31,-35 36 47,35 18-32,-89-18 1,54 35-16,35 1 31,0-1-15,35-35 0,1 35-1,17-35 1,17 0-16,1 0 15</inkml:trace>
  <inkml:trace contextRef="#ctx0" brushRef="#br0" timeOffset="152011.21">32650 13388 0,'52'-53'15,"-52"-53"17,-52 106-17,52 18 1,-36 35-1,36-36-15,0 19 16,18 34 0,17-17-1,-35-18 1,-17 1 0,-54 52-1</inkml:trace>
  <inkml:trace contextRef="#ctx0" brushRef="#br0" timeOffset="152309.74">29810 14340 0,'0'0'0,"-141"53"0,52-53 15,213 0 16,282-88-15,229-35 0,35-1-1,-388 124-15,53-53 16,-282 53 0,-18 0 15,-70 36-16,-18-1 1,-17-35-16</inkml:trace>
  <inkml:trace contextRef="#ctx0" brushRef="#br0" timeOffset="152508.25">30145 14517 0,'0'0'0,"88"0"16,88 0-1,71 0-15,71-71 16,352-17 0,-176 18-1,-494 17 1,-35-53 0,-53 53-1</inkml:trace>
  <inkml:trace contextRef="#ctx0" brushRef="#br0" timeOffset="153291.16">27393 11553 0,'-70'-35'16,"34"35"0,-17 0-16,1 0 0,-54 53 15,35 88 1,18 89-1,-35 352 1,88-124 15,0-34-15,71-54 0,105 89-1,0-177 1,54-53-1,34-53 1,-34-52 0,122-36-1,-122-88 1,-54 0 0,-88-17-1</inkml:trace>
  <inkml:trace contextRef="#ctx0" brushRef="#br0" timeOffset="156080.79">28734 9966 0,'0'-35'16,"0"70"-16,0 36 47,0 87-32,0-17 1,0-88-16,35-17 16,-35-1-1,0-88 17,0-35-32,0 17 31,0-35-31,0-141 0,-18 71 15,-17 88 1,35 70 0,35 18 31,142 88-32,-1 53 1,-52-35-1,-54-35-15,-35 17 16,18 18 0,-123-71 15,35 0-31,-89-35 16,36 36-1,17-36 1,36 35-1,176-35 32</inkml:trace>
  <inkml:trace contextRef="#ctx0" brushRef="#br0" timeOffset="156381.7">29757 9666 0,'0'0'0,"0"-35"16,0 105 15,0 71-15,-18-35 0,-17 18-1,35-89 1,0 18-1,123-53 1,36 0 0,0-53-1,-71 53 17</inkml:trace>
  <inkml:trace contextRef="#ctx0" brushRef="#br0" timeOffset="156692.79">28751 10742 0,'0'0'0,"-53"0"0,89 0 47,52 0-47,159-35 16,176-142-1,-246 125 1,122-19 0,-105 71-1,-123 0 1,-124 18 15</inkml:trace>
  <inkml:trace contextRef="#ctx0" brushRef="#br0" timeOffset="156915.78">28963 10918 0,'0'0'0,"18"0"15,52 0 1,54-17 0,17 17-16,35-88 15,230-18-15,-106 53 32,-212 53-17</inkml:trace>
  <inkml:trace contextRef="#ctx0" brushRef="#br0" timeOffset="192015.59">29263 9243 0,'-53'-53'0,"-18"53"15,19-35 1,-1 35-1,-18 0 1,0 0 0,36 0-1,-88 17 1,-18 54 0,-36 17-16,19-17 31,34 34-16,-52 107 1,140-18 0,-17-18-1,89 54 1,70-36 0,52-35-1,36-36 1,18 0-1,17-70 1,71 18 0,-88-71-1,-53 0 1,35-53 15,88-18-31,-106 19 31,-70-54-15,18 18 0,-19-1-1,54-122 1,-53 52 0,-53 53-1,-53 18 1,-53-89-1,-106-17 17,71 106-32,-141-88 15,-71 88 1,-318 35 0,266 88-1</inkml:trace>
  <inkml:trace contextRef="#ctx0" brushRef="#br0" timeOffset="193519.48">6385 11800 0,'-123'-35'0,"52"35"15,-35 0 1,424 18 31,-106-53-47,281-18 16,-34 53 15,-300-53-31,-53 53 0,-71 0 31,-70 0-15,-159 35-1,-124-35 1,124 53-16,-176 17 16,123-17-1,211-53 1,125 0 15,17 0-31,193-35 16,-34-18-1,-159 53 1,-124 0 31,-70 0-32,53 0-15,-1 0 16,-17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3:56:38.3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2963 3263 0,'0'0'0,"0"-35"16,-17 0-1,17 105 17,0 1-17,0 87 1,0-16 0,0-107-1,0 0 1,0-70-1,0-124 1,0-70 0,0 70-1,17 124 1,19 35 0,-1 70-1,35 54 1,-17-1-1,-17-87 1,-1 16 0,18-87 15,-53-35-15,0 17-16,35-35 15,0-106 1,36 176-1,-36-53 1,71 71 0,0 124-1,-71 17 1,-35 0 0,0-35-1,35-36 1</inkml:trace>
  <inkml:trace contextRef="#ctx0" brushRef="#br0" timeOffset="468.83">4163 3440 0,'0'-36'31,"0"19"-16,0-19 1,35 36 0,-35-35-1,0-35 1,-18 70 0,-70 0-16,-18 0 15,36 35 1,35 53-1,35-53 1,0 18 15,35-18-15,53-35 0,0-70-1,0-18 1,-52 35-1,-36 88 32,0 0-47,0 1 16,0 69 0,0-69-1</inkml:trace>
  <inkml:trace contextRef="#ctx0" brushRef="#br0" timeOffset="1297.91">4621 3387 0,'0'0'0,"0"-36"16,36 1 0,-36-53-1,-53 88 16,-18 53-15,1 17 0,70-34-16,0 34 15,0-17 1,105-53 0,1 0-1,71-123 16,-89 34-31,-53-34 32,-35-36-17,0 71 1,-35 176 31,35 71-32,0 88 1,0-141 0,0-71-1,0 0 1,0-70 15,0-36-31,35-34 31,36 34-31,-18 18 16,-18 53 0,0 53 15,0 35-15,1-17-1,70-36 1,-36-35-1,-52-18 1,-18-87 0,53 16-1,-53 54 1,-36 70 15,36 18-15,0 0-16,0 71 15,0-89 1,0 18 0</inkml:trace>
  <inkml:trace contextRef="#ctx0" brushRef="#br0" timeOffset="1581.46">5503 2981 0,'0'0'16,"-35"0"-16,0 0 0,-36 53 15,71 0 1,0 0 0,36-53 15,-36-18-31,52-52 15,-16-1 1,-36 36 0,-53 35 15,18 0-31,-18 88 16</inkml:trace>
  <inkml:trace contextRef="#ctx0" brushRef="#br0" timeOffset="2037.61">5874 3440 0,'0'0'0,"0"-53"15,-36 53-15,36-71 16,71 36 15,17 52-15,-17 89 15,-71 0-15,0-53-1,-53-18 1,18-35-1,35-35 1,0-53 0,70-36-1,-35 89 1,18 0-16,106 0 16,-106 52-1,-53 54 1,0 35-1,0-1 17,-18-69-17</inkml:trace>
  <inkml:trace contextRef="#ctx0" brushRef="#br0" timeOffset="2303.5">6526 3492 0,'0'0'0,"36"-35"31,17 0-15,-18 35-16,0-35 15,36-71 1,-54 71 0,-52 35 15,-53 70-16,53-17-15,35-18 0,0 36 32,70-18-17,195-53 1</inkml:trace>
  <inkml:trace contextRef="#ctx0" brushRef="#br0" timeOffset="3031.41">8396 2840 0,'0'0'0,"35"-53"32,-35 18-17,0 70 1,0 53-1,-35 71 1,-35 17 0,34-123-16,36 35 31,0-52-31,53-36 16,35 0-1,36-18 1,-89-17-1,18-1 1</inkml:trace>
  <inkml:trace contextRef="#ctx0" brushRef="#br0" timeOffset="3347.88">8749 3246 0,'35'0'16,"0"0"-16,36-36 16,-18 1-1,-18-18 1,-35 18 0,0 0 15,-53 35-16,18 70 1,-18 1 0,53-36-1,0 35 1,35-34 0,54-1-1,-37-35-15</inkml:trace>
  <inkml:trace contextRef="#ctx0" brushRef="#br0" timeOffset="4082.3">9490 3228 0,'0'0'0,"0"-35"16,0-1 0,0 1-1,0 0 16,-36 35-15,1 0-16,0 0 16,-53 35-16,52 18 31,-16 18-15,52 17-1,0-53 1,70-35-1,1-18 1,-1-52 0,18-36-1,-88 71 1,-17 35 15,17 17-15,0 1-1,0 53-15,0-36 16,70-35 0,1 0 15,35-53-15,-71 18-1,-35-36 1,-18 18-1,-17 0 1,-36 53-16,89 0 31,17 0-15,36 0 0,35 0-1,-71 0-15,0 0 16,-35 18-1,0 52 1,0-34 15,0 17-31,0 17 16,71-35 15</inkml:trace>
  <inkml:trace contextRef="#ctx0" brushRef="#br0" timeOffset="4613.78">10142 3193 0,'0'-53'16,"0"106"-16,0-142 16,36 89-1,-1 0 1,-17 18 0,-18 35-1,0 18 1,0-36-1,0-53 17,0-52-17,70-19 17,18 54-17,-35 35 1,-17 35-1,-36 36 1,0-36 0,52 18-1,72-53 1,-89 0 0,18-53-1,-18 18 1,-35 0-16,0-71 15,-17 124 32,17 17-31,0 35 0,0-34-16,0 17 15</inkml:trace>
  <inkml:trace contextRef="#ctx0" brushRef="#br0" timeOffset="4898.39">10707 2840 0,'0'0'15,"-35"-35"-15,-18 52 16,53 36-1,0 0 1,35-53 0,0 0 15,18-35-15,-53-18-1,-18 0 1,-34 18-1,16 52 1,1-17-16</inkml:trace>
  <inkml:trace contextRef="#ctx0" brushRef="#br0" timeOffset="5716.21">10936 3122 0,'0'-18'31,"0"-17"-15,0 0 0,35 35-1,-35-18 1,36 18-16,34 0 15,1 0 1,-36 36 0,0 34-1,-35 1 1,-17-36 0,-19-35-1,36-53 16,0 18-31,53-1 32,18 36-32,17 0 31,-35-35-15,35 0-1,-35-18 1,-71 53 15,-52 0-15,35 123-1,35-34 1,0 16-16,35 160 16,71 70-1,-36 0 1,-17-194-1,-53-70 17,-106-71-17,71 0 1,0 0-16,-36-106 16,36-88-1,35-123 1,88 17-1,212 88 1,-124 124 0,-34 53-1,-107 35 1,-141 17 15</inkml:trace>
  <inkml:trace contextRef="#ctx0" brushRef="#br0" timeOffset="6578.46">3581 4498 0,'-177'0'0,"354"0"0,-618 0 15,388 0-15,123 0 47,54 0-47,370 0 16,211-35-1,36-36 1,70 71 0,-422 0-1,-37-53 1,618 53 0,-317-53-1,-141 53 1,-1-53-1,124-17 1,-141 70 0,-18-53-1,159 53 1,-282-53 0,-18 53-1,-158 0 1,-142 0-1,-53 0 48,-17 0-47</inkml:trace>
  <inkml:trace contextRef="#ctx0" brushRef="#br0" timeOffset="14678.01">2928 5768 0,'0'0'16,"0"70"62,0-52-78,0 53 15,0-18 1,0 35 0,0-53-16,0 0 15,0 1-15</inkml:trace>
  <inkml:trace contextRef="#ctx0" brushRef="#br0" timeOffset="15194.81">2769 5662 0,'-53'-53'31,"-52"53"-15,34 106-1,36-53-15,-18 70 16,53-17 0,0 53-1,0-18 1,88-70 0,35-18-1,107-18 1,-54-53-1,-52-105 1,52-1 0,-141 1-1,18 17 1,-53-18 15,0 19-15,-141-89-1,35 123 1,-70 36 0,123 35-1,-70 88 1,70-88-16</inkml:trace>
  <inkml:trace contextRef="#ctx0" brushRef="#br0" timeOffset="16360.86">5503 5503 0,'0'-35'15,"-17"0"1,-36 35-1,18 0-15,-18 0 16,-36 0-16,-69 88 16,-1 0-1,124-17 1,-1-36 0,72 53 15,69-88-16,1 35 1,35-35 0,36 36-1,-142-1 1,0 36 0,-35 34-1,-88-52 1,-35 18-1,17-36 1,-18-35 0,36 0-1,53 0 1,88-17 15,17 17-15</inkml:trace>
  <inkml:trace contextRef="#ctx0" brushRef="#br0" timeOffset="16759.52">5803 5909 0,'-17'-35'31,"-19"35"-15,36 35 0,-35-35-1,35 88 1,0-53-16,18 36 31,70-36-15,-18-35-1,-34-70 1,17-1 0,-18 1-1,-35 34 1,0 1 0,-18 88 15,18 0-16,35-53 1</inkml:trace>
  <inkml:trace contextRef="#ctx0" brushRef="#br0" timeOffset="17249.77">6385 5944 0,'0'0'0,"-35"71"31,35-18-16,0 0 1,0 105 0,0-52-16,0 88 15,0-105 1,18-54 0,-18-70 30,0-18-46,0-124 16,-18 71 0,18-17-16,0-159 31,0 193-31,35-34 16,18 88 15,71 35-16,-18 17 1,-71 54 0,-53 35-1,-88-36 1,0 1 0,36-36-1,35-35 1,105 0-1</inkml:trace>
  <inkml:trace contextRef="#ctx0" brushRef="#br0" timeOffset="17772.09">6809 6032 0,'0'0'0,"17"0"47,54-52-32,-36 52-15,36-89 16,-36 19 0,-35 35-1,0-1 1,-35 36-1,-89 0 1,89 53 0,35 18-1,35-36 1,0 18 0,18-53-1,53 0 1,-71-53 15,-35-18-15,36 36-1,-19 35 1,36 71 0,-53-36-1,0 36 1,36 17-1,-1-53-15</inkml:trace>
  <inkml:trace contextRef="#ctx0" brushRef="#br0" timeOffset="18016.06">7391 5997 0,'0'0'16,"0"-35"-16,0 0 0,35-1 15,36 54 32,-36-18-47,-35 53 16,53 0-1,-18-53 32,-35-35-47,0-36 16,71 0-1,-19 36 1</inkml:trace>
  <inkml:trace contextRef="#ctx0" brushRef="#br0" timeOffset="18176.47">7849 5768 0,'0'0'0,"0"35"47,0 0-47,0 18 15,0 36 1,0-54 0,0 18-1</inkml:trace>
  <inkml:trace contextRef="#ctx0" brushRef="#br0" timeOffset="18435.28">7885 5556 0,'0'0'0,"-36"0"31,36 18-31,0-36 62,0-35-46,-35 53 0,0 18-1,35 17 1</inkml:trace>
  <inkml:trace contextRef="#ctx0" brushRef="#br0" timeOffset="18745.22">8202 5856 0,'0'-53'31,"0"0"-15,0 18-1,71 35-15,17 0 16,-18 18 15,-70 35-15,0-18-16,-35 35 15,-88 1 1,17-71 0,71 0-1,35-18 1,35 18-1</inkml:trace>
  <inkml:trace contextRef="#ctx0" brushRef="#br0" timeOffset="19027.12">8467 5856 0,'53'0'46,"-18"0"-46,0-35 16,0-18 0,1 0-1,-36 18 1,-53 35 0,35 0-16,18 35 15,-70 53 1,70-35-1,52 0 1,54-53 0</inkml:trace>
  <inkml:trace contextRef="#ctx0" brushRef="#br0" timeOffset="19409.22">9084 5874 0,'0'-36'0,"0"-16"16,-18 16 15,1 36-15,-54 0-1,-35 53 1,106-18 0,0 18-1,53-17 1,35-36-1,-17-89 1,-18-16 0,-53-1-1,0-53 1,-53 18 15,0 106-15,53 105-16,35 160 31,107-19-15,-54-105-16</inkml:trace>
  <inkml:trace contextRef="#ctx0" brushRef="#br0" timeOffset="20225.36">10460 5151 0,'-18'-53'31,"-17"70"1,-18 71-32,18 1 15,-36 105 1,71-53-1,0-71 1,0-17 0,71-53-1,52 0 1,18 0 0,-105-17-1,87-36 1</inkml:trace>
  <inkml:trace contextRef="#ctx0" brushRef="#br0" timeOffset="20542.71">10918 5609 0,'0'0'0,"36"0"47,-36-35-32,70 35 1,-70-53-16,53 18 16,-53-1-1,0 1 1,-53 35 0,-17 71-1,34-1 1,36 36-1,106-35 17,-18-36-32,-17-35 0</inkml:trace>
  <inkml:trace contextRef="#ctx0" brushRef="#br0" timeOffset="21242.24">11465 5715 0,'0'0'0,"36"-35"16,-36-1 15,0 1-15,0 0 15,-53 35-15,-18 0-1,1 106 1,17-71-1,53 18 1,0-18 0,35-35-16,35 0 15,1-17 1,35-89 15,-71 53-31,-35 18 16,-18 35 31,18 35-32,0 18 1,0 17 0,53-34-16,-17-36 15,34 0 1,1-71-1,-18 18 1,-53 0 0,-18 18-1,-17 35 1,70 0 31,0 0-47,1 0 15,-1 0 1,18 0 0,-53 35-1,0 36 1,0-1 0,-18 1-1,71-36 1,-35-35-16</inkml:trace>
  <inkml:trace contextRef="#ctx0" brushRef="#br0" timeOffset="21774.17">12224 5680 0,'35'-36'16,"0"36"-1,18 0 1,-18 71-1,-35-36 1,-17 71 0,-36-71-1,18-35 1,35-17 0,17-54-1,89-35 1,-35 71-1,-1 0 1,-34 35 0,-36 88-1,35-17 1,0-36 15,53-35-15,-35 0-1,18-71 1,-71 1 0,35-1-1,-35 36 1,0 53 15,-18 52-15,18 1-1,0-36 1</inkml:trace>
  <inkml:trace contextRef="#ctx0" brushRef="#br0" timeOffset="22072.47">12788 5168 0,'0'-35'0,"0"70"0,-35-70 16,0 35 0,-1 0-1,36 35 1,0 36 0,18-71-1,35 0 1,-18-53-1,-35 18 1,-17 35 0,-54 0-1,0 35 1,71 0 0</inkml:trace>
  <inkml:trace contextRef="#ctx0" brushRef="#br0" timeOffset="22923.52">13176 5786 0,'0'-18'31,"0"-53"-15,0 54-1,36 17 1,16-36 0,-16 36-16,34 0 15,-34 0 1,16 18 0,-52 88-1,0-71 1,-17 18-1,-36-53-15,18 35 32,-1-35-17,36-70 1,106-1 0,-106 18-1,53 53 1,18 0-1,-36 0 1,18 18 0,17-18-1,1-53 1,-36-17 0,1 17-1,-72 123 32,36-17-47,-53 35 16,53 159-1,71 53 1,-36-71 0,53 1-1,-52-54 1,-36-52-1,-53-89 1,-35-35 0,-1-18-1,1-123 1,53-265 15,158 248-31,142-142 16,-18 123-1,-124 107 17</inkml:trace>
  <inkml:trace contextRef="#ctx0" brushRef="#br0" timeOffset="23524.8">7726 6738 0,'0'0'0,"-35"0"0,87-18 16,266-52-1,352 17 17,812-18-17,-512 1 1,-405 70 0,-354 0-1,-264 0 16,18 17-15,-36-17 0</inkml:trace>
  <inkml:trace contextRef="#ctx0" brushRef="#br0" timeOffset="24707.65">3351 12629 0,'-35'0'0,"0"0"31,0 0-15,-1 0 15,1 0-15,35-52-1,35 52 1,1-53 0,34 53-1,-70 17 1,0 124-1,-35 18 1,0-71-16,-71 71 16,18-88-1,35-71 1,17 0 0,36-18-1,0-88 16,18 106-31,-18-35 16,53 35-16,70 35 31,-52 18-15,-1 0 0,-34 0-16</inkml:trace>
  <inkml:trace contextRef="#ctx0" brushRef="#br0" timeOffset="25142.35">2840 12577 0,'0'0'16,"-53"0"-16,-53-36 16,36 54-1,-19 88-15,89 88 16,0 53-1,230 123 17,-142-264-17,265 0 1,-159-124 0,-18-70-1,-17-71 1,-71 36-1,-17-36 1,-71-70 0,0 70-1,-247-176 1,0 229 0,0 106-1,35 70 1,142 54-1,193-71 1</inkml:trace>
  <inkml:trace contextRef="#ctx0" brushRef="#br0" timeOffset="25906.21">6668 12418 0,'-36'-36'16,"-17"142"31,53-53-47,0 0 15,53 71 1,18-36 0,35-53-1,-18-35 1,-53 0-16,0-53 15,18-53 1,-53 1 0,0-37-1,-17-16 1,-19 122 0,36 1-1,0 70 16,0 1-15,53 52 0,53 18-16</inkml:trace>
  <inkml:trace contextRef="#ctx0" brushRef="#br0" timeOffset="26272.46">7302 12559 0,'36'35'47,"34"36"-32,-70-36-15,36 18 16,-36 0 0,0-18-1,-18-35 16,18-35-31,0-36 16,0 1 0,18 17 15,52 53-31,1-35 16,-18 35-1,0 70 1,-53 1-1,35 34 1,18-105 0</inkml:trace>
  <inkml:trace contextRef="#ctx0" brushRef="#br0" timeOffset="26648.12">8220 12594 0,'0'-35'0,"0"70"0,-18-105 31,-35 70-31,0 0 16,53 35-1,-35 0 1,35 0 0,0 1-1,53-1 1,53 0-1,-71 1 1,0-1 0,-35 0-1,-17-17 1,-107 35 0,71-53-1,0 0 1,71 0 15</inkml:trace>
  <inkml:trace contextRef="#ctx0" brushRef="#br0" timeOffset="27580.29">8520 12629 0,'0'-35'31,"-18"35"-31,18 35 47,0 1-47,0 34 16,0-34-1,70 16 16,-17-52-31,18-17 32,-71-18-32,35-1 15,-35-70 1,0 89 0,-17 70 15,17-36-16,0 54 1,0-36-16,35-35 16,35 35-1,1-35 1,0-70 0,17-36-1,-71 71 1,-17 141 46,0 105-46,0 54 0,0-159-16,53 52 15,18 89 1,-18-194-1,-53-70 17,0-19-17,0 1-15,-18-106 16,18-18 0,0-52-1,0 17 1,18 105-1,17 19 1,18 17 15,70 53-15,-87 53 0,-1 17-1,-106 36 1,-17-35-1,-35-1 1,88-70 0,-18 0-1,88-17 17</inkml:trace>
  <inkml:trace contextRef="#ctx0" brushRef="#br0" timeOffset="28013.33">9507 13053 0,'0'-35'16,"53"35"-1,18-36 1,-18-87-1,-53 87 1,0-16 0,-18 16-1,-52 54 1,34 52 0,36-34-16,0-1 15,88 36 1,-17-71-1,-18-36 17,17-34-17,-34 17 1,-1 18 0,-35 52 15,0 18-31,0 1 15,0 34 1</inkml:trace>
  <inkml:trace contextRef="#ctx0" brushRef="#br0" timeOffset="28310.7">10266 12700 0,'0'-35'0,"70"88"47,-34 0-32,-1-18 1,0-35 15,-35-18-15,36-52-1,-36-1 1,0 36 0,0 0-16</inkml:trace>
  <inkml:trace contextRef="#ctx0" brushRef="#br0" timeOffset="28475.79">10619 12577 0,'35'17'47,"-35"18"-47,0 89 31,0-89-31,0 53 32</inkml:trace>
  <inkml:trace contextRef="#ctx0" brushRef="#br0" timeOffset="28756.19">10513 12418 0,'0'0'0,"-53"88"46,71-88-30,70 0 0,-53 0-16,0-53 15,-35 18 1,0-18 0,0 18-1,-70 35 1,34 17-1,1 18-15</inkml:trace>
  <inkml:trace contextRef="#ctx0" brushRef="#br0" timeOffset="29156.94">10848 12841 0,'0'0'0,"0"-35"47,0 0-47,35-1 15,-35 1-15,35-53 32,-35 53-17,36 35 1,34 0-1,1 35 1,-71 0-16,70 0 16,-70 36-1,-17-18 1,-54-18 0,1 0-1,34-35 1,1-17 15,88-19-31,18 36 16</inkml:trace>
  <inkml:trace contextRef="#ctx0" brushRef="#br0" timeOffset="29405.91">11307 12823 0,'70'-35'31,"-17"-18"-15,18 18 0,-36-18-1,-35-17 1,-71 70 0,36 0-1,0 35-15,-18 35 31,53-34-31,123 52 32,-52-88-32</inkml:trace>
  <inkml:trace contextRef="#ctx0" brushRef="#br0" timeOffset="29810.92">11924 12753 0,'0'-35'15,"0"-1"1,-18 1 0,-17 35-1,-53 0 1,53 0-16,-1 18 31,1 35-31,88 0 31,-18-53-31,71-18 16,-53-70 0,-18-53 15,-35-18-15,0 0-1,-17 71 1,-19 88-1,1 106 1,35 52 0,88 19-1,53-36 1</inkml:trace>
  <inkml:trace contextRef="#ctx0" brushRef="#br0" timeOffset="30654.37">13635 12047 0,'0'0'0,"0"-35"15,0 0 1,-35 52 15,-54 195-15,89-141-16,-35 17 15,35 88 1,35-105 0,71-36-1,0 0 1,18-35-1,-36 0 1</inkml:trace>
  <inkml:trace contextRef="#ctx0" brushRef="#br0" timeOffset="30938.68">14005 12594 0,'0'0'16,"0"-35"-1,53 35 1,-18 0 0,1-35-1,17-54 1,-53 54-16,0-18 16,0 18 15,-36 35-16,-34 53-15,35 17 32,35-34-32,17 34 15,89 1 1,-53-71-16</inkml:trace>
  <inkml:trace contextRef="#ctx0" brushRef="#br0" timeOffset="31654.62">14711 12524 0,'0'0'0,"0"-36"16,-18 36-1,18-35 1,0 0 0,0 17 15,-35 18-31,17 0 15,-52 0 1,-18 53 0,88-18-1,0 36 1,0-1 0,52-17-1,54-53 1,-35-35-1,-18-35 1,-18-1 0,-35 36-1,0-1 1,0 54 0,-18 53-1,18-1 1,106 1-1,-35-71 17,-1-18-32,-34-35 31,-36-17-15,-36 17-1,-17 17 1,89 36 31,34 0-32,-17 0 1,0-35 0,-18 35-1,-35 18-15,0 35 16,0 17-1,0 1 1,53-36 0</inkml:trace>
  <inkml:trace contextRef="#ctx0" brushRef="#br0" timeOffset="32213.88">15434 12541 0,'0'0'0,"35"-35"0,1 35 15,-1 0 1,-35 35 15,0 18-15,-18 0 0,-17-53 15,35-53-16,35 18 1,18-18-16,-18 18 16,18-1-1,-17 36-15,-1 18 47,-35 35-47,35 18 16,0-71-1,18 0 1,0 0 0,-17-89-1,-36 19 1,0 17 0,-18 0-1,18 106 16,0-18-15,0 36 0,0-36-16,0 18 15</inkml:trace>
  <inkml:trace contextRef="#ctx0" brushRef="#br0" timeOffset="32454.15">15946 12047 0,'-106'18'16,"106"17"0,17 1 15,54-36-16,-71-36-15,35 1 32,-35 0-32,-17 35 15,-54 0 1,36 53 0</inkml:trace>
  <inkml:trace contextRef="#ctx0" brushRef="#br0" timeOffset="33304.58">16263 12594 0,'-18'0'31,"18"-17"-15,0-19-1,0-17 1,18 53-16,-18-35 16,71 35-16,-18 0 15,-18 53 17,-35 0-17,0 17 1,-18-17-1,-17-53 17,35-17-17,18-89 1,17 53-16,53-53 16,-17 71-1,-19 70 16,-52 0-31,71 36 16,-36-36 0,36-35-1,-1-17 1,1-107 15,-71 54-15,0 34-1,-18 36 1,-52 141 0,35 18-1,35 176 1,123 336 15,-123-460-31,123 230 16,-123-300-1,-35-105 1,-18-36 0,-53-18-1,-52-194 17,105 36-17,53-36 1,106 71-1,105-35 1,160-1 0,-230 107-1,-106 70 1</inkml:trace>
  <inkml:trace contextRef="#ctx0" brushRef="#br0" timeOffset="34257.64">7020 13600 0,'0'0'0,"-141"0"0,-70 0 15,563-36 32,-70 36-31,459-53-1,565-17 1,-107-1 0,-35 71-1,-740 0-15,440-70 16,-476 70 0,635-53-1,-406 53 1,-52 0-1,-107 0 1,89 0 15,-370 0-15,-89 0-16,-18 0 31,-123 0 0</inkml:trace>
  <inkml:trace contextRef="#ctx0" brushRef="#br0" timeOffset="185668.35">2963 8696 0,'0'-18'0,"0"-17"78,-35 35-78,35-35 16,0-18 31,0 18-47,53 35 15,0 0 1,0 0-1,0 52 1,0 72 0,-53-36-1,-18-53 1,-17 18 0,35-123 30,0 17-30,0-53 0,0 71-16,35-36 15,18 36 1,0 35 0,-18 0-1,0 53 1,1 35-1,-36 18 1,0 0 0,35-89-1</inkml:trace>
  <inkml:trace contextRef="#ctx0" brushRef="#br0" timeOffset="186301.55">3933 7938 0,'0'0'15,"-17"0"1,-18-36 0,-54 36-1,54 18-15,0 70 16,35-35 0,0 18-1,0-1 1,17 54-1,19-72-15,17 72 16,-53-18 0,35 35-1,-35-35 1,0 70 0,0-70-1,0-71 16,35 18-15,89-53 0,-89 0-1,0-35-15,1 0 0</inkml:trace>
  <inkml:trace contextRef="#ctx0" brushRef="#br0" timeOffset="186769">4198 8290 0,'0'0'0,"0"-35"63,124 35-48,-19-35 1,-52 35-16,0-36 16,-35 1-1,-18 0 16,-35 35-15,-18 18 15,53 34-15,0-16-16,35 52 16,88 106 15,-123-141-31,0 0 15,36 17 1,-36-34-16</inkml:trace>
  <inkml:trace contextRef="#ctx0" brushRef="#br0" timeOffset="187200.76">4533 8819 0,'0'-52'0,"0"16"16,88-34-1,-88 34-15,53-34 16,-17 17 0,-1 18-1,0 35 1,36 0 0,-18 0 15,-18 35-16,-35 18 1,0 17 0,-18-34-1,-17-36 1,35-53 0,0-18-1,88-35 1,-17 106-1,-1-35 1,-70 70 0,36 36-1,-36 17 1,-18 0 0</inkml:trace>
  <inkml:trace contextRef="#ctx0" brushRef="#br0" timeOffset="187738.31">5274 8308 0,'0'-35'15,"0"123"16,0-18-15,0 89 0,53 88-1,-18-159 1,-35-52 0,0-54 30,0-88-30,0-35 0,-17 70-16,17-52 15,-53-212 1,53 264 0,17 1-1,54 34 1,35 36-1,0 18 1,-106 70 0,-53 36-1,-71-1 1,36-52 0,53-36-1</inkml:trace>
  <inkml:trace contextRef="#ctx0" brushRef="#br0" timeOffset="188368.54">5627 8396 0,'53'0'31,"-18"-53"-15,36-17 0,-71 34-1,0-34 1,-18 70 0,-35 70 15,53-17-31,0-17 15,35 52 1,1-88 0,16 0-1,-16-71 1,-36 1 0,0 34-1,88-17 1,-70 53-1,52 18 1,-70 35 15,0 18-31,-18-36 16,-17-35 0,35-124 30,0 107-46,18-36 16,35 0 0,17 53-1,1-35 1,-71 105 0,0 1-1,0-1 1</inkml:trace>
  <inkml:trace contextRef="#ctx0" brushRef="#br0" timeOffset="189770.43">6685 8220 0,'0'-36'0,"0"1"15,-17 0 1,17 0 0,-36 35-1,1 0 1,-18 17 0,18-17-16,35 53 15,0 53 1,0-71-1,70-35 1,1-35 0,-18-18-1,0-17 1,-53-107 0,0 54-1,-71-71 16,71 176-15,-35-17 0,35 52 93,35 54-93,-35-36-1,0 18-15,35 71 16,1 34 0,-1-52-1,36-71 1,-36 18-1,0-53 1,53 0 0,-52 0-1,69-88 1,-105 18 0,0-1-1,0 36 1,-53 70 15,53 89-15,0-54-1,18-17 1,35-53 0,-18 0-1,-35-71 16,0 1-15,36 35 0,16-18-16,1 53 15,-17 0 1,17 88 0,-53-18-1,0 19 1,-18-89-1,-17 0 1,35-36 0,0-87-1,88 52 1,0 18 0,-53 53-1,1 36 16,-1 17-15,71 0 0,-53-53-1,-18-71 1,-35-17 0,0-36-1,0 71-15,-35-70 16,-1 35-1,36 123 32,0 124-31,18 17 0,17-35-1,-35-123 1,53 35-1,-53-18 1,-17-35-16</inkml:trace>
  <inkml:trace contextRef="#ctx0" brushRef="#br0" timeOffset="189901.55">7673 7938 0,'0'0'15,"-35"0"-15,70-36 31,141 36 1,-140-53-32</inkml:trace>
  <inkml:trace contextRef="#ctx0" brushRef="#br0" timeOffset="190288.31">8132 7426 0,'0'0'0,"-18"-53"15,18 18 32,18 35-31,52 0 0,-35 17-1,-35 36 1,36 18-1,-36-18-15,53 70 16,-18 1 0,0-18-1,0 17 1,-35 1 0,0-54-1,-17-35 16,-54 89-15,71-89 15</inkml:trace>
  <inkml:trace contextRef="#ctx0" brushRef="#br0" timeOffset="190683.58">9878 7673 0,'0'-35'32,"-36"70"-1,1 53-31,-18 36 15,18 34 1,-88 1 0,123-124-1,-53-35 1</inkml:trace>
  <inkml:trace contextRef="#ctx0" brushRef="#br0" timeOffset="190868.54">9543 7796 0,'17'18'47,"124"88"-31,18-18-1,-53-53 1,-71 36-16</inkml:trace>
  <inkml:trace contextRef="#ctx0" brushRef="#br0" timeOffset="192083.22">11271 7532 0,'0'-35'31,"0"123"16,18-18-32,-18-17-15,0 0 16,35 53 0,-35-71-1,0 18 1,35-53 0</inkml:trace>
  <inkml:trace contextRef="#ctx0" brushRef="#br0" timeOffset="192606.06">12118 7126 0,'-18'-53'15,"-17"18"1,-71 35 0,-88 0-1,159 35 1,0 18-1,-1-18-15,36 71 16,36-18 0,34 36-1,-35-36 1,18 36 0,-17 34 15,-36-34-31,-53 52 31,53-123-15,-36 35-1,54-52 1,88-36 0,17 0-1,1-106 1</inkml:trace>
  <inkml:trace contextRef="#ctx0" brushRef="#br0" timeOffset="193115.01">12453 7585 0,'0'0'16,"-18"0"-1,18 70 16,0 54-15,0-1 0,0-87-16,18-36 15,-18 35 1,0-123 15,0 35-31,0-71 16,0-17-1,0 106 1,0 0 0,88 52 15,-17 54-15,70 35 15,-106-36-16,-35-17-15,-35 18 16,-71-36 15,-17 0-15,70-35 0,70 0 15,36 0-31</inkml:trace>
  <inkml:trace contextRef="#ctx0" brushRef="#br0" timeOffset="193865.61">12876 7902 0,'0'-35'15,"36"0"1,17-1-1,0 1 17,-53-35-32,0 52 15,-18 18 1,-53 0 0,36 0-1,0 106 1,35-36-1,53-34 1,53-36 0,-1-89 15,-105 54-15,71 0-16,-71-18 15,0 106 32,0 35-31,0 71-1,0-36 1,35-17 0,-35-71-1,35-35-15,-35-35 31,0-35-15,0-54 0,0-35-1,0 36 1,0 35 0,0 17-1,53 71-15,-17 0 16,69 0-1,-69 18 17,-36 17-17,-141 106 1,70-106 0,36-35-1</inkml:trace>
  <inkml:trace contextRef="#ctx0" brushRef="#br0" timeOffset="194482.96">13494 7743 0,'53'0'31,"-53"-35"-15,53 35-16,-1-35 15,-52-53 1,0 52 15,-35 54-15,35 17 0,0 1-1,0 34 1,18-17-1,17-53 1,-35-18 0,35-34-1,-35-1-15,36 53 16,52-53 0,-18 53-1,-17 17 1,-53 89-1,0-53 17,-17 0-17,-36-53 17,53-18-32,0-70 15,0 18 1,70-1-1,19 36 1,-37 35 0,19 0-1,-71 53 1,0 17 0,0-17-1,0-18 1</inkml:trace>
  <inkml:trace contextRef="#ctx0" brushRef="#br0" timeOffset="195681.59">14482 7655 0,'0'0'16,"0"-35"-1,0 0 1,0 17-1,-18 18 1,-70 0 0,52 0-1,1 35 1,35 1 0,53-36-1,18 0 1,-54-36-1,54-122 17,-36 34-17,-35-17 1,-18 53 0,-17 35-1,35 35 1,0 54 15,0 69-15,0 36-1,0-70-15,18 53 16,17-54 0,89-17-1,-54-53 1,18 0 15,-17-18-15,-71-87-1,0 34 1,-88 18 0,70 53-1,-35 71 1,53-1-1,0-35 1,35 1 0,18-36-1,-17-18 1,-1-35 0,0 18-1,18 35 1,-18 0-1,18 18-15,-53 17 32,0 35-17,-35-34 1,0-36 0,35-18-1,0-53 1,53 1-1,-18 35 1,0 35 0,0 17-1,1 54 1,-1-36 0,88-53-1,-87-52 1,-36-54-1,0 19 1,0-72 15,-18 142-15,18 123 15,0-35-15,18 106-1,-18-18 1,0-71 0,0-17-1,-18-53-15</inkml:trace>
  <inkml:trace contextRef="#ctx0" brushRef="#br0" timeOffset="195818.31">15328 7408 0,'0'0'0,"-53"0"15,53-35 1,36 35 15,52 0-15,-18-35-16</inkml:trace>
  <inkml:trace contextRef="#ctx0" brushRef="#br0" timeOffset="196181.38">15681 6879 0,'-18'-176'31,"36"352"-31,0-352 32,17 176-17,35 0 1,1 17 15,-36 19-31,-35 52 16,0 35 15,0-52-31,0 141 16,88 123-1,18-53 1,-106-141-1,0-35 1,-70-18 0,-71-35-1,52-53-15</inkml:trace>
  <inkml:trace contextRef="#ctx0" brushRef="#br1" timeOffset="-62124.33">16422 4868 0,'0'0'16,"-35"0"-16,87 0 47,54 0-47,18 0 31,-54 0-31,1 0 16,17 0-1,-53 0 1,1 18-1,-36 53 1,35 17 0,-35 53-1,0 88 1,0-70 0,0 0-1,0 140 16,0-193-31,0 229 16,0-123 15,0 17-15,0 36 0,35-106-1,-35-18 1,0 35-1,0-17 1,0 0 0,-17 88-1,17-89 1,-53 1 0,53 0-1,0 88 16,0-194-15,0 53-16,0-53 31,0 35-15,-36-35 0,36 0-1,0-18 1,-35-35 15,-53 0-15,17 0-1,-17 0 1,18 0 0,52 0-1,-35 35 1</inkml:trace>
  <inkml:trace contextRef="#ctx0" brushRef="#br1" timeOffset="-60755.75">18538 6209 0,'0'0'0,"-17"106"31,-18 52-15,35 19-1,0-54 1,17-87-16,-17-1 31,0-123-15,0-71-1,0-17 17,-88-283-17,88 247 1,-35 124-16,35 0 15,0 0 1,35 52 0,53 36-1,-17 0 1,35 18 0,-71 53-1,0 34 1,-70-34-1,-53 17 1,-1-17 0,19-36 15,-1 71-15,71-36-1,141-17 1</inkml:trace>
  <inkml:trace contextRef="#ctx0" brushRef="#br1" timeOffset="-59858.44">18856 6456 0,'35'0'63,"36"-35"-48,-1-36 1,-70 0 0,0 1-1,0 17 1,-53 53-16,1 0 15,16 0 1,36 18 0,0 17-1,88 0 1,71-35 0,-106 0-1,-18 0 16,-35 35-15,0 18-16,0-17 16,0 17-1,36-18 17,70-35-17,-18-18 1,-18-52-1,-34-1 1,-36 18 0,0 18-1,-53 35 1,35 18 0,18 70-1,0-35 1,123-18 15,36-35-15,-71-18-16,-52-17 31,-36-18-15,0 18-1,88 35 16,-53 0-31,0 0 16,1 35 0,-36 18-1,-141 70 17,88-123-32,-53 36 15,141-36 32,0-53-47</inkml:trace>
  <inkml:trace contextRef="#ctx0" brushRef="#br1" timeOffset="-59226">20249 6385 0,'53'-35'31,"36"-18"-15,-54 53 0,0-35-16,0 0 15,1-1 1,-36 1-16,-18 35 16,-53 0-1,1 53 1,70 17-1,53 1 17,53-36-32,-18-35 31,-53-17-15,0-72-1,1 37 1,-1 52-1,0 88 17,-35-53-32,0 18 15,0-18 1,-17 36 0,-19-71-1,36-53 1,18-35-1,53-1 1,-1 54 0,54 35 15,-89 0-15,-35 53-1,0 18 1,-18-1-1,18-35 1</inkml:trace>
  <inkml:trace contextRef="#ctx0" brushRef="#br1" timeOffset="-58856.47">21361 6262 0,'0'0'0,"35"-71"15,-35 36 1,-53 88 31,53 0-32,0-18-15,18 18 16,52-18 15,36-35-15,-35 0-16,34-88 15,-52 18 1,-17 34 0,-36 1-1,-124 70 1,89 36 0,35-1-1,0-52 1,35 53-1,18-36 1</inkml:trace>
  <inkml:trace contextRef="#ctx0" brushRef="#br1" timeOffset="-58058.58">22666 6032 0,'0'0'0,"0"-35"47,-71 70-32,1 36 1,70 53 0,0-54-1,88-35 1,0-35-1,-17-88 17,-71 35-32,35 0 0,-35-70 15,-70-54 17,-19 142-17,-17 35 1,71 18-1,35 35 1,159 0 0,0-53-1,-53-36 1,-18 36 0,-88 106 15,-18-18-16,-35 18 1,-53 212 0,106 105-16,-53 142 15,53-301 17,0-140-17,18-89 1,106 0-1,-54-52 1,1-72 0,-36 19-1,-35-1 1,-106-88 0,-53 107-1,1 16 1,122 36-1,72 0 1,193-35 0,88-106 15,-34-36-31</inkml:trace>
  <inkml:trace contextRef="#ctx0" brushRef="#br1" timeOffset="-57692.45">24218 5838 0,'18'-35'31,"123"35"-15,-70 0-1,70 0-15,-106-35 16,-35 0 0,0 17-1,-35 18 17,-1 0-17,1 106 1,35-53-1,0 53 1,0 52 0,53-122-1,-18-36-15</inkml:trace>
  <inkml:trace contextRef="#ctx0" brushRef="#br1" timeOffset="-56739.78">24888 6156 0,'0'0'0,"18"-35"31,-18-1-15,0 1-16,0-18 31,-18 18-15,-34 35-16,16 0 15,-34 0 1,34 18 0,36 34-1,18 54 1,17-106 0,71 36-1,-35-54 1,-36-35-1,0 53 1,-52 18 15,17 35-15,105-53 15,-69 35-31,-1-35 16,0-18-1,-35-88 1,36-17 0,34 35-1,-35 123 17,18 36-17,-17-36-15,52 18 31,-35-53-15,17-18 0,-70-17-1,36 0-15,-36-18 16,0 17 15,-36 36-15,-70 106-1,106-53 1,-52 176 0,52 54-1,0 105 1,52 17 0,-52-17-1,0-282 1,-17-70-1,-18-36 1,-54 0 0,-16-106-1,52-71 1,53 1 15,35-53-15,141-142-1</inkml:trace>
  <inkml:trace contextRef="#ctx0" brushRef="#br1" timeOffset="-56289.58">25823 6297 0,'0'0'15,"71"-35"32,-1 0-47,1-54 16,-71 54-1,-35 35 17,-1 0-17,1 35 1,35 1-1,53-36 1,0 0-16,0 0 16,70-71-1,-52-105 1,-71 70 0,0-35-1,-71 70 1,36 89 15,35 105-31,53 54 16,-18-36-1,18-71 1</inkml:trace>
  <inkml:trace contextRef="#ctx0" brushRef="#br1" timeOffset="-56160.01">26194 5944 0,'-36'-35'16,"72"70"-16,-36-70 31,194 35-15,70 18 0,-211-18-16</inkml:trace>
  <inkml:trace contextRef="#ctx0" brushRef="#br1" timeOffset="-55420.57">18944 8819 0,'0'-35'0,"53"88"46,35 88-30,0 0 0,-52-88-1,34-17 1,-34-36 0,-36-36-1,35-34-15,0-71 16,-35-248-1,0 248 1,0 0 0,71 212 15,-36-36-31,0 0 16</inkml:trace>
  <inkml:trace contextRef="#ctx0" brushRef="#br1" timeOffset="-54640">19879 8819 0,'-18'0'32,"36"-52"-17,-18-1 1,0 17-1,0 1 1,-53 0 0,-35 35-1,0 53 1,52-18-16,-16 36 16,52-1-1,105-35 1,19 1-1,17-54 17,-88-105-32,-18 87 15,-70 72 32,35-1-31,53 0-1,17 36 1,-34-71-16,-1 0 16,71-71-1,-71-17 1,0 0 0,-35 52-1,36 72 16,-1 34-15,0-34 0,53 16-1,-17-52 1,-53 0 0,34-70-1,1-1 1,-53 1-1,0 34 1,0 72 15,0 87-15,0-35 0,36-52-1,-36-1-15</inkml:trace>
  <inkml:trace contextRef="#ctx0" brushRef="#br1" timeOffset="-54360.64">20708 8220 0,'0'0'0,"-35"0"0,-18 17 16,53 19-1,0 34 1,53-35 0,17-35-1,-34-35-15,-36 0 16,35-18 0,-106 18-1,1 35 1,35 35-1,17 18 1</inkml:trace>
  <inkml:trace contextRef="#ctx0" brushRef="#br1" timeOffset="-53437.74">21237 8731 0,'35'0'32,"-35"-17"-32,36-19 15,-36 1 1,0 0 15,-36 35-15,-34 0-16,-36 17 15,36 19 1,70 70 0,0-54-1,70-16 1,-17-36 0,0 0-16,70-53 31,-70-18-16,0 18 1,-70 53 15,-19 53-15,36 18 0,0-54-16,18-17 15,88 36 16,-36-36-31,-34-88 32,-1-18-32,-35-88 31,0 35-15,-18 71-1,-17 88 1,35 123 15,35 36-31,-35-106 16,36 70-1,-1-87 1,0-1 0,-35-70 15,0-89-16,35 71 1,107 53 15,-19 0-31,-52 88 16,-71-17 0,-36 0 15,-34-71-31,-18 52 15,-1-52 1,54 0 0,0 0-1,123-105 1</inkml:trace>
  <inkml:trace contextRef="#ctx0" brushRef="#br1" timeOffset="-53059.64">22137 8308 0,'0'0'0,"0"-35"0,0-1 16,0 72 31,0 52-47,0 35 16,0-52-1,35 70 1,18-70-1,35-36 1,71-35 0,-71-71-1,-53 1 1,-35-1 0,-35 71-1,-53 18 1,35 52-1,88 1 1,89-36 15,-18-35-31,-53 0 16</inkml:trace>
  <inkml:trace contextRef="#ctx0" brushRef="#br1" timeOffset="-52527.16">23830 8572 0,'0'-35'31,"18"35"-15,52-35-1,-34-53 1,17 17 15,-53 36-31,0 0 16,-71 35-1,36 105 1,35-16 0,70 16-1,54-69 1,-18-36 0,-71-53-1,0-18 1,-35 1-1,35 70 1,18 0 0,-53 70-1,0-34 17,-70 52-17,-18-88-15</inkml:trace>
  <inkml:trace contextRef="#ctx0" brushRef="#br1" timeOffset="-52243.7">23989 8043 0,'0'0'0,"-18"71"46,36-71-46,35 0 16,0 0 0,-53-35-1,0-1-15,17-34 32,-70 35-17,71 87 16,53-52-31</inkml:trace>
  <inkml:trace contextRef="#ctx0" brushRef="#br1" timeOffset="-50544.32">25277 8431 0,'-71'0'31,"71"-17"0,0-19-15,35 1-16,1-71 16,-36 36-1,35 35 1,106-1-1,-35 36 1,-53 71 0,-18 52-1,-35-17 1,-18-35 0,-17-71 15,35-18-31,0-70 15,71 17 1,-1 36 0,1 35-1,-1 35 1,-17 18 0,-70 18 15,-36-36-16,17-35 1,1 0 0,53-88-1,70-36 1,18 89 0,-36 0-1,-70 70 16,0 53-15,0-52-16,0-1 16,36 0-1,52 18 17,-18-18-32,1-52 15,-36-72 16,-35-34-15,0 70 0,-18 71 31,18 17-47,0 0 15,0 1-15,0 16 16,36-16-1,17-1 17,17-35-32,-17-18 15,0-70 1,0 18 0,-53-19 15,0 54-16,-35 70 110,35 1-125,0 34 32,0 1-32,53-18 15,35-53 17,-53-53-17,0-18 1,1 36 15,17 35-15,35 0-1,-88 53 1,0-18 0,-53 18-1,0-53-15,18 0 16,-54 53-1,107-53 17,35 0-17,0 0-15,-18 0 16,71-71 0,-71 19 15,18-37-16,18-34 1,-71-53 0,0 70-1,0 17 1,-18 54 0,-17 106 15,35 52-16,18 54 1,-18-107-16,35 71 31,-35-53-31,0-52 16</inkml:trace>
  <inkml:trace contextRef="#ctx0" brushRef="#br1" timeOffset="-50378.45">27076 8096 0,'0'0'0,"70"0"31,1 0-15,17 0-16,-17 0 15,52 0 1</inkml:trace>
  <inkml:trace contextRef="#ctx0" brushRef="#br0" timeOffset="-14773.79">7708 14517 0,'0'-35'16,"-17"35"-1,17 35 126,-18 71-126,18 17 1,-53 18 0,18-35-1,35-71 1,0 1 0,-36 17-1,36-18-15</inkml:trace>
  <inkml:trace contextRef="#ctx0" brushRef="#br0" timeOffset="-14387.34">7655 14499 0,'0'0'0,"-17"-35"0,52 35 78,35 18-62,107 105 0,-124-88-1,53 53 1,-71-52-16,0 17 16,0-18-1,1-35 1</inkml:trace>
  <inkml:trace contextRef="#ctx0" brushRef="#br0" timeOffset="-14090.66">8255 14252 0,'0'-35'16,"0"0"-1,0 105 32,0 1-47,0 17 16,0 71 0,0-53-1,-18 52 1,18-122-1,0 16 1,0-16 0</inkml:trace>
  <inkml:trace contextRef="#ctx0" brushRef="#br0" timeOffset="-13707.32">8608 14570 0,'-18'35'31,"18"36"-15,-35-36-16,35 53 16,17-35-1,19 0 1,-1-53-1,0 0 1,1 0 0,-1-35-1,-35-18 17,0-18-17,-18 18 1,-17 53-1,0 0-15,-36 0 16,36 0 0,35 53-1</inkml:trace>
  <inkml:trace contextRef="#ctx0" brushRef="#br0" timeOffset="-13389.95">10001 14252 0,'0'0'0,"0"-88"32,0 53-17,0 158 32,0-17-31,0 0-1,53-18-15,-53 71 16,0-53 0,0-18-1</inkml:trace>
  <inkml:trace contextRef="#ctx0" brushRef="#br0" timeOffset="-13203.55">9807 14728 0,'-53'0'0,"18"-35"31,53 35-15,35 0-1,105 0 1,1 0 0,-106 0-1,0 0-15</inkml:trace>
  <inkml:trace contextRef="#ctx0" brushRef="#br0" timeOffset="-12171.82">10654 14693 0,'0'-35'32,"35"35"-17,-35-35 1,0-1-1,0 1 1,-17 35 0,-1 0-1,-17 0-15,-36 0 16,1 18 0,17 52-1,53-17 16,0 0-31,0 0 16,0-18 15,70-35-15,18-17 15,-35-19-15,-17 1-16,-36 0 31,0 0 0,0-1 1,0 72 93,0-1-110,0 18 1,35-18-1,18 0 1,-18-35 0,18-17-1,-18-36 1,-35 17 0,0-16-1,0-1-15,0 17 31,88 36 16,-70 0-31,53 0 0,-36 18 15,-35 17-16,0 18 1,-18 18 0,18-36-1,0-17 1,35-18 0,1 0-16</inkml:trace>
  <inkml:trace contextRef="#ctx0" brushRef="#br0" timeOffset="-11541.23">11395 14693 0,'0'-35'15,"0"0"1,0-1 0,0 1-1,0 17 1,-18 18 15,-35 0-15,18 36-1,35-1 1,35 18 15,0-53-31,1 0 0,34 0 16,1-18-1,-71 36 48,0 35-47,0 106-1,70 70 1,1-106-16,-18 107 15,-53-72 1,0-69 0,0-54-1,0 0 1,-71-35 15,-17-35-15,0-71-1,53 71 1,-1-18 0,-17-18-1,53 1 1,36-71 0,70-18-16</inkml:trace>
  <inkml:trace contextRef="#ctx0" brushRef="#br0" timeOffset="-11024.65">11836 14640 0,'0'0'0,"35"-53"63,0 18-48,1-18 1,-54 53 47,18 71-32,18-36-16,17-35-15,0 0 16,18 0 0,0-71-1,-18 36 1,-35-18 0,0-35-16,0 53 15,-35 0 1,35 123 31,0-35-32,35 17-15,-35 1 32,0-54-17</inkml:trace>
  <inkml:trace contextRef="#ctx0" brushRef="#br0" timeOffset="-10903.97">12136 14499 0,'-36'-35'16,"72"35"15,16 0-31,19 0 16,17 0-16,53 0 15</inkml:trace>
  <inkml:trace contextRef="#ctx0" brushRef="#br0" timeOffset="-9449.79">7003 16210 0,'0'0'0,"-36"-53"16,1 18-1,-18 0 1,0 35 0,-105 0-1,122 17 1,36 19 0,0 87-1,0 1 1,0-54-16,18 54 15,-18 70 1,0 17 0,-53 19-1,-88 69 17,141-193-17,0-70 1,17 16-1,125-16 1,-72-36 0,-17 0-16,53-71 15</inkml:trace>
  <inkml:trace contextRef="#ctx0" brushRef="#br0" timeOffset="-9059.23">7320 16969 0,'0'0'31,"-18"17"-15,18 19 0,0-1-1,0 35 1,0-34-16,36 17 15,34-53 1,-17 0 0,-17 0-1,-1-53 1,0-36 0,-35 54-16,0-35 15,-18 34 1,-34 1-1,-107 35 17,123 35-32,36 18 15,71 35 1</inkml:trace>
  <inkml:trace contextRef="#ctx0" brushRef="#br0" timeOffset="-8692.72">7673 17057 0,'0'0'0,"0"-35"16,53 52 31,0 54-31,-18-1-1,-35 1 1,0-54-1,-18-17 17,18-35-17,0 0-15,53-106 32,18 106-17,-1-18 1,-34 53-1,17 53 1,-53-18-16,53 0 16,-53 53-1,0-52 1</inkml:trace>
  <inkml:trace contextRef="#ctx0" brushRef="#br0" timeOffset="-8442.48">8255 16563 0,'0'0'0,"0"-35"0,0-1 15,0 107 48,35 88-48,-35-1 1,0-52 0,36-18-1,-36-70-15</inkml:trace>
  <inkml:trace contextRef="#ctx0" brushRef="#br0" timeOffset="-7808.72">8572 16951 0,'0'-71'31,"0"142"-31,0-177 16,0 177 109,-35-1-94,35-52-31,0 17 16,0 0-1,53-35-15,35 0 16,-35-35 0,-17-18-1,-36 18 17,0 88-1,0 53-16,35 70 1,-35-105-16,53 17 16,-18 124-1,-35-142 1,0-35 0,-88-35-1,-36 0 1,18 0-1,36 0 1,35-17 0,70-54 15,35 1-31</inkml:trace>
  <inkml:trace contextRef="#ctx0" brushRef="#br0" timeOffset="-7189.05">9684 16457 0,'0'-35'31,"-36"35"1,1 0-1,53 0 31,35 0-62,88 0 16,-53 0 0,-53-35-1,-35-1 32,-17 36-31,-1 0-1,-35 53 1,53 0 15,0 88-15,0-53-16,0-35 15,35 53 1,1 0 0,-36-35-1,0 17 1</inkml:trace>
  <inkml:trace contextRef="#ctx0" brushRef="#br0" timeOffset="-6777.07">9878 17022 0,'0'0'0,"-36"0"16,36-53-16,0-18 16,0 18-1,89 18 1,-1 35 15,0 18-15,-53 34-1,1 72 1,-36-71 0,-36-53-1,1 0 1,35-71 15,71-17-15,-36 88-16,0-53 15,89 53 1,-54 0 0,-70 53-1,0-18 1,0 54 15</inkml:trace>
  <inkml:trace contextRef="#ctx0" brushRef="#br0" timeOffset="-5627.12">10813 16933 0,'0'0'0,"0"-35"16,0 0 0,0 0-1,-71 35 1,18 0-1,18 17-15,0 36 16,35 18 0,0-36-1,35-35 17,18 0-17,17-71 1,-17 1-1,-53-36 1,36-35 0,-36 17-1,-18 89 1,18 88 31,0 106-32,18-36 1,-18-87 0,35-1-16,35 18 15,54 0 1,-54-53 15,1-18-15,-53-35-1,35 0-15,-53 0 16,0 18 0,-53-18-1,0 53 1,17 88 0,36 0-1,71-17 16,-36-71-31,36 0 16,-1-35 0,-17-1-1,-53 1 1,0 88 31,0 18-47,0-1 15,36 177 1,-36-176 0,0 17-1,35-18 1,18-87 15,-53-36-15,0 18-1,0-18-15,0-88 16,0-1 0,0-34 15,0 70-31,0 18 0,0 35 31,35 18-15,18 35-1,18 17 1,-71 36 0,-36 71-1,-87-89 1,87 18 0,1-53-1,106-35 16</inkml:trace>
  <inkml:trace contextRef="#ctx0" brushRef="#br0" timeOffset="-5026.95">11818 16792 0,'35'0'15,"1"0"1,17-35-1,-53 0 1,35 35 0,-35-36-1,-18 1 1,-35 35 0,-17 88-1,70 1 1,17-89-1,-17 52-15,36-52 16,34-17 15,-35-54-31,-35 36 16,53-18 0,71 53 15,-124 18-16,53 52 1,-53 1 0,-18-1-1,-17-70 1,35-17 15,0-71-15,35 17-1,18 36-15,18-1 16,-19 36 0,1 18-1,-53 53 1,0 17 15,-35-53-31</inkml:trace>
  <inkml:trace contextRef="#ctx0" brushRef="#br0" timeOffset="-3669.31">12806 16828 0,'0'0'0,"0"-36"16,35 19-1,-35-19 1,-18-34-1,-34 70 1,-19 0 0,36 53-1,-1 53 1,36-54 0,18-52 15,70 0-16,0-88 1,-52 18 0,-36-19-1,0-16 1,0-54 0,-18-35-1,18 159 1,0 70 93,0 53-93,0-35-1,0 53 1,0-53 0,18 53-1,-18-71-15,53-35 16,35 53 0,0-53-1,-17 0 1,-36-53-1,53-71 1,-88 71 15,0 18-31,-35 0 16,0 35 15,-1 35-15,1 89-1,35-36 1,18-53 0,87 0-1,-87-35 1,35-70 0,0 35-1,35-18 1,-53 53-1,1 35 1,-36 35 0,0 1-1,-53-36 1,17-35 15,36-70 0,71 17-31,17-53 16,-53 106 0,18 0-1,-17 0 1,-36 35 0,35 18-1,0 0 1,1-71-1,-1-70 1,-35 18 0,0-71-1,0 35 1,-18 53 15,18 35-15,0 212 15,0-35-15,18-18-1,-18-106 1</inkml:trace>
  <inkml:trace contextRef="#ctx0" brushRef="#br0" timeOffset="-3543.97">13652 16369 0,'0'-35'31,"89"35"-31,17 0 16,-36 0-16</inkml:trace>
  <inkml:trace contextRef="#ctx0" brushRef="#br0" timeOffset="-2676.97">14711 16034 0,'-35'0'15,"35"17"1,52-17 0,1 0-1,53-105 1,-71 52-1,-35 0-15,36-18 16,-36 36 0,-18 35 15,-70 264-15,88-122-1,-53 228 1,53-17-1,0-18 1,18-282 0,-18 17-1,-18-70 17</inkml:trace>
  <inkml:trace contextRef="#ctx0" brushRef="#br0" timeOffset="-2495.18">14552 16898 0,'0'0'0,"-70"-35"16,70 0-1,0-1 1,52 1-16,37 35 16,52-35 15,-18-18-16,-88 53-15</inkml:trace>
  <inkml:trace contextRef="#ctx0" brushRef="#br0" timeOffset="-2207.53">15117 16563 0,'0'-35'46,"35"35"-30,-35-36 0,35 1-16,-35-35 15,-18 70 32,-17 52-47,-18 37 31,53-36-15,53-1 0,71-52-1</inkml:trace>
  <inkml:trace contextRef="#ctx0" brushRef="#br0" timeOffset="-1895.05">15487 16616 0,'35'0'15,"-70"0"-15,70-35 16,-35-1-1,-35 36 17,-36 0-17,36 0-15,0 18 16,0-18 0,35 35-1,0 0 1,35-35-1,35 0 1,1 0 0,-18 0-1,-18 36 1,-35-1 15,0-17-15</inkml:trace>
  <inkml:trace contextRef="#ctx0" brushRef="#br0" timeOffset="-1678.74">15822 16404 0,'0'0'0,"0"-70"16,0 34-16,0 19 0,0 70 62,-18 35-46,18-35-16,0 88 16,0-53-1,0-17 1</inkml:trace>
  <inkml:trace contextRef="#ctx0" brushRef="#br0" timeOffset="-660.92">15663 16633 0,'-53'-35'16,"106"0"15,0 35-31,53-35 16,-35 35-1,-18-36 1,-53 54 46,0 35-46,0-18 0,0 0-1,35-35-15,35 0 16,-17 0-1,-17-17 1,-36-18 0,0-1-1,0 1 1,0 53 62,0 17-62,0 18-1,35 17 1,-35-17 0,35-53-1,-35 36-15,35-36 16,18 0-1,-17-18 1,-1-88 0,0 36-1,0 17 1,-35 70 31,0 36-32,71-53 1,-71 35-16,53-35 16,0 0-1,-18-35 1,-35-18 0,0 18-1,-18 35 1,-17 18-1,35 35 1,35-18 0,71-35-1,-35-18 1,-53 18 0,17-35 15,0 35-31,0 35 31,-35 36-15,0-18-1,-35-18 1,-35-35 0,70-18-16</inkml:trace>
  <inkml:trace contextRef="#ctx0" brushRef="#br0" timeOffset="-246.02">17057 15875 0,'0'0'0,"0"-35"0,53 35 47,70 0-32,-35 0 1,-52 0-16,-1 35 31,-35 0-31,0 71 16,-35 70 0,35 177-1,35-53 1,106 53-1,-88-230 1,-18-87 0,-35-19-1,-53-17 1,-70 53 15,-18-53-31,-18 0 31,88 0-31</inkml:trace>
  <inkml:trace contextRef="#ctx0" brushRef="#br1" timeOffset="-177870.36">18538 10918 0,'0'0'0,"-35"0"16,0 36 0,0-36-1,140 53 1,142-53 0,106 0-1,194-36 1,-388 36 15,-124 0-15,0 0-1,-35 71 17,0 17-17,0 36 1,36 34-1,-36-69-15,70 105 16,1 17 0,-1 54-1,-17-36 1,0 106 15,-53-105-31,0-19 16,0 124 15,0-229-31,88 176 31,-88-123-15,36 0 0,-36 0-1,0-1 1,-18 89-1,18-88 1,-35 35 0,-18 0-1,17 159 17,36-300-32,0 106 15,0-36 1,0 1-1,0 34 1,-52-52 15,52 0-15,0 17 0,-36-52-1,36-36-15,-35 71 16,35 18-1,-35-54 1,-1 18 15,36-52-31,-35-36 16,35 35 0,-35-35-1,-36 0 1,-70 0-1,-35-35 1,17 35 15,0 35-15,89 0 0,70 0-1,35-35 1</inkml:trace>
  <inkml:trace contextRef="#ctx0" brushRef="#br1" timeOffset="-176875.23">22366 12665 0,'0'0'0,"-35"0"16,35 35 0,0 124-1,0-71-15,0 35 31,0-87-31,0-89 47,-35-35-31,35-71 0,0 0-1,17 124 1,-17 52-1,53 36 1,-53 0-16,106 71 16,-71-36-1,89-35 1,-71-18 0,-18-35-1,-35-70 16,35-36-31,-35-35 16,-35 17 0,0 54 15,-1 70-15,107 70 15,-18-70-31</inkml:trace>
  <inkml:trace contextRef="#ctx0" brushRef="#br1" timeOffset="-176596">23072 12735 0,'0'0'16,"0"36"-16,-18 69 16,18-69-1,18 17 1,-18-18-1,70-35-15,36-18 32,-35-52-17,-71 17 1,0-18 0,-71-35-1,-70 71 1,17 53-1,89 88 1,35-71-16</inkml:trace>
  <inkml:trace contextRef="#ctx0" brushRef="#br1" timeOffset="-175711.88">24977 12594 0,'-18'0'0,"36"0"0,-36 124 47,18-19-47,18 37 32,-18-54-32,0-53 31,0-105 0,0-36-31,-18-35 16,-35-89-1,53 19 17,0 87-17,0 71 1,53 53-16,18 0 15,34 0 1,1 88 0,-70 1-1,-54-19 1,-70 1 0,-36 17-1,18-35 1,106-18-1,71 0 17,17 18-32</inkml:trace>
  <inkml:trace contextRef="#ctx0" brushRef="#br1" timeOffset="-174895.8">25435 12929 0,'36'0'31,"-1"-17"-15,0-19 0,0 1-16,1-71 15,-36 36 1,-18-1-1,-35 71 1,0 0 0,53 18 15,71 52-15,52-70-1,-35 0 1,-35 0-1,-53 53 17,0 0-17,0 0 1,53 0 0,-17-53-1,-1 0 1,71-53-1,-71-53 1,-35 71 0,0-18 15,-53 53-15,18 0-16,-1 71 15,36-1 1,53-35-1,18-35 1,-1 0 0,-17-35-1,0 35 1,35 0 0,-35 0-1,-53 18 1,-17 70-1,-71-35 1,-36 0 0,54-53 15,34 0-15,54 0-1,52-53-15</inkml:trace>
  <inkml:trace contextRef="#ctx0" brushRef="#br1" timeOffset="-174310.01">26476 12876 0,'35'-35'32,"1"0"-17,16-53 1,1 17-1,-53 36 1,-35 35 15,0 53-31,-18 17 32,53 1-17,88-36 1,18-35-1,-18-18 1,-17-34 0,-18-19-1,0 36 1,-1 52 0,-16 54-1,-36-18 1,-18-18-1,-52 36 1,17-71-16,17 0 31,72-106 1,52 0-17,53 18 1,-53 53-1,-53 35 1,-35 52 0,-17 19-1,17-36-15,-71 1 16</inkml:trace>
  <inkml:trace contextRef="#ctx0" brushRef="#br1" timeOffset="-173913.77">27605 12612 0,'0'-18'0,"0"36"0,0-106 15,-18 88 32,-17 17-31,0 71-1,35-52-15,0-1 16,0 53 0,17-88-1,54 0 1,-18 0 0,35-106-1,-53 53 1,-35 18-1,-53 35 1,18 53 0,53 18 15,70 17-15,-35-88-16</inkml:trace>
  <inkml:trace contextRef="#ctx0" brushRef="#br1" timeOffset="-172863.71">23336 14640 0,'0'0'0,"-88"18"31,53 17-31,35 18 0,-35 35 16,52-17-1,18-71 1,1 53 0,17-53-16,70-53 15,-35-35 1,-35-89-1,-53 71 1,-17-17 0,-54 70-1,-52 88 1,34 36 0,89-1-1,194 19 1,71-89-1,-71-71 1,-88 18 0,-71 71 15,-35 123-15,-53 106-1,-88 176 1,53 36-1,88-212-15,-71-18 16,71 89 0,18-283-1,52 0 1,36-123 0,-35 0-1,-18 17 1,-53-35-1,-106 36 1,-35 34 0,35-16-1,-123 52 1,176 0 0,317-53 15,19-36-16,-107 37-15</inkml:trace>
  <inkml:trace contextRef="#ctx0" brushRef="#br1" timeOffset="-172597.24">25365 14340 0,'0'0'0,"-18"-52"0,18 16 16,0 54 31,0 123-32,0 35-15,35 71 16,18-17-1,-53-89 1,36-106-16</inkml:trace>
  <inkml:trace contextRef="#ctx0" brushRef="#br1" timeOffset="-172425.69">25153 14958 0,'0'0'0,"-35"0"0,-1-36 15,89 36 17,36 0-17,16 0-15,37 0 16,175 0 0</inkml:trace>
  <inkml:trace contextRef="#ctx0" brushRef="#br1" timeOffset="-171663.9">26264 14922 0,'-17'0'31,"17"-52"0,0 16-15,-36 1-1,-52 35 1,53 0 0,-18 0-16,-106 106 15,106-36 17,53 1-17,36 0 1,34-36-1,18-35 1,1-88 0,-54 17-1,-35 18 1,0 0 0,0 106 30,0 18-30,53-18 0,0-53-1,17 0 17,-35 0-32,1 0 15,52-106 1,-88 70-1,-53-16 1,-18 16 0,19 36-1,69 0 17,107 18-17,-71-18-15,0 0 16,52 0-1,-105 53 17,0-18-1,0 18-31,-17 18 16</inkml:trace>
  <inkml:trace contextRef="#ctx0" brushRef="#br1" timeOffset="-171147.5">26899 15117 0,'0'0'16,"36"-124"15,-36 89-31,0-18 16,-53 0-1,-53 53 1,35 53-1,71 0 1,0 0 0,71-18-1,-36 18 17,36 0-32,-71-18 15,106 265 1,-54 0-1,-52-18 1,0-17 0,53-71-1,-53-106 1,0-35 0,-123-53 15,70 0-16,-106-88 1,0-71 0,-17-123-16,123 88 15,53-53 1,229-141 15</inkml:trace>
  <inkml:trace contextRef="#ctx0" brushRef="#br1" timeOffset="-170645.51">27146 14764 0,'0'-36'0,"36"36"31,16 0-16,1 0 1,-53-52-16,53-1 16,-53 17-1,-17 36 17,-1 0-17,-53 106 1,71-53-1,36 18 1,-1-71-16,88 0 16,-52-53-1,-18-71 1,-53-52 0,0 70-1,-18 18 1,-17 88-1,35 141 17,0-70-17,0 70-15,0-53 16,0-35 15</inkml:trace>
  <inkml:trace contextRef="#ctx0" brushRef="#br1" timeOffset="-170530.93">27340 14587 0,'0'-17'16,"53"-36"-1,0 53 1,212 0 0,-195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08:17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3757 0,'0'-35'46,"-18"35"-46,-17-35 16,-1 35 0,-105 0-1,71 0 1,-124 17-16,-53 142 16,123-71-1,89 0 1,35-17-1,141-36 17,89-35-17,-1 0 1,-141 0 0,-17 53-16,52-18 15,-52 18 1,-36 35-1,-35 1 1,0-19 0,-53-17-1,-71 0 1,-34-53 0,-19 0-1,-52 0 16,106 0-15,87 0 0,160-35 15,-36 35-31</inkml:trace>
  <inkml:trace contextRef="#ctx0" brushRef="#br0" timeOffset="546.05">3828 4286 0,'0'-35'31,"0"0"-31,0 88 62,-18 0-46,18 88 0,0-106-1,0 0-15,123 18 31,-87-53-31,-19 0 16,54-70 0,-18-1-1,-53-35 1,0 53 0,-18 53 46,18 71-46,0-1-1,0 54 1,0-89 0,88 36-1,-17-71 1</inkml:trace>
  <inkml:trace contextRef="#ctx0" brushRef="#br0" timeOffset="1127.96">4516 4269 0,'0'70'63,"0"-17"-48,0 247 1,52-71 0,1-88-1,-53-105 1,0-1-1,0-53 1,0-17 0,0-53-1,-35-53 1,35 52-16,0-16 16,-35-178-1,35 195 1,0 35 15,0 18-15,176 35-1,-52 53 1,-124 0 0,53 17-1,-142 19 1,-87 16-1,88-105 1,53 36 0,87-36 15</inkml:trace>
  <inkml:trace contextRef="#ctx0" brushRef="#br0" timeOffset="1924.86">5027 4674 0,'-18'0'16,"36"0"15,35 0-16,-18 0-15,1-17 16,34-54 0,-35-35-1,-35 53 1,0 18 0,-17 0-1,-19 35 1,-16 0 15,52 17 16,0 19-31,17-36-1,-17 35 1,35-35-1,1 0 1,-36 53 62,0 0-62,0-18-1,0 0 1,0 1 0,17-36-1,54 0 1,-18 0 0,-18 0-1</inkml:trace>
  <inkml:trace contextRef="#ctx0" brushRef="#br0" timeOffset="2358.04">5521 4639 0,'35'0'47,"1"0"-32,-36-35-15,52 35 16,-52-71-16,53-17 16,-53 35-1,-17 18 17,-36 0-32,0 35 15,53 17 16,0 36-31,53-18 32,53-35-17,-36 0 1,1 0 0,-71 36-1,0 17 1,0 17-1,0 18 1</inkml:trace>
  <inkml:trace contextRef="#ctx0" brushRef="#br0" timeOffset="2674.36">6050 4516 0,'0'-124'31,"35"124"-15,1 0-1,17 35 1,-53 1-16,53-1 16,-18 35-1,0 19 1,0-89-1,1-18 17,-36-105-17,0-1 1,0 89 0,35 35 15</inkml:trace>
  <inkml:trace contextRef="#ctx0" brushRef="#br0" timeOffset="2846.6">6597 4392 0,'0'18'47,"0"52"-31,0-34-1,0 16 1,35 1 0</inkml:trace>
  <inkml:trace contextRef="#ctx0" brushRef="#br0" timeOffset="3131.73">6526 4092 0,'0'0'0,"-35"-35"0,35 53 31,0 17-15,18-70 31,-18 17-32,0-17 1,-18 35 15,-17 17-15</inkml:trace>
  <inkml:trace contextRef="#ctx0" brushRef="#br0" timeOffset="3623.62">6862 4568 0,'0'0'16,"35"0"15,0-52-16,0 52-15,18-89 16,18-16 0,-36-19-1,-35 89 1,-35 35 0,0 17 15,-1 19-16,36-1 1,53 18 0,53 0-1,-35-18 1,-36 0 0,-35 1-1,-88-1 1,-36 0-1,36-35 1,53 0 0,70 0-1,18-35 1</inkml:trace>
  <inkml:trace contextRef="#ctx0" brushRef="#br0" timeOffset="3908.42">7355 4410 0,'36'0'31,"17"-36"-15,17 1 0,-35-35-1,-35 52 1,-35 18-1,0 0 1,0 0-16,-36 35 16,71 18-1,0 35 1,18-88-16,17 36 16,0-36-16</inkml:trace>
  <inkml:trace contextRef="#ctx0" brushRef="#br0" timeOffset="4295.51">7779 4463 0,'0'0'0,"0"-36"15,0 1 1,0 0 0,-36 0-1,19 35 1,-107 35-1,124 18 1,0 0 0,36 0-1,-1-53-15,0 0 16,0-18-16,1-70 16,34-18-1,-34-35 1,-54-124 15,-35 159-15,53 177 15,0-1-15,124 248-1,-89-195 1</inkml:trace>
  <inkml:trace contextRef="#ctx0" brushRef="#br0" timeOffset="5191.57">9737 3722 0,'0'-35'31,"35"35"-31,-35-36 16,0 54 31,0 88-32,-53 141 1,18-159-16,35 35 15,0-52 1,0-18 0,35-53-1,141 0 1,-140-18 0,-1 18-1,0 0 1</inkml:trace>
  <inkml:trace contextRef="#ctx0" brushRef="#br0" timeOffset="5492.09">10178 4304 0,'0'0'15,"88"-35"16,0-1-15,-53 1-16,18-35 16,-53 17-1,-35 17 17,-53 36-1,52 18-31,1-18 0,0 159 15,35-89 17,70-34-17,36-1-15</inkml:trace>
  <inkml:trace contextRef="#ctx0" brushRef="#br0" timeOffset="6324">10848 4304 0,'35'0'16,"-70"0"-16,70-35 0,0-18 31,-35 17-15,0 1 15,-17 35-16,17-35 1,-53 35-16,-18 0 31,-17 0-31,53 18 16,0 52 0,35 1-1,17-1 1,19-35-1,16-35 1,72 0 0,-89-70-1,18-36 1,-18 53 0,-35 71 46,0 35-62,0 0 16,36 0 15,69-53-15,-52 0-1,0-53-15,36-18 16,-37 36-1,-52-18 1,0 18 0,-105-1-1,69 36 1,36 18 0,0 17-1,71-35 16,52 0-15,-87 0-16,-1 0 31,-35 71 1,-18 17-17,18-17 1,0-36-1,0 0-15</inkml:trace>
  <inkml:trace contextRef="#ctx0" brushRef="#br0" timeOffset="6891.87">11677 4251 0,'0'-35'0,"35"35"15,-35-36 1,53 36-1,0 36 1,-18 52 15,-35-35-15,-35 17 0,-18-34-1,53-107 16,0 18-31,71-17 16,17 17 0,-18 0-1,-34 53 1,-36 70 0,0 1-1,35-36 1,53 18-1,-17-53 17,-1-35-17,-17-36 1,-53 1 0,0-1-1,0 106 16,-17 1-15,17 70 0,0-89-16,0 54 31,17-71-15</inkml:trace>
  <inkml:trace contextRef="#ctx0" brushRef="#br0" timeOffset="7190.51">12188 3881 0,'0'0'0,"-35"0"16,0 0-1,35 17 1,0 36-16,0-18 15,18-35 1,17 0 0,0-17-1,-35-19 1,0 1 0,-18 35-1,-34 0 1</inkml:trace>
  <inkml:trace contextRef="#ctx0" brushRef="#br0" timeOffset="8127.14">12594 4269 0,'0'-18'47,"0"-17"-31,35 35-16,1-36 15,34 36 1,1 0-1,-71 18 1,53 53 0,-53-1-1,0-35 1,-71 36 0,36-71-1,35-71 16,53-17-15,17 35 0,-34 18-16,-1 35 15,0 0-15,1 18 32,-36 17-17,0 0-15,0 36 16,88-36 15,-35-35-31,35-18 31,18-87-15,-53 34 0,-53 36-1,0 0 1,-18 35-1,-17 17 1,-1 54 0,36 17-1,0 35 1,18-17 0,35 123-1,0 89 16,-53-212-15,0-71-16,0 0 0,-18 1 16,-17-36 15,0 0-15,-36-71-1,18-35 1,53-17-1,88-89 1,1 142 0,87-1-1,-53 71 1</inkml:trace>
  <inkml:trace contextRef="#ctx0" brushRef="#br0" timeOffset="9491.41">3651 5327 0,'0'0'0,"-176"0"0,-142 0 16,89 35-1,159-35 17,52 0-32,194 0 47,1 0-47,-1 0 15,459 0 1,-35 0-1,-406-35 1,194 35 0,0 0-1,176-53 1,-264 53 0,-88 0-1,35 0 1,53 0-1,-18 0 1,71 0 0,-124 0 15,-35 0-15,35 18-1,-17-18 1,70 0-1,-211 0 1,123 0 0,-35 0-1,70 0 1,-70 0 0,-1 0-1,72 0 1,-72 0-1,1 0 1,0 0 15,35 0-15,159 0 0,-124-18-1,71 18 1,-18-53-1,159 0 1,-141 53 0,-53-53-1,-53 53 1,-53 0 0,-53-35-1,-53 35 1,-70 0 15,-35-35-15,34 35-1</inkml:trace>
  <inkml:trace contextRef="#ctx0" brushRef="#br0" timeOffset="11787.97">4568 6738 0,'36'-35'15,"-36"0"17,0 52 30,0 18-62,35 18 16,-35 18-16,0 52 15,0-52 1,35-1 0,-35-52-1</inkml:trace>
  <inkml:trace contextRef="#ctx0" brushRef="#br0" timeOffset="12295.32">4516 6579 0,'0'0'0,"-53"0"0,-53-35 16,18 123-1,52-35 1,1 35-16,-35 71 16,70 88-1,35-106 17,106-70-17,53-18 1,53-53-1,-124-53 1,-17 0 0,-35 17-16,-36 1 15,0-35 1,1-89 0,-36 0-1,-18 0 1,-106-88-1,-158 18 1,-35 229 15,158 35-31,-88 159 32,176-35-17,177-71 1</inkml:trace>
  <inkml:trace contextRef="#ctx0" brushRef="#br0" timeOffset="13022.41">7549 6421 0,'0'0'0,"-70"0"0,-18 0 31,88-36-15,141 36-1,141 0 1,141 0-1,-317 0 1,-159 0 31,18 0-47,0 0 16,-18 18-1,18 52 1,35 19-1,0 17 1,0-18 0,17 18-1,54-1-15,-18-34 16,0-36 0</inkml:trace>
  <inkml:trace contextRef="#ctx0" brushRef="#br0" timeOffset="13937.54">8784 6932 0,'0'-35'47,"0"-18"-32,0 18 1,0-1 0,-17 1-1,-72 35 1,54 0-16,-36 0 31,36 53-31,-18 35 31,53-17-15,0-1 0,71 1-1,-1-71 1,-34 0-16,-1 0 16,18 0-1,-18-53 1,-35 0-1,35-18 1,-35 54 15,-17 17 47,17 35-78,0 0 16,0 18 0,35 18-1,36-71-15,-1 0 16,1 0 0,-1-18-1,1-70 1,-71 35-1,0-17 1,-53-1 0,-18 71-1,36 0 17,17 0-17,18 35 1,106 18-1,-17-53 1,-54 0 0,35 0-1,-70 35 1,0-17 0,0 53-1,0-36 1,36 0-1</inkml:trace>
  <inkml:trace contextRef="#ctx0" brushRef="#br0" timeOffset="14472.47">9666 7003 0,'0'0'0,"0"-18"0,35-70 31,-52 70 0,-36 18-15,18 0-1,-1 18 1,36 17-16,18 0 31,0-17-15,17-18 15,18 53-31,17 53 16,-34-36-1,87 160 1,-70-177-16,-18 70 31,18-17-15,-53-36-1,0-34-15,-17-1 16,-19-35 0,-52 35-1,-18-35 1,36-17 0,34-36-1,36-36 1,-35 1-1,35-35 1,35-36 0</inkml:trace>
  <inkml:trace contextRef="#ctx0" brushRef="#br0" timeOffset="14971.41">10037 7020 0,'35'0'16,"0"0"0,0 0-1,1-35 1,-36 0-16,0-1 31,0 1-15,-89 88-1,54 18 1,35-18 0,53 17-1,0-70 1,0 0-16,70 0 31,-70-18-31,18-70 16,-36 18-1,-35 34-15,0 1 16,0-88 0,-17 87-1,-19 1 1,36 141 15,0-53-31,18 53 16,35 0-1,-18-71 1,-35-18 0</inkml:trace>
  <inkml:trace contextRef="#ctx0" brushRef="#br0" timeOffset="15120.74">10389 6950 0,'-88'-36'31,"123"36"-15,18 0 0,141 0-1,-123 0-15</inkml:trace>
  <inkml:trace contextRef="#ctx0" brushRef="#br0" timeOffset="15637.51">11765 6862 0,'-53'0'32,"18"0"-32,123 0 31,18 0-16,106 0 1,-71-53 0,-106 53-16,0-36 15,-52-17 17,-19 1-17,1 16 1,17 36-1,-17 0 1,35 36 15,18-36-31,52 52 16,-34 1 0,34-17-1,1-36 1,-36 70-1,-106 18 17,19-52-32,-72 52 15,36-18 1,17-70-16</inkml:trace>
  <inkml:trace contextRef="#ctx0" brushRef="#br0" timeOffset="16756.34">13970 6332 0,'0'0'0,"-53"-53"15,0 53 1,-17 0 0,-19 18-1,-34 106 1,123 34 0,0-34-1,88-1 1,71-87-1,17-36 1,-70-89 0,-71 19-1,1 35 17,-89 52-1,17 54-16,36-1 1,71 18 0,-36-88-16,36 36 15,-18-36 1,-18-18 0,-35-52-1,0 17 1,-53-18-1,-17 36 1,-1 35 0,71 17-1,53 19 1</inkml:trace>
  <inkml:trace contextRef="#ctx0" brushRef="#br0" timeOffset="17103.47">14534 6685 0,'71'0'31,"-71"18"-15,35 17-16,-35 0 16,-17 71-1,17-71 1,-36-35-1,1-52 17,53-19-17,70 0-15,0 36 32,-17 0-32,-36 53 31,0 87-16,0-34 1,-35-1 0</inkml:trace>
  <inkml:trace contextRef="#ctx0" brushRef="#br0" timeOffset="17319.9">15311 6279 0,'0'0'16,"-53"-35"-16,35 35 31,18 18-31,0 123 16,35 106 15,36-194-31,-71 17 16,35 54-1</inkml:trace>
  <inkml:trace contextRef="#ctx0" brushRef="#br0" timeOffset="17625.87">15169 6809 0,'0'0'0,"0"-36"46,53 36-46,0 0 0,141-53 16,-35 18 0,-53 0 15,-106 70 31,0 71-46,0-71 0,35 1-1</inkml:trace>
  <inkml:trace contextRef="#ctx0" brushRef="#br0" timeOffset="17907.66">15716 6350 0,'-106'-35'15,"106"52"1,-35-17-16,35 53 31,0-17-15,88-36-1,-52-106 17,-36 70-17,-18 36 1,-35 36 0,18 34-1</inkml:trace>
  <inkml:trace contextRef="#ctx0" brushRef="#br0" timeOffset="19686.13">15893 6685 0,'0'-17'16,"53"17"-1,17 0-15,1 0 31,-18 35-15,-53 53 0,0-53-16,0 1 15,-18-1 1,-17-35 0,35-53 15,0-18-31,88-34 31,-18 69-31,-17 1 16,-17 106 15,-36-1-31,0 1 31,35-18-15,0-18-1,53-35 1,-17-35 0,-18-89-1,-18 18 1,-35 89 0,-18-19-1,-17 36 1,0 53-1,35 18 1,18-1 0,87 36-1,-34-71 1,-18-35 0,0 0 15,0-105-16,-53 34 1,0 36 0,0-18-1,0 88 17,0 36-17,0-1 1,35-70-16,36 36 15,-1-36 1,1-53 0,-36-18-1,18 1 1,-53 34 15,0 1-15,0 70 15,-18 89-15,36-124-16,-18 53 15,53-53 1,17 0 0,36 0-1,-106-36 1,0-69-1,0 34 1,-35 0 0,0 18-1,-36 53 1,53 36 15,18 52-15,0-35-1,71 17 1,35-70 0,-36 0-1,1-52 1,-36-1 0,0 0-1,-35 70 32,-35 36-31,35-17-16,0-1 15,18 18 1,17-18 0,18-35-1,18 0 16,-71-18-31,52-35 16,-16 18 0,-36-53-1,0 53 1,-18 105 15,-17 1-15,35-18-1,0-18 1,70 36-16,36-71 16,-35 0-1,-36-36 1,36-70 15,-36 18-15,0 88-1,0 0 1,18 18 0,0 141-1,-53-106 1,-17-18 0,-89 0-1,-53-35 1,71 0-1</inkml:trace>
  <inkml:trace contextRef="#ctx0" brushRef="#br0" timeOffset="20701.81">19509 6438 0,'-18'-17'15,"18"69"16,0 19-15,0 17-16,-35 53 16,35-105-1,-36-1 1,36-106 15,0 18-31,18-70 16,-18 17-1,35 106 1,1 0 0,69 141-1,-34-53 1,0 1 0,-1-54 15,1-35-16,-36-88 1,-35-18 0,0-53-1,-18-53 1,-17 142 0,35 52-1,0 54 16,71 16-15</inkml:trace>
  <inkml:trace contextRef="#ctx0" brushRef="#br0" timeOffset="21034.78">20197 6438 0,'0'53'16,"-18"-53"-16,18 71 15,0-54-15,0 54 32,0-1-17,35-70-15,36 53 16,-36-53 0,18 0-1,-18-35 1,0-71-1,-35 36 1,-17 34 0,17 54 31,0 17-47</inkml:trace>
  <inkml:trace contextRef="#ctx0" brushRef="#br0" timeOffset="21535.46">20673 6597 0,'0'0'0,"35"0"31,53 0-15,-35 53-1,-53-18-15,35 0 16,-35 18-1,0-70 32,0-54-15,0 36-32,53 35 0,18-35 15,-1 35 16,-17 53-15,-53-1 0,0 1-1,-35-17 1,35-72 15,0 1-31,0 0 16,88-18-1,-17 53 1,-1 0 0,-34 70-1,-36 1 1,0-36 0,0 18-1</inkml:trace>
  <inkml:trace contextRef="#ctx0" brushRef="#br0" timeOffset="22002.75">21678 6297 0,'0'-70'16,"0"17"-16,0 17 15,-17 36 32,17 89-47,17 69 16,18 1-1,-35-71 1,36-88 0,-36 71-16,53-106 46,-53-1-30,53 36-16,35-35 16,35 35-1,-52 18 1,-71 52 0,0 1-1,-159-1 1,-35-34 15,159-36-31,35-36 31,35 36-31,18-70 16</inkml:trace>
  <inkml:trace contextRef="#ctx0" brushRef="#br0" timeOffset="22403.18">22137 6720 0,'35'0'16,"-17"0"-1,17 0 1,0 0-16,18-35 16,-53-18-1,0 0 1,-70 71 15,17 70-15,53-53-16,35 1 15,53 17 1,-35-53 0,71-53 15,-54-18-16,-35 36 1,-35 0 0,36 88-1,-36 17 1,35-17 0,-35-18-1</inkml:trace>
  <inkml:trace contextRef="#ctx0" brushRef="#br0" timeOffset="23251.17">24765 5803 0,'0'0'0,"-18"0"31,-105 0-15,70 88-16,18 1 16,-1 87-1,36-35 1,36 18-1,175-18 1,-105-106 0,18-35-1,-89 0 1</inkml:trace>
  <inkml:trace contextRef="#ctx0" brushRef="#br0" timeOffset="23738.1">25506 6138 0,'0'0'15,"0"36"17,0 17-32,0-1 15,0 19-15,0-18 16,0 17-1,35-34 1,-35-54 15,0-17-31,0-89 32,0 19-17,0-72-15,0-87 16,0 87-1,71 71 17,-1 71-17,1 53 1,-36 52 0,0 71-1,-70-70 1,-35-36-1,17 53 1,0 1 0,53-1-1</inkml:trace>
  <inkml:trace contextRef="#ctx0" brushRef="#br0" timeOffset="24354.94">25876 6421 0,'0'0'0,"0"-18"47,124-70-32,-124 52 1,35 1-16,-35-35 15,-18 34 1,-52 36 0,35 0-1,35 36 1,0-1 0,158-35-1,-52 0 1,-35 0 15,-71 53 0,0 35-15,0-53-16,0 1 16,35 16-1,88-52 1,-52 0-1,-36-52 1,-35-1 0,0-18-1,0 36 1,0 70 31,0 0-47,0 71 15,0-35 17,-17-71-17</inkml:trace>
  <inkml:trace contextRef="#ctx0" brushRef="#br0" timeOffset="24639.24">26494 5980 0,'0'-36'16,"-36"36"0,36 18-1,0 52 1,0-34 15,0-54 0,0-17-31,0 0 16,-35 35 15,0 17-15</inkml:trace>
  <inkml:trace contextRef="#ctx0" brushRef="#br0" timeOffset="25107.86">26846 6350 0,'0'-18'32,"-17"18"30,17 18-46,-36 53-1,1-1 1,35 1 0,53-18-1,0-53 1,18 0-16,-1-18 15,1-70 1,-36 17 0,-35 1-1,-18 34 1,-17 36 0,0 71-1,35 52 1,17-87 15,125 17-15,-107-53-1</inkml:trace>
  <inkml:trace contextRef="#ctx0" brushRef="#br0" timeOffset="25350.79">27499 5715 0,'0'0'0,"0"-35"0,-18 35 16,18 53-1,177 176 1,17 18 0,-141-18-1,-89-17 16,-122-124-15,-36-17 0,-53-71-16</inkml:trace>
  <inkml:trace contextRef="#ctx0" brushRef="#br0" timeOffset="31832.19">12100 8414 0,'0'-18'15,"0"71"63,0 159-62,0-124 0,0-18-16,36 89 15,-36-18 16,0-70-31,35-36 16</inkml:trace>
  <inkml:trace contextRef="#ctx0" brushRef="#br0" timeOffset="32798.25">12118 8502 0,'-35'-35'16,"35"-18"-1,0 0-15,17 0 16,36 0 0,53 18 15,-53 35-31,53 0 16,-18 0-1,-17 17 1,-71 54-1,0 17 1,-71 0 0,-35-17-1,-35-36 1,-18 18 0,124-53-1,35-18 32,0-17-31,35 0-1,-17 35 17,17 0-17,36 35 1,-1 18-1,1 35 1,-36-52-16,36-1 16,-1 35-1,-34-34-15,-36-1 16,88 35 0,-88-52-1,35-18 1</inkml:trace>
  <inkml:trace contextRef="#ctx0" brushRef="#br0" timeOffset="33214.86">12823 8925 0,'36'0'15,"-1"0"1,0-35 0,1 35-1,-1-35 1,-35-1 0,0-16-1,0 16-15,-18 1 31,-70 35-15,17 35 0,36 53-1,0-52 1,0 34 0,35 1-1,53-18 1,35 0-1,0-53 1,0 0-16</inkml:trace>
  <inkml:trace contextRef="#ctx0" brushRef="#br0" timeOffset="33935.51">13370 8978 0,'0'-35'16,"53"0"15,-53-1-15,35 36 0,-35-35-1,0 0-15,0 0 16,-52 35-1,-37 0 1,-34 35 0,52 0-1,71 18 1,18 0 0,70-18-1,36-35 1,17-17-1,-141 34 32,0 36-31,0 35 0,53 247-1,-18-211-15,-35-18 16,53 158-1,0-70 1,-53-35 0,0-106-16,0 35 15,0-52 17,0-1-32,-71-35 31,36 0-31,-89-88 15,19 17 1,69 0 0,-17 1-1,53-89 17,89-35-17,87-88 1,-70 158-16</inkml:trace>
  <inkml:trace contextRef="#ctx0" brushRef="#br0" timeOffset="34869.24">13935 8943 0,'0'0'15,"0"-35"48,17-1-48,-17 1-15,71 0 16,-18-36 0,-53 1-1,0-1 1,-88 71 0,35 0-1,17 0 1,36 53 15,89 0-31,69-53 31,-69 0-31,-54 0 32,-35 53-1,0 17-16,0-34 1,35 52 0,53-88-1,-52 0-15,17 0 16,35-35 0,-53-36-1,-35 1 1,-53-1-1,0 71 1,0 53 0,18 53 15,88-71-15,17 0-1,1-35 1,-36-17-1,18-36 1,18 17 0,-18 36-1,17 0 1,-35 36 0,-35 87-1,-70-88 1,-18 18-1,52 0 1,-16-53 0,87 0 15</inkml:trace>
  <inkml:trace contextRef="#ctx0" brushRef="#br0" timeOffset="35246.46">15293 8767 0,'0'0'0,"0"-18"0,0-17 31,-53 35-15,0 0-16,-17 17 16,70 19-1,0-1 1,0 0-1,88 0 17,-18 1-32,1-1 31,-71 0 0,0 0-31,-71 1 16,-52-1-1,35-35 1,141-18 31</inkml:trace>
  <inkml:trace contextRef="#ctx0" brushRef="#br0" timeOffset="35465.69">15522 8749 0,'36'0'15,"-72"0"-15,72-35 0,-1 35 47,0 0-31,-35 35-16,0 0 16,0 53-1,0 36 1,0-89-1,0 53 1,-18-88-16</inkml:trace>
  <inkml:trace contextRef="#ctx0" brushRef="#br0" timeOffset="35630.44">15522 8502 0,'-35'-35'16,"35"-1"0,35 72-1</inkml:trace>
  <inkml:trace contextRef="#ctx0" brushRef="#br0" timeOffset="35962.98">16069 8678 0,'0'36'31,"0"17"-15,0-18-16,0 35 31,0-34-31,53 17 15,0-53 1,35 0 15,-88-36-31,0 1 0,0-36 32,-18 1-17,-35 35 1,1 35-1,-19 17 1,71 36 0</inkml:trace>
  <inkml:trace contextRef="#ctx0" brushRef="#br0" timeOffset="36296.19">16422 8767 0,'0'-71'0,"35"71"16,18 0-1,0 18 1,17 70 15,-70-35-31,-17 17 32,-18-70-1,35-17-16,0-54-15,35 18 16,124-106 0,-36 159-1,-17 0 1,-71 53 0,-35 124-1,-35-124 1</inkml:trace>
  <inkml:trace contextRef="#ctx0" brushRef="#br0" timeOffset="36913.69">12277 9878 0,'0'0'0,"-53"0"15,17 0 1,178 0 15,52-36-31,441-16 16,194-19 0,0 0-1,17 19 1,-70 52-1,-670-36 1,-141 36 31,-18 0-31,-123 0-1,-177 106 1</inkml:trace>
  <inkml:trace contextRef="#ctx0" brushRef="#br0" timeOffset="37296.19">12435 10195 0,'0'0'0,"-35"0"31,88 0-31,176 0 31,-17 0-31,388-35 16,176-36 0,106 19-1,106-19 1,-336 71-1,-176-71 1,-493 71 31,-36 0-31,18 0-1,35 18 1</inkml:trace>
  <inkml:trace contextRef="#ctx0" brushRef="#br0" timeOffset="46550.7">4798 13406 0,'0'17'16,"-18"1"-1,-35-18 1,18 53 15,0-53-15,-1-53-1,36 0 1,18 0 0,53 18-1,-36 35-15,0 0 16,18 53-1,-53 105 1,-71 19 0,-52-36-1,0-53 1,52-88 0,36-18 15,35-87-16,0 52 1,70 53 0,18 0-1,36 35 1,35 88 0,-124-87-1,-35-1 1</inkml:trace>
  <inkml:trace contextRef="#ctx0" brushRef="#br0" timeOffset="46992.69">4551 13123 0,'0'0'0,"-35"0"15,-36-53 1,-35 124-1,18 88 1,88 88 0,0 35-1,123 18 1,36-194 0,53-106-1,-18 0 1,-53-71-1,-18-70 1,-34 35 0,-54-88 15,-35 88-31,0-194 0,-71 1 31,-105 104-15,17 160-16,-35 53 31,141 105-15,177 142-1</inkml:trace>
  <inkml:trace contextRef="#ctx0" brushRef="#br0" timeOffset="47810.07">7867 12682 0,'0'0'0,"0"-35"32,88 35-17,424 0 1,-336 0-1,-35-53-15,36 53 16,-266 0 15,1 0-15,35 0-16,-35 0 16,17 0-1,36 0 1,53 18 31,-18 52-32,70 89 1,1-35-16,-71-19 16,35 54-1,18 0 1,0-124-1</inkml:trace>
  <inkml:trace contextRef="#ctx0" brushRef="#br0" timeOffset="48725.12">9402 13212 0,'0'-36'16,"0"1"15,0 0-15,0-18 0,-18 0-1,-123 53 1,88 0-1,-35 0 1,52 70-16,1 1 31,-18 0-31,88-1 16,36-35 0,0 1-1,17-36 16,0-71-31,-53-17 32,1 17-17,-36 36 1,0-18-16,-18 53 16,-17 0 15,35 71 0,0-36-31,0 36 16,53-54-1,17 54 1,-35-71-16,1 0 16,52 0 15,-53-53-31,18-18 31,-53-35-15,0 18-1,-18 53 1,-35 35 0,53 18 15,53 17-16,53-35 1,-35 0 0,-36 0-16,0 0 31,-35 53 0,0-18-31,0 36 16,0-36-1,0 0 1,0 18 0</inkml:trace>
  <inkml:trace contextRef="#ctx0" brushRef="#br0" timeOffset="49309.22">10301 13229 0,'35'-123'31,"1"123"-31,-36-53 16,0 0-1,-53 18 1,-35 35 0,-1 17-1,54-17 1,35 53-16,0 18 31,88-18-15,-17-18-1,35 35 17,-71 1-17,-35 52 1,35 36-1,-35-71-15,53 71 16,-53-18 0,35-35 15,-35-53-15,0-18-1,-17-35-15,-36 0 16,-18 0 15,-35-17-15,71-89-1,-35 35 1,70 1 0,0-1-1,123-123 1,-88 106-16</inkml:trace>
  <inkml:trace contextRef="#ctx0" brushRef="#br0" timeOffset="49816.81">10654 13194 0,'0'-35'31,"35"35"1,-35-53-17,35-18 1,-35 18 0,-17 53 15,-18 36-16,35-1-15,0 35 16,0-34 0,211 17 15,-176-53-31,54-124 16,-54 18-1,-35-70 1,-35 17 15,-18 53-15,17 212 15,72 88-15,70 18-1,-54-71 1</inkml:trace>
  <inkml:trace contextRef="#ctx0" brushRef="#br0" timeOffset="49941.85">10830 12965 0,'0'0'0,"53"-36"15,124 36 1,-54-70-1</inkml:trace>
  <inkml:trace contextRef="#ctx0" brushRef="#br0" timeOffset="51041.76">12330 12823 0,'0'0'0,"-106"0"16,70 0-1,107 0 17,0 0-17,34 0-15,195-35 32,0 35-32,-106-53 15,-106 53 1,-88-35 15,0 0-15,-53-18-1,-35-18 1,18 36 0,-1 35-1,18-35 1,18 35-1,35 53 17,53-18-32,35 18 15,53-18 1,-35-35 0,-71 53-1,36-53 1,-142 53 15,1 35 0,-18 53-15,52-88 0,36-18-16,0 1 15,18-1-15</inkml:trace>
  <inkml:trace contextRef="#ctx0" brushRef="#br0" timeOffset="52424.09">15399 12277 0,'0'-71'0,"0"53"15,-18-34 1,-52 52 0,52 0-1,-176 123 1,70-17-1,89-36-15,35-17 16,-35 71 0,176 17-1,159-106 17,-194-35-32,158-35 15,-140-18 1</inkml:trace>
  <inkml:trace contextRef="#ctx0" brushRef="#br0" timeOffset="52675">16140 12100 0,'0'0'0,"-18"-35"16,-17 0-1,35 70 16,0 36-15,0-19-16,17 90 16,19 16-1,-1-17 1,-35-52 0,35-36-1,0-53 1</inkml:trace>
  <inkml:trace contextRef="#ctx0" brushRef="#br0" timeOffset="53157.26">16581 12524 0,'0'0'0,"35"-36"15,-35 1 1,0 0-1,0-1 1,-18-16 0,-35 52-1,-35 0 1,-35 88 0,87-18-1,36 1 1,18-18-1,88-53 1,70 0 15,-105-18-15,-36-70 0,36 35-1,-71 18 1,35 105 31,-35-34-47,0 34 15,0-35-15,0 1 16,35 17 0</inkml:trace>
  <inkml:trace contextRef="#ctx0" brushRef="#br0" timeOffset="53573.91">17339 12365 0,'0'0'0,"0"-35"31,-35 35 0,-36 0-15,1 17-1,34 18 17,19-35-32,17 36 0,0 17 15,35 0 1,53-18 15,-17-35-31,-18 35 31,-53 0-15,0 18 0,-18-17-1,-35-36 1,53 35-1</inkml:trace>
  <inkml:trace contextRef="#ctx0" brushRef="#br0" timeOffset="53891.1">17798 12259 0,'-36'0'0,"-52"0"15,-18 18 1,106 35 0,-53-1-1,53 1 1,53 0 0,18-17-1,35-1 1,-71-35-1,-35 53 1,0-18 0,-35 0-1,-106 71 1,88-106 0</inkml:trace>
  <inkml:trace contextRef="#ctx0" brushRef="#br0" timeOffset="54657.1">19297 11695 0,'0'0'0,"-35"0"31,-1 70-15,-17 18-16,1 177 15,-19 35 1,71-18 0,71-70-1,158-89 1,-35-70 0,-106-88-1</inkml:trace>
  <inkml:trace contextRef="#ctx0" brushRef="#br0" timeOffset="55456.92">19950 11818 0,'0'0'0,"-36"0"16,36-35 15,53 35-15,35 0-16,18 0 15,88-53 1,-106 53 0,-105 0 15,-18 0-16,-1 0 1,-17 18 0,18-18-16,0 105 31,35 1-15,17 0-1,36-53-15,-53 17 16,36 19 15,17-89-31</inkml:trace>
  <inkml:trace contextRef="#ctx0" brushRef="#br0" timeOffset="55925.27">20884 11836 0,'0'0'16,"0"-36"15,0 89 110,0 0-141,0 35 15,-17 106 1,17-35 0,-53 0-1,53-53 1,0-36 0,0-17-1</inkml:trace>
  <inkml:trace contextRef="#ctx0" brushRef="#br0" timeOffset="56372.53">21131 12382 0,'0'0'0,"0"18"31,0 70-15,0 36 0,0-54-1,18-70-15,-18 18 16,0-53 31,0-1-47,0 1 15,0-18-15,0-123 16,0 141 15,0-18-15,0 17 0,106 1-1,-53 35 1,0 0-1,-18 0 1,18 0 0</inkml:trace>
  <inkml:trace contextRef="#ctx0" brushRef="#br0" timeOffset="56524.14">21149 12365 0,'0'0'0,"0"35"0,-35-35 31,105 0-15,71 0 0,-52-18-1</inkml:trace>
  <inkml:trace contextRef="#ctx0" brushRef="#br0" timeOffset="56726.68">22154 12577 0,'0'35'15,"0"0"1,-17 0-16,17 36 31,0-53-31,-35 34 0,35-16 16</inkml:trace>
  <inkml:trace contextRef="#ctx0" brushRef="#br0" timeOffset="57492.5">23442 11448 0,'0'-18'15,"0"-17"1,35 35 0,1 0 15,-1 0-31,0 106 15,-35 17 1,0-17 0,0-53-1,0-18 1</inkml:trace>
  <inkml:trace contextRef="#ctx0" brushRef="#br0" timeOffset="57756.2">24042 11448 0,'0'0'15,"0"88"17,0 0-32,-18 106 15,-35 35 1,53-17-1,-35-53 17,35-89-32,0 19 15,0-54 1</inkml:trace>
  <inkml:trace contextRef="#ctx0" brushRef="#br0" timeOffset="58089.29">24412 12206 0,'-17'0'31,"17"53"-15,-36 35-1,36-35 1,36-18-1,69-35 1,-52 0 0,0-53 15,0 18-31,-53 0 16,-17-71-1,17 71 1,-89 35-1,54 53 1,0-18 0</inkml:trace>
  <inkml:trace contextRef="#ctx0" brushRef="#br0" timeOffset="58305.74">25665 12400 0,'0'0'0,"-18"0"15,-35 18 1,18 70 0,35-35-1,-36 0-15,36 0 16</inkml:trace>
  <inkml:trace contextRef="#ctx0" brushRef="#br0" timeOffset="59039.77">26705 11077 0,'0'-35'15,"53"53"17,0 34-17,71 37 1,-71-19-16,-1-17 16,1 18-1,-53-36-15</inkml:trace>
  <inkml:trace contextRef="#ctx0" brushRef="#br0" timeOffset="59238.13">27252 11165 0,'0'-35'32,"-35"106"-1,35-1-31,-53 89 15,18 17 1,35-105 0,0 17-16,0 0 15</inkml:trace>
  <inkml:trace contextRef="#ctx0" brushRef="#br0" timeOffset="59457.84">27728 11377 0,'0'0'0,"0"53"31,-17 18-31,17 87 16,-53 54-1,53-53 1,-36-18-1,36-106 1</inkml:trace>
  <inkml:trace contextRef="#ctx0" brushRef="#br0" timeOffset="59955.86">28169 11942 0,'-35'17'32,"35"71"-32,-35-52 15,35 17 1,0-89 31,0 1-47,0-53 31,35 35-31,-35 18 0,18 35 16,17-36 15,18 107-15,-18-1-1,0-34 1,1 17-1,17-53 1,0-18 0,-1-35-1,-52 0 1,0-53 0,-35 71-1,0 35 1,35-35-1</inkml:trace>
  <inkml:trace contextRef="#ctx0" brushRef="#br0" timeOffset="60192.88">28892 11095 0,'0'0'0,"89"0"47,-36 70-47,17 19 15,18 34-15,-52 177 16,17-71 0,-89-17-1,-70 0 1,-52-107-1</inkml:trace>
  <inkml:trace contextRef="#ctx0" brushRef="#br0" timeOffset="70818.22">13388 15046 0,'-18'-88'31,"18"52"-15,-35 1-1,-18 35 17,18 0-17,0 0-15,-89 71 16,1 52-1,-19 54 1,90 52 0,16-35-1,142 18 1,35-177 0,18 0 15,-36-35-16,-52-17-15,-18-19 0</inkml:trace>
  <inkml:trace contextRef="#ctx0" brushRef="#br0" timeOffset="71073.12">13741 15169 0,'0'0'0,"-18"-88"15,18 53 32,0 88-31,0 35-16,0 71 15,18 0 1,-18-89 0,0 18-16,0 18 15,53 0 16</inkml:trace>
  <inkml:trace contextRef="#ctx0" brushRef="#br0" timeOffset="71517.67">14199 15716 0,'0'-88'16,"18"53"-1,-18-18 1,35 18 0,-35-1-1,-35 36 17,0 0-32,-36 0 15,-35 53 1,0 18-1,71-36 1,35 18 0,88-18-1,36-52 1,-18-19 0,17-17-1,-52 53 1,-36 0-1,-35 53 1,0 18 0,-18-36-1,18 53 17</inkml:trace>
  <inkml:trace contextRef="#ctx0" brushRef="#br0" timeOffset="71917.85">14922 15540 0,'0'0'0,"0"-53"16,-35 18 0,0 35-1,-71 0 1,71 17-1,-18-17-15,53 53 32,0-17-17,35-36 1,0 52 0,36-52-16,17 36 15,-17-1 16,-71-17-15,-36 52 0,-52-17-1,-88 18 1,141-36 0,-1-35-1,89-18 1</inkml:trace>
  <inkml:trace contextRef="#ctx0" brushRef="#br0" timeOffset="72320.55">15275 15505 0,'0'0'0,"0"-36"31,-70 36-15,34 0-16,-69 0 31,34 36-15,36 52-1,35-53 1,17-35-16,19 53 16,52-53-1,18 0 1,17 35-1,-70 1 1,-53-1 0,-70 18-1,-72 17 1,37-17 0,87-53 15,53 0-16,18-35-15</inkml:trace>
  <inkml:trace contextRef="#ctx0" brushRef="#br0" timeOffset="72501.22">15558 15646 0,'0'-53'0,"0"106"16,35-106-16,-35 106 46,0-18-30,0 0-16,0 1 16,0-1-16,-18 18 15,-17-53 1</inkml:trace>
  <inkml:trace contextRef="#ctx0" brushRef="#br0" timeOffset="72790.89">15469 15099 0,'0'0'0,"0"-35"16,-70 35 0,34 17-1,36 54 1,18-18-1,17-53 1,-35-18 31,0-17-47,-17 35 16,-19 0-1</inkml:trace>
  <inkml:trace contextRef="#ctx0" brushRef="#br0" timeOffset="73187.41">15963 15152 0,'0'0'0,"53"0"46,-18-35-30,1-1-16,-1 1 16,-35 0-16,35 35 15,-35-36 1,-53 125 31,18 105-32,35-53-15,0 0 16,0 212 0,53-18-1,35-53 1,-53-159 0,-35-17-1,-35-88 1</inkml:trace>
  <inkml:trace contextRef="#ctx0" brushRef="#br0" timeOffset="73484.22">15734 16387 0,'-35'-71'16,"70"142"-16,-70-195 0,-18 53 16,53 36-1,141-53 1,53 0-16,17 0 31,-87 17-15,-53 18-1,-36 0 1,-35 89 31,0-1-47,0 35 15,0-17-15,0 18 16,-18-71 0,-17 0-16</inkml:trace>
  <inkml:trace contextRef="#ctx0" brushRef="#br0" timeOffset="73767.16">16387 15311 0,'-18'-36'16,"18"72"15,18-36-15,34 0-1,-16-36 1,-36 1-1,-36 35 17,1 0-32,0 0 15,35 35 17,0 1-32</inkml:trace>
  <inkml:trace contextRef="#ctx0" brushRef="#br0" timeOffset="74051.39">16880 15416 0,'0'0'0,"0"-17"15,-17 17 32,-18 0-31,-1 17-16,1 19 15,0 34-15,-1-17 16,1 18 0,35 35-1,106-18 17,-71-88-32,36 0 15,35-18 1</inkml:trace>
  <inkml:trace contextRef="#ctx0" brushRef="#br0" timeOffset="74450.78">17216 15681 0,'52'-35'15,"-52"-1"16,-35 1-15,-35 35 0,-1 0-1,1 18 1,70 17 0,-36-35-16,36 35 31,18 1-31,105-36 31,-52 0-15,35-18-1,-53 18 1,-53 71 15,0-36-15,-18 18-1</inkml:trace>
  <inkml:trace contextRef="#ctx0" brushRef="#br0" timeOffset="74700.91">17621 15064 0,'0'0'0,"0"-36"0,-17 36 15,17-35 1,0 88 15,0 141-15,0-88-16,0 0 16,17 158-1,-17-176 1,0-52-1</inkml:trace>
  <inkml:trace contextRef="#ctx0" brushRef="#br0" timeOffset="75151.37">17427 15593 0,'0'0'0,"0"-35"0,-70 35 15,70-36 1,88 36-1,71 0 17,-18 0-17,-88-35-15,52 35 16,-105 35 62,0 36-62,0-36-16,53 18 15,18-53 1,0 0 0,-19-18-1,-52-35 1,0 18-1,-105-35 1,-1 70 15,70 0-15,36 35-16,36 18 16</inkml:trace>
  <inkml:trace contextRef="#ctx0" brushRef="#br0" timeOffset="75500.25">18203 15487 0,'0'0'0,"0"-35"16,36 35-1,87 70 1,-88 1 0,-35 17-1,0-53 1,-17 1 15,-19-36-31,1-36 31,35-17-31,0-17 16,141-89 0,-70 106-16,35 0 15,17 0 1,-17 124-1,-106 35 1,-53 0 0,-123-36-1,123-70 1</inkml:trace>
  <inkml:trace contextRef="#ctx0" brushRef="#br0" timeOffset="75766.24">18309 14676 0,'0'0'0,"-35"0"15,-18 17-15,18 18 16,-1 54 0,54-36-1,70-53 1,-52-71-1,-1 0 1,-70 1 0,-36 70-1,-52 159 17,87-89-32</inkml:trace>
  <inkml:trace contextRef="#ctx0" brushRef="#br0" timeOffset="76305.74">13970 16775 0,'-582'-53'31,"458"53"-15,19-36 0,140 1-1,124 35 1,140-70 0,37 70-16,122-53 15,1024-18 1,-582 71-1,-301 0 1,-281 0 0,-265 0-1,-142 0 17,-263 0-17,122 53 1,-17-53-16</inkml:trace>
  <inkml:trace contextRef="#ctx0" brushRef="#br0" timeOffset="76624.64">14217 17057 0,'0'0'0,"-194"0"15,159 0-15,70 0 31,71 0-15,70 0-16,300-35 16,159-36-1,71 18 1,-142 0 0,-228 53-1,-372 0 48,1 0-48,35 18-15,-88-18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10:03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3616 0,'0'-35'31,"-18"35"-31,18 17 78,-35 72-62,35-19-16,0 36 16,0 123-1,0-123-15,17 53 16,72-53 0,-19-71-1,1-35 1,34-88-1,-16-53 1,-54-124 0,53-35 15,-88 141-15,-53 124-1,18 35 16,35 18-31,0 35 16,18 88 0,17-106-16</inkml:trace>
  <inkml:trace contextRef="#ctx0" brushRef="#br0" timeOffset="417.37">4357 3951 0,'0'0'16,"53"-35"15,17 35-15,18 53 0,-52 70-1,-36-70-15,0 0 16,-36 53-1,1-53 1,0-53 0,0-106 15,70-53-15,18 71-16,70-18 15,-35 71 1,-17 35 15,-36 53-15,-35 141-1,0-141 1,0 70 0,0-35-16</inkml:trace>
  <inkml:trace contextRef="#ctx0" brushRef="#br0" timeOffset="825.31">5521 3951 0,'0'0'0,"0"-35"0,0 0 16,-35-1 15,-18 36-31,-18 53 31,18-18-31,18 1 0,0-1 31,35 0-15,53 1 0,88-1-1,-35 0 1,-71-35-1,-35 35 1,-53 89 0,-141-54-1,70 1 1,36-36 0,88-52 15,88-19-31</inkml:trace>
  <inkml:trace contextRef="#ctx0" brushRef="#br0" timeOffset="1784.47">5733 4092 0,'0'-53'16,"0"18"-1,-36 106 32,36-36-31,0 0-16,0 0 15,0 18 1,18-17 0,17-36-16,18 0 31,18 0-31,-18-53 15,-18-71 17,-35 54-17,0 34-15,-18 107 47,18 0-31,0-1-1,0-35 1,159 18 15,-124-53-31,54 0 16,-54-17-16,0-54 16,18 1-1,-53-1 1,0 36 15,-35 35-31,-1 141 16,36 18 15,0 35-15,0 17-1,18 19 1,-18-160-1,0-140 32,0 34-31,0-70 0,0-88-1,0 89-15,0-1 16,53-141-1,-18 106 1,1 123 0,52-17 15,-53 35-15,18 35-1,-53 36 1,-53 17-1,-106 35 1,124-87 0,0-36-1,52 0 1,36 0-16</inkml:trace>
  <inkml:trace contextRef="#ctx0" brushRef="#br0" timeOffset="2253.05">6756 4304 0,'35'0'31,"36"0"-15,-19-88-1,19 0 1,-71 52-16,35-34 16,-35 34-1,0 1 1,-53 0 0,18 35-1,0 35 16,0 89-15,35-54 0,0 1-1,17-18 1,36-53 0,0 35-1,-18-35 1,18 0-1,-18 0 1,-35-18 0,36-17-1</inkml:trace>
  <inkml:trace contextRef="#ctx0" brushRef="#br0" timeOffset="2615.36">7250 4251 0,'0'-35'32,"35"35"-17,0-36 1,0-105 0,-35 71-1,0 52 1,0-17-1,36 35 17,34 17-17,-34 19 1,-1 17 0,-35 17-1,0-34 1,0 16-1,35-16 1</inkml:trace>
  <inkml:trace contextRef="#ctx0" brushRef="#br0" timeOffset="3001.89">7743 4075 0,'0'0'0,"0"-71"16,0 53-1,124 36 32,-124 17-47,35 1 16,-35-1-16,36 35 16,-1-34-1,18-1 1,17-53 15,-17-35-31,-18-105 31,1 105-15,-36 17 0,0 1-1,0 106 16,0 52-15,35 1 0,0-124-1</inkml:trace>
  <inkml:trace contextRef="#ctx0" brushRef="#br0" timeOffset="3235.69">8502 3898 0,'0'18'31,"0"17"-15,-18 89-16,18-36 31,0-18-16,0-52 1</inkml:trace>
  <inkml:trace contextRef="#ctx0" brushRef="#br0" timeOffset="3531.52">8396 3475 0,'-35'0'16,"0"0"-1,35 17 1,0 19-16,52-36 47,1-18-32,-53-52 1,0 52 0,-35 18-1,0 0-15,35 35 16,-35-35-16</inkml:trace>
  <inkml:trace contextRef="#ctx0" brushRef="#br0" timeOffset="3985.96">8855 4128 0,'0'0'0,"0"-71"47,53 36-31,35-89-1,-53 71-15,-35 18 16,35 0-16,-52 35 63,17 17-48,17-17 1,19 53-16,70 35 15,-18-52 1,-88 17 0,-18 17 15,-70-70-15,-53 53-1,105-53 1,1 0-1,141-17 17</inkml:trace>
  <inkml:trace contextRef="#ctx0" brushRef="#br0" timeOffset="4265.29">9366 4039 0,'53'0'15,"-18"0"1,1-35-16,34 35 16,-34-35-1,-1-1 1,0 1 0,-88 35 15,36 0-31,-54 0 15,36 18 1,35 35 0,0 17-1,106-17 1</inkml:trace>
  <inkml:trace contextRef="#ctx0" brushRef="#br0" timeOffset="4665.38">9842 4128 0,'0'0'15,"36"0"-15,-36-71 47,-18 36-31,-17 35 0,35 17-1,-53-17-15,53 36 16,0-1-1,70-35 17,-34 0-32,17-53 15,-53-35 1,35-18 0,-35-18-1,-18-87 1,-17 211-1,0 106 17,35-1-17,53-16 1,70 175 0,-88-211-16</inkml:trace>
  <inkml:trace contextRef="#ctx0" brushRef="#br0" timeOffset="5531.32">11695 3581 0,'0'0'0,"0"-36"15,0 72 32,0 52-31,0-18-16,-36 160 15,1-89 1,35-88 0,0 17-1,18-17 1,70-53-1,35 0 1,18-17 0,-141-19 31</inkml:trace>
  <inkml:trace contextRef="#ctx0" brushRef="#br0" timeOffset="5866.84">12153 4233 0,'35'0'32,"1"0"-32,-1-35 15,0 35 1,1-35-16,34-36 15,1 1 1,-71 34 0,-71 36 15,36 0-31,-36 106 16,18-35-1,53-1 1,53 19-1,-17-89 1,69 0 0</inkml:trace>
  <inkml:trace contextRef="#ctx0" brushRef="#br0" timeOffset="6648.99">12894 4216 0,'0'0'0,"35"-36"15,-35 1 32,0-18-47,0 18 16,-17 35 0,-54 0-1,1 0 1,34 0-16,1 53 15,0 35 1,35-17 0,35-1-1,36-70 17,34 0-17,-52-17 1,-17-72-1,-36 36 1,0 18 0,0 88 31,0-35-32,35-18 1,-35 35-16,88-35 15,-17 0 1,-1-18 0,1-35-1,-71 1 17,-18-1-17,-35 17 1,18 36-1,0 0-15,52 18 32,19-18-32,-1 0 15,71 0 1,-1 0 0,-69 0-1,-36 35 1,0 36-1,-36-1 1,36 19 15,0-54-31,89-35 16</inkml:trace>
  <inkml:trace contextRef="#ctx0" brushRef="#br0" timeOffset="7230.77">13705 4216 0,'0'-71'16,"36"36"0,-1 35-1,18 0 1,0 53 0,-53 17-1,0 1 1,-88-18-1,88-71 32,0-35-31,35 0-16,35 0 16,19-17-1,-19 70 1,-70 35 15,0 36-15,0-36-16,35-35 15,18 53 1,18-53 0,0 0-1,-19-71 1,-52 1-1,0-1 1,0 36 0,-17 88 15,17 17 0,53 1-15,-53 0-1,17-71-15</inkml:trace>
  <inkml:trace contextRef="#ctx0" brushRef="#br0" timeOffset="7497.46">14340 3704 0,'-88'18'32,"53"-18"-32,35 53 15,0-18 1,71-35 15,-36-106-15,-35 89-1,-35 17 17,-18 0-32</inkml:trace>
  <inkml:trace contextRef="#ctx0" brushRef="#br0" timeOffset="8399.11">14464 4004 0,'0'-18'31,"0"-17"-15,0 0 0,35 35-16,18-35 31,35 35-16,-52 0-15,-1 35 16,18 71 0,-53-36-1,0-34 1,-18-1 0,-35 0-1,18-35 1,35-53-1,53-17 1,88-1 15,-71 71-31,-34 0 16,-19 35 0,-17 36 15,0-36-31,0 36 15,71-71 1,-18 0 0,17 0-1,1-53 1,35-53 0,-106 71-1,0-18 1,-88 53-1,-36 0 1,54 106 0,70-18-1,0 106 1,105 35 0,19 159 15,-124-194-16,0-35 1,0-71 0,-71-53-1,18-35 1,-17-35 0,-36-71-1,71-17 1,70-36-1,124 53 1,17 18 0,-52 17-1,-89 71 1</inkml:trace>
  <inkml:trace contextRef="#ctx0" brushRef="#br0" timeOffset="9537.5">4427 5274 0,'0'0'0,"-176"0"15,-89 53 1,177-53-1,512-18 32,-178 18-47,1 0 16,36 0-16,281 0 16,36-70-1,0 70 1,211-53-1,-247 53 1,-105 0 15,0 0-31,-1 0 16,-34 0 0,158-53 15,-265 53-16,-35 0 1,159 35 0,-158-35-1,16 0 1,-87 0 0,35 0-1,53 0 1,-88 0-1,17 0 1,-18 0 0,-52 0-1,-71 0 1,124 0 0,-35 0-1,52 0 1,-18 0-1,125 0 1,-213 0 0,-88 0-1,-88 0 17,1 0-32</inkml:trace>
  <inkml:trace contextRef="#ctx0" brushRef="#br0" timeOffset="10235.26">5292 6668 0,'0'-36'32,"0"1"-32,35 106 47,-35-19-32,0 37-15,0 69 31,0-122-15,0 34-16</inkml:trace>
  <inkml:trace contextRef="#ctx0" brushRef="#br0" timeOffset="10679.34">5186 6562 0,'0'0'15,"-53"-36"-15,-18 36 16,-17 18 0,0 229-1,35-18 1,53-70 0,88 17-1,142-70 16,-54-70-15,-17-54 0,-18-70-1,18-89 1,-89 54 0,-70-36-1,0-53 1,-35 54-1,-159-36 1,-18 194 0,-88 35-1,177 71 1,246 105 0,18-211-1</inkml:trace>
  <inkml:trace contextRef="#ctx0" brushRef="#br0" timeOffset="23708.68">8590 6315 0,'0'-36'0,"0"19"31,-18 17-15,-52 0 0,17 0-16,-70 106 15,-54 52 1,1 19-1,141-18 1,-1-18 0,160-53-1,34-53 1,1-35 0,0 0-1,0 0 1,-106-18-1</inkml:trace>
  <inkml:trace contextRef="#ctx0" brushRef="#br0" timeOffset="25058.01">9066 7126 0,'18'0'47,"17"-18"-47,1 18 16,34-70-16,18-1 15,-17-17 1,-18-35-1,-18-36 1,-35 71 0,0 17-16,0-17 15,0 0 1,-18 35 0,-34 53-1,-19 0 1,53 35-1,-52 106 1,70 71 0,0 0-1,0-54 1,123 1 0,-52-88-1,-36-71 1,106 0 15,-106-18-31,71-141 16,-70 53 15,-1 1-15,-35 87-1,-18 18 16,18 35-15,-35 18 0,35-35-16,0 52 15,0-34 1,18 34 0,52-35-1,-17-35 1,-18 0-1,1-35 1,-1-106 15,-35 88-31,0-17 32,0 34-1,0 89 78,-18 53-93,18-71-1,53 1-15,18-1 32,-18-35-32,35 0 15,-18-18 1,1-70 0,-36 18-1,-35-19 1,0 54 15,53 88 16,-18-53-31,18 35-16,71 1 15,-71-36 1,-18 35-16,-35 35 15,-18-17 17,-87 0-32,-54 0 15,71-18 17,52-35-17</inkml:trace>
  <inkml:trace contextRef="#ctx0" brushRef="#br0" timeOffset="25325.2">11130 6421 0,'-18'-36'0,"36"72"0,-36-107 16,-34 71-16,52 88 47,0 18-47,0 88 15,35-106 1,18 36 0,-53-18-1,0-89 1</inkml:trace>
  <inkml:trace contextRef="#ctx0" brushRef="#br0" timeOffset="25475.62">10989 6897 0,'0'0'16,"-18"0"-16,18-35 0,0-1 31,89 36-15,52 0-1,-35-53 1</inkml:trace>
  <inkml:trace contextRef="#ctx0" brushRef="#br0" timeOffset="27091.23">11518 7003 0,'18'0'62,"17"-18"-46,0 18-1,-35-53-15,36 53 16,-36-53-16,0-17 31,0 17-31,0 17 32,-18 36-17,-88 0 1,53 53-1,53 18 1,0-1 0,53 1-1,18-36 1,-18-35 0,-18 0-1,-35-35 1,35-53-1,53-18 17,-17 71-1,-18 35-31,-18 0 16,0 0-1,-35 17 1,0 72-1,0-37 1,0-16 0,36-36-1,17 0 1,17 0 0,1-106-1,-18 35 1,0 1-1,-53 35 1,0 70 31,0 18-31,52 88-1,-16-106 1,-1-35-16,0 35 15,1-35 1,-1-17 0,-35-54-1,35 1 1,0 17 0,18 53-1,18 0 1,-36 35-1,0 88 17,-52-52-32,-36-18 15,-18-53 17,71-35-1,0-1-16,89-87 1,-19 88 0,-35-1-16,36 36 15,-36 0 1,-35 18 0,0 53-1,0-36 1,124 18-1,-54-53 1,36-36 0,-35-52-1,-18 0 17,-53 53-1,-18 35-16,-35 53-15,53-36 16,-35 301 0,70 17-1,53 0 1,-53-53 0,-35-35-1,0-159 1,0-52-1,-123-36 17,88-36-17,-1 1-15,1-71 0,-35-88 32,105-106-17,53-70 1,-88 141-1</inkml:trace>
  <inkml:trace contextRef="#ctx0" brushRef="#br0" timeOffset="27361.18">12312 6050 0,'0'0'16,"0"35"15,0 1-15,18-36 15,-18-18-31,35-17 16,-53-53 15,-17 105-16,35 18 1</inkml:trace>
  <inkml:trace contextRef="#ctx0" brushRef="#br0" timeOffset="28708">16739 6315 0,'-88'0'15,"176"0"-15,-246 0 0,69 0 16,36 0-16,1 0 15,157 0 32,160 0-47,88 0 16,-36 0 15,-176 0-31,-52 0 16,-37-53-1,-52 18 17,-70-1-17,17 1 1,18 0 0,-1-1-1,1 36 1,53 18 46,35-18-46,0 71-16,17-71 16,-17 35-1,18 0 1,-18-35-1,-53 35 1,0 18 15,-106 18-15,35 52 0,36-87-16,0 34 31,-36-34-31</inkml:trace>
  <inkml:trace contextRef="#ctx0" brushRef="#br0" timeOffset="30140.07">19491 5768 0,'0'-88'16,"0"52"-1,-18 36 1,-17 0 0,0 0-16,-53 36 15,-18 70 1,35 17 0,71-17-1,0 0 1,88 35-1,54-106 1,-37-35 0,1-35-1,-18-89 17,-52 54-17,-36-1 1,0 36-1,0 53 32,-18 17-47,18 0 16,0 36 0,18 17-1,17-88 1,18 0-1,0-18 1,17-17 0,-70 0-16,36-71 15,-36 71 1,0-18 15,-18 106 0,18 35-15,35 0 0,0-53-16,1-35 15,34 36 1,1-36 0,-71-18-1,35-88 1,0 53-1,159 0 1,-105 53 0,-54 18-1,-35 105 17,-53-70-17,-18-17-15,-87-1 16,17 18-1,88-53 1,159-106 15,-18 71-31</inkml:trace>
  <inkml:trace contextRef="#ctx0" brushRef="#br0" timeOffset="30329.72">20585 5838 0,'0'0'16,"0"53"15,0 0-15,0 53-16,0-18 16,35-17 15,-35-1-16</inkml:trace>
  <inkml:trace contextRef="#ctx0" brushRef="#br0" timeOffset="30746.85">20443 6121 0,'-35'-53'15,"88"17"1,88 1-1,-70 35-15,17 0 16,-35 0 0,35 0-1,-53 0-15,-35 18 16,0 35 15,-17 0-15,17 0-1,17-18 1,54-35 0,17 0-1,-88-18 1,0-70 0,-53 35-1,-53 53 1,36 0-1,35 0 17,52 18-17</inkml:trace>
  <inkml:trace contextRef="#ctx0" brushRef="#br0" timeOffset="31256.96">21114 6068 0,'35'0'15,"0"-18"1,1-17-1,34 35 1,1 0 0,-1 88-1,-70-17 1,0-36 0,-17 0-1,-19-35 1,36-17-1,0-72 1,71 54 0,-1 0-1,72 52 17,-107 54-17,-35 0 1,-53-19-1,0-52 1,0 36 0,18-72-1,35-69 1,70-1 0,71 18-1,-35 88 1,-35 17-1,-71 107 1,0-89 0,-53 36-1</inkml:trace>
  <inkml:trace contextRef="#ctx0" brushRef="#br0" timeOffset="31673.25">22102 6156 0,'0'0'0,"0"-35"16,35-18-1,-35 17 1,0 1-16,0 0 16,0 0-1,-71 88 1,36-1-1,0 90 1,70-107 0,36 18-1,-1-88 1,1-18 0,34-53 15,-87 70-16,17 36 1,18 18 0,-17 88-1,-1-35 1,18-36 0,-18-35-16</inkml:trace>
  <inkml:trace contextRef="#ctx0" brushRef="#br0" timeOffset="32556.11">24077 5521 0,'0'0'0,"0"-35"16,0-1 0,-70 36-1,-72 18 1,72 53 0,35-36-16,-1 18 31,36-18-16,71 0 1,123 18 0,-106-17-1,-35-1 1,0 53 0,-53-17-1,-35-36 1,-106 71-1,35-106 1,17 0 0,54 0 15,0 0-15,70-18-1,89-17-15</inkml:trace>
  <inkml:trace contextRef="#ctx0" brushRef="#br0" timeOffset="32905.64">24359 6015 0,'0'0'0,"36"0"16,17 0 15,-18 0-31,35-35 15,19-1 1,-89 1 0,35-36-1,-88 71 1,-18 0 0,1 0-1,35 18 1,-18 70-1,17-17 1,36-36 0,53 18-1,53-53 1,0 0-16</inkml:trace>
  <inkml:trace contextRef="#ctx0" brushRef="#br0" timeOffset="33355.25">24853 6085 0,'35'-35'0,"-70"70"0,141-140 32,-71 52-32,-35 17 15,0 1 17,0 0-32,-141 35 31,124 17-16,17 19 1,0 17 0,70 105-1,18 19 1,0-1 0,-17 54-1,-71-142 1,0 88-1,-18-105 1,-123-36 15,88-35-31,-52 0 16,-1-18 15,35-52-31,71-18 31,0-54-15,106-34-16</inkml:trace>
  <inkml:trace contextRef="#ctx0" brushRef="#br0" timeOffset="33888.85">25171 5980 0,'0'0'0,"0"-53"16,0 17-1,53 36 1,70 18 15,-123 17-31,53 36 16,-53-1-16,-18-34 16,-17 17 15,0-53-16,35-71 17,17 71-32,-17-53 15,106 18 1,-53 35 0,-18 0-1,-35 70 1,-17-34-1,-1-36 17,18-53-17,0-35 1,53-1 0,-18 89-1,71-35 1,0 53-1,-71 52 1,-35 1 0,0-1-1,0-34 1</inkml:trace>
  <inkml:trace contextRef="#ctx0" brushRef="#br0" timeOffset="34454.5">25964 6121 0,'36'-18'15,"-1"-17"1,0-1 15,-35 1-31,0 0 16,0 0 0,-53 35-16,-17 17 31,35 54-16,35-1 1,123-34 0,-52-36-1,-19 0 1,-16 0 0,17-71-1,70 36 1,-105 35-1,35 88 1,-53-17 15,-36-18-31,1-18 16,0-35 0,35-71 30,0 18-46,106 0 16,0 0 0,-54 53-1,-16 18 1,-1 88 0,-35-53-1</inkml:trace>
  <inkml:trace contextRef="#ctx0" brushRef="#br0" timeOffset="34674.74">26882 5768 0,'0'0'0,"0"-35"0,0 123 46,0-18-30,53 19 0,-53-1-16,35-35 15,-35 35 1,0-35 0</inkml:trace>
  <inkml:trace contextRef="#ctx0" brushRef="#br0" timeOffset="34805.6">26846 6191 0,'0'-53'0,"0"106"0,-35-141 16,35 53 15,35 35-31,71 0 16,18 0-1</inkml:trace>
  <inkml:trace contextRef="#ctx0" brushRef="#br0" timeOffset="35411.32">27446 6085 0,'-18'-17'47,"-17"-19"-31,-18 36-1,18 0 1,-36 0 0,19 71-1,52-18 1,0-18 0,88 36-1,35-71 16,-88 0-31,36-35 16,-36-18 0,1 0-1,-36 0 1,0 17 0,0 89 15,0-17-16,0 17-15,88-18 32,-18-53-17,-34-35 1,-36 18 0,0 0 15,0 70 0,0 0-15,0 36-1,0-36 1</inkml:trace>
  <inkml:trace contextRef="#ctx0" brushRef="#br0" timeOffset="36454.31">27817 5715 0,'0'0'0,"0"-35"32,0 88-1,0 105-15,35-17-1,-35-88-15,0 36 16</inkml:trace>
  <inkml:trace contextRef="#ctx0" brushRef="#br0" timeOffset="36763.98">27728 6103 0,'0'0'0,"36"-35"31,-1 35-31,18 0 15,88-53 1,-18 53 0,-70-35-1,-17 35 1,-36 17 15,0 36-15,0 0-1,0 18 1,35-36 0</inkml:trace>
  <inkml:trace contextRef="#ctx0" brushRef="#br0" timeOffset="36923.93">28187 5838 0,'0'0'0,"0"-35"16,-35 35-1,70 0 17,53 0-17</inkml:trace>
  <inkml:trace contextRef="#ctx0" brushRef="#br0" timeOffset="37221.76">28504 5997 0,'0'0'16,"-17"88"-16,17 1 16,0-36 15,70-53-31,1 0 31,-18-18-15,-53-53-1,0 36 1,-53-18 0,18 53-1,-54 0 1,89 35-1,36 1 1</inkml:trace>
  <inkml:trace contextRef="#ctx0" brushRef="#br0" timeOffset="37509.01">28734 6103 0,'35'-35'0,"36"-1"16,-1 36 15,-70 18-31,53-18 15,-53 124 1,0-89 0,-35 18-1,-1-53 1,54-106 15,53 53-15,52 53-1,-70 0-15,-18 0 16,18 106 0,-53-71-1</inkml:trace>
  <inkml:trace contextRef="#ctx0" brushRef="#br0" timeOffset="44601.75">5098 10777 0,'-18'0'0,"0"0"16,-17 0 15,35-17 0,0-19-15,0 1 0,18 35-1,35 0 1,-18 0-16,18 35 15,-53 36 1,35-18 0,-53 70-1,-52-34 1,-1-54 0,-17 35-1,71-70 1,-19 0-1,36-53 1,18 18 0,17 0-1,36 35-15,17 35 16,35 36 0,-17-1-1,-70 1 1,-36-1-1</inkml:trace>
  <inkml:trace contextRef="#ctx0" brushRef="#br0" timeOffset="45034.72">5062 10495 0,'-35'0'0,"70"0"0,-123 0 16,35 18-16,-106 88 16,89 35-1,70 17 1,0 54 0,53 17-1,70-123 1,18-70-1,1-36 17,-90 0-32,1-18 15,159-141 1,-141 36 0,34-71-1,-105-53 1,-88-212-1,18 371 1,-230-18 0,88 106-1,53 106 1,124 35 0</inkml:trace>
  <inkml:trace contextRef="#ctx0" brushRef="#br0" timeOffset="46317.4">8273 10460 0,'0'0'15,"0"-71"1,0 142 15,-18-1-15,18 266 0,0-178-1,0-70 1,0-140 46,-53-90-46,53-87 0,0-124-1,0 195 1,88 52-1,0 71 1,54-1 0,-1 36-1,-106 0-15,-35 18 16,35 105 0,-123 1-1,-53-18 1,-88 0-1,105-106 17,89 0-1,35-18 0,18 18-15,34 0-1,-16 0-15,-1 18 16,71 87 0,-18 19-1,-17-54 1,-36-34 0,35 34-1,-17-35 1</inkml:trace>
  <inkml:trace contextRef="#ctx0" brushRef="#br0" timeOffset="46703.36">8819 10742 0,'89'0'46,"-72"0"-30,89-35 0,-35 0-1,-36-36-15,0 18 32,-35 0-17,-17 53-15,-54-35 31,0 53-31,-17 70 32,88-53-17,18 71 1,105-71 0,-17 18-1,71-53 1,-124 0-16</inkml:trace>
  <inkml:trace contextRef="#ctx0" brushRef="#br0" timeOffset="47287.55">9648 10672 0,'0'0'16,"0"-53"-16,36 17 16,-36 1-1,-36 35 16,1 18-15,-18 105 0,53-52 15,0-54-15,0 54-16,53-71 15,88 35 1,-17-88-1,-36-17 1,0-54 0,-88 89-1,0 17 1,-17 18 0,-54 18-1,36 70 1,35 18-1,17-53 17,107 0-32,-18-53 31,-36-18-15,-35-35-1,1 0 1,-54-17-1,-17 17 1,-124 53 0,106 18 15,53 34-31,35-16 16</inkml:trace>
  <inkml:trace contextRef="#ctx0" brushRef="#br0" timeOffset="47838.74">10319 10672 0,'0'0'0,"35"0"0,-35-53 16,35 53-1,36-36 1,-1 36 0,1 71-1,-71-1 1,0-17-1,0-17 1,0-89 31,0 17-47,71-52 16,17 35-1,35 53 1,-52 0-1,-36 36 17,-35 69-32,-18-69 15,-35-1 17,36-35-17,17-35 1,0-1-1,70-52 1,-17 88-16,71-53 16,-18 53-1,-36 0 1,-70 89 0,0-19-1,-53 1 1,18 34-1</inkml:trace>
  <inkml:trace contextRef="#ctx0" brushRef="#br0" timeOffset="48399.78">11412 10636 0,'0'0'0,"0"-35"16,36 0-1,69 35 1,54 53 0,-123 17-1,-36 1 1,0-36 0,-36 0-1,-17-35 1,53-70-1,0 17 17,89-53-17,-1 106 1,-18 0 0,-17 35-1,-53 36 1,-35-18-1,-18-18 1,18-35 0,35-35 15,88-89-15,18 71-1,0 53 1,-71 0-1,0 0 1,-35 71-16,-18-1 16,-52 1-1,17-36 1</inkml:trace>
  <inkml:trace contextRef="#ctx0" brushRef="#br0" timeOffset="49104.68">12488 10689 0,'53'0'47,"-17"0"-32,-1 0-15,-35-17 16,88-19-1,-88-34 1,0 17 0,-53 53-1,0 0 1,-53 70 0,71 1-1,35 17 1,18-53-1,105-35 1,-17 0 0,-53-17-1,0-71 1,17 35 0,72 17-1,-37 36 1,-69 89-1,-36-37 1,0 19 15,-53-36-15,53-70 15,0 0-15,70-71-1,18 18 1,18 52 0,18 36-1,-89 0 1,-35 36-16,35 34 16,-35 18-1,-35-17 1,-18-36-1</inkml:trace>
  <inkml:trace contextRef="#ctx0" brushRef="#br0" timeOffset="49616.76">13988 10742 0,'0'0'0,"0"-35"16,0 0 15,0-1 0,-53 36-15,0 0-16,0 0 16,0 0-1,0 18-15,-35 52 31,88-17-31,88 0 16,71-53 0,-71-70 15,18-89-15,-71 0-1,-35 0 1,0-17-1,-18 53 1,18 193 31,0 1-47,18 35 16,-18 17-16,53-17 15,-18 176 1,-35-194-1,53-52 1,0 16 0</inkml:trace>
  <inkml:trace contextRef="#ctx0" brushRef="#br0" timeOffset="50033.92">14623 10795 0,'0'0'16,"53"-53"15,-53 18-15,0 0-1,0-18 1,-124 17 0,18 36-1,36 36 1,70 52-1,0-35 1,35-18 0,53-35-1,36-35 17,-54-36-17,-35 36 1,-35 53 15,0 17-31,0 0 16,0 0-16,0 18 31,0-17-15</inkml:trace>
  <inkml:trace contextRef="#ctx0" brushRef="#br0" timeOffset="50254.95">15064 10248 0,'0'-88'0,"0"176"0,0-229 0,0 106 15,0 52 17,0 142-1,0-53-31,0 35 15,0 18 1,0-18 0,0-106-1</inkml:trace>
  <inkml:trace contextRef="#ctx0" brushRef="#br0" timeOffset="50666.59">14887 10548 0,'0'0'0,"-35"-70"15,0 70 1,35-36 0,123 36 15,36-35-15,0 35-1,-71 0 1,-88 18 15,0 52-15,0 1-1,0-18 1,123-18 0,-70-35-1,-17-35 1,-36-1-1,0 1-15,0 0 16,-53 0 0,-18-1-16,36 54 31,-1 35-15,89 17-16</inkml:trace>
  <inkml:trace contextRef="#ctx0" brushRef="#br0" timeOffset="51015.79">15663 10513 0,'0'0'0,"36"-53"16,34 53-1,-17 0 1,-18 18 0,-35 52-1,0-35 1,0 1-1,-17-36 1,17-106 31,17 71-47,19-1 16,69-34-1,-34 70 1,-18 53-1,-53 17 1,-124 1 0,-17-18-1,36-53 1</inkml:trace>
  <inkml:trace contextRef="#ctx0" brushRef="#br0" timeOffset="51265.69">15469 9737 0,'0'0'0,"-53"0"15,18 35 1,0 35 0,35-52-1,17-18 1,19-18-1,-36-17-15,0 0 16,0 17 0,-88 54-1,-54 122 1</inkml:trace>
  <inkml:trace contextRef="#ctx0" brushRef="#br0" timeOffset="187553.12">4904 14499 0,'0'0'15,"-36"0"-15,1 0 16,0 0-16,-18 0 31,53 18 0,141-18-15,53 0 0,-88-18-1,-71 18 1,0 0-16,-52 35 47,-36 1-32,53 52-15,-71-53 32,-17 36-32,53-54 15,52-17 48,54-17-48,35 17 1,0 0 0,-36 17-1,-34 89 1,-54-35-1,-17-36 1,-36 0-16,-35 54 16,-35-54-1,18-35 1,123-88 15</inkml:trace>
  <inkml:trace contextRef="#ctx0" brushRef="#br0" timeOffset="188002.28">4727 14093 0,'0'0'0,"-141"89"15,-18 87 1,36 106-1,123 0 1,0-140-16,70 140 16,89-123-1,18-124 1,-19 18 0,36-53-1,106-194 1,-123 53-1,-1-53 17,-88-159-17,-88 141 1,-53 36 0,-35 52-1,-124 18 1,-52 106-1,158 0-15,-141 106 16,194 0 0,159-71-1</inkml:trace>
  <inkml:trace contextRef="#ctx0" brushRef="#br0" timeOffset="188920.55">8749 14199 0,'-35'36'15,"35"52"1,-36 106-1,36-35 1,0-89-16,0 18 16,0-123 31,0-71-47,0-35 15,0 0 1,18-124-16,53 160 15,-19 105 1,19 0 15,70 247-15,-106-71 0,1-88-1,-36-53 1,0 18-1,0-88 1,0-124 0,0-35-1,53 0 1,0 106 0,88 17-1,-53 71 1,-35 124-1,17 123 17,-70 88-17,0-194 1,0-106 0,0 1-16</inkml:trace>
  <inkml:trace contextRef="#ctx0" brushRef="#br0" timeOffset="189619.66">10142 14534 0,'0'0'0,"0"-35"32,0 18-17,0-19 1,0 1-16,0 0 15,0-1 1,-53 1-16,18 0 31,-53 35-15,17 53 0,36 0-16,0 17 15,-18 36 1,53-53-1,88 18 1,18-71 0,-35-89-1,-1-16 1,-17-19 0,-53 54-1,0 87 32,0 36-31,0 35-1,0-52-15,35 34 16,18-35 0,0-35-1,-18 0 1,1-70-1,17-54 1,-36 89 0,-17 0-1,36 35 1,16 88 0,-52 0-1,0-17 1,36-18 15,-1-53-15,0-18-16</inkml:trace>
  <inkml:trace contextRef="#ctx0" brushRef="#br0" timeOffset="190407.8">10848 14058 0,'0'0'0,"-35"-35"16,35 53 78,0 17-79,0 18 79,0 0-94,0 0 16,0 105-1,0 1 1,-36-88-16,36-18 16,0-18-16,0 0 15,0-70 32,0-53-47,18-36 16,35 18-1,-18 18 1,18 0 0,-53 70-1,71-35 1,-1 0 0,-17 53-1,-71 18 16,-17 17-31,-35 1 16,-1 34 0,71-52-1,0 17 32,53 18-31,-18 0-1,-35-18-15,36 36 16,-36-18 0,0-18 15,35-35-31</inkml:trace>
  <inkml:trace contextRef="#ctx0" brushRef="#br0" timeOffset="190907.53">11289 14534 0,'35'-52'31,"0"52"-15,-35-18 0,53 18-16,-17-35 15,-36-36 1,0 53-1,-53 18 1,-18 36 0,36 34 15,0 1-15,105-18-1,71-53 1,18-18-1,-35-52 1,-89-1 0,0 0-16,-35-87 15,0-1 1,-18 124 0,18 70 15,0 159-16,53-35 1,-17-36 15,-36-52-15</inkml:trace>
  <inkml:trace contextRef="#ctx0" brushRef="#br0" timeOffset="191056.21">11571 14358 0,'0'-35'0,"0"70"0,71-70 31,52 35-15,71 0-1</inkml:trace>
  <inkml:trace contextRef="#ctx0" brushRef="#br0" timeOffset="192024.14">13582 14093 0,'0'0'0,"-35"18"31,35 53-15,0 123-1,0-88 1,0-54-1,-36-104 32,36-19-31,0 0-16,0-211 16,0 71-1,71 69 1,52 89-1,36 53 1,-124 124 0,-35-1-1,-17-34 1,-36-19 0,53-87 30,18 17-30,34 0-16,107 0 31,-71 88-15,-88 53 0,0-106-1,-17 0-15,-107 54 16,1-54-1,52-35 1,36 0 0,0-35-1,123-36 1</inkml:trace>
  <inkml:trace contextRef="#ctx0" brushRef="#br0" timeOffset="192860.05">14464 14164 0,'0'0'0,"18"0"47,-18-35-31,35-18-1,-35 0 1,-18 18 0,-105 35-1,52 35 1,1 35 0,34 1-1,36-18-15,0-18 16,71 36-1,17-71 1,36 0 15,-54-53-15,-35-124 0,-35 142-1,0-18 1,-17 53-1,17 53 32,0 18-47,0-18 16,0-18-16,0 18 16,70 17-1,1-34 1,-18-36-1,0-53 1,0-53 15,-53-35-15,0 106 0,0-18-1,52 17 1,107 54-1,-88 70 1,-36-53 0,-35 71-1,-106 18 1,-53-89 0,71 0-1,53-35 1,88 0 15</inkml:trace>
  <inkml:trace contextRef="#ctx0" brushRef="#br0" timeOffset="193322.25">15311 13899 0,'0'0'15,"0"-35"17,0 106-17,0-1-15,0 89 16,0-35 0,0-72-1,0-16-15,-36 34 16,54-105 31,-18 17-47,35-35 15,36-52 1,35-54 0,-36 124-1,-105 52 16,35 18-15,-35 36 0,35 0-1,0-36-15,0 0 16,17 53 15,36-52-31,0-36 16</inkml:trace>
  <inkml:trace contextRef="#ctx0" brushRef="#br0" timeOffset="193817.01">15804 14376 0,'71'-36'47,"-18"1"-32,-18-35 1,-35 17 0,0 17-1,-17 36 1,-19 0-16,-87 89 16,123-54-1,0-17-15,0 17 16,53 35-1,123-70 17,-88-53-32,-52-35 31,-1-53-15,-35-71-1,-35 124 1,-1 88 31,36 36-47,0 34 0,36 124 15,-1-53 1,-35-105 0,35 16-1</inkml:trace>
  <inkml:trace contextRef="#ctx0" brushRef="#br0" timeOffset="193950.38">15910 14041 0,'0'0'0,"124"0"31,-54 17-15,195-17-1</inkml:trace>
  <inkml:trace contextRef="#ctx0" brushRef="#br0" timeOffset="194870.56">17745 13723 0,'0'71'31,"-53"17"-15,0 0-16,18 0 15,-18 71 1,0-53 0,17-106-1,125-230 16,17-16-15,-18 51 0,-18 125-1,-17 35 1,18 88 0,-71-1-16,70 107 15,-17 18 1,18-36-1,-36-71 1,-53-70 15</inkml:trace>
  <inkml:trace contextRef="#ctx0" brushRef="#br0" timeOffset="195302.24">17798 13952 0,'0'-35'32,"35"0"-32,88 0 15,19 35 1,-37 0 0,-16 0-1,-1 52 1,-88-16-16,35-1 15,-35 71 1,-35-53 0,-1-53 31,36-88-32,89-36 1,-19 89-16,-17 35 15,53-53 1,0 53 0,-106 70-1,35 1 1,-35 0 0,71-19-1</inkml:trace>
  <inkml:trace contextRef="#ctx0" brushRef="#br0" timeOffset="196399.15">19244 14076 0,'0'-71'32,"0"36"-17,0-18 1,-35-17-1,-71 70 1,18 0 0,52 35-1,-16 18 1,52 0-16,35-18 16,18-35-1,17 0 1,1-18-1,-36-17 1,18 35 47,-53 18-48,71-18 1,-54 0-16,54 0 15,-18-71 1,0-52 0,-18-124-1,-35 70 1,-71 71 0,1 106-1,35 0 1,-1 53 15,1 18-31,35 88 0,18 52 31,35-140-15,52-1 0,-34-70-1,17 0 1,18-17-1,-53-54 1,-18-17 0,-53 88-1,-52 0 1,17 18 0,53 88-1,35-71 1,36-35-1,-1 0 1,-34 0 0,17 0 15,-53 141 0,0 106-15,0-71-16,0 212 15,0-35 1,0-35 0,0-124-1,-18-53 1,-17-106 0,-71 0-1,18-52 1,-18-72-1,18-122 17,88-19-32,88-69 31,-18 175-31</inkml:trace>
  <inkml:trace contextRef="#ctx0" brushRef="#br0" timeOffset="196884.2">20144 14129 0,'0'0'0,"0"-36"15,0 1 1,0 0 0,17-53-1,19 17 1,16 18-1,-16 53-15,34-53 32,1 53-32,-1 71 31,1-1-15,-71 36-1,-88-53 1,52-53-1,-16 0 1,16-35 0,107-36-1,52 18 1,-17 1 0,-35 52-1,-36 52 1,-35 37-1,0-19 17,-18-35-32</inkml:trace>
  <inkml:trace contextRef="#ctx0" brushRef="#br0" timeOffset="197164.98">20620 13511 0,'0'0'0,"-71"18"15,36 53 1,35-36 0,124-35 15,-124-18-31,52 18 15,-52-35 1,0 0 0,-52 35-16,-19 0 15,36 88 1,35-53 0</inkml:trace>
  <inkml:trace contextRef="#ctx0" brushRef="#br0" timeOffset="197419.41">20920 13741 0,'0'0'16,"-36"35"15,-16 0-15,52 36-1,0-1 1,17-70-16,36 53 15,53 18 17,-71-18-32,-35-18 31,-176 0-15,52 18-1</inkml:trace>
  <inkml:trace contextRef="#ctx0" brushRef="#br0" timeOffset="197565.94">20443 14323 0,'53'0'15,"0"0"-15,0 0 16,106 0 0,-18-18-1,-88 18-15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17:08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3510 3122 0,'0'0'0,"0"-88"0,-18 53 31,-17-1-16,35 301 17,35-106-17,-35 123 1,53-35 0,-53-177-1</inkml:trace>
  <inkml:trace contextRef="#ctx0" brushRef="#br0" timeOffset="509.71">3475 3228 0,'0'0'0,"0"-265"31,53 89-16,70 52 1,71 54 0,-35 35-16,-53 35 15,70 35 1,-140 88 0,-54-17-1,-88 71 1,-176-1-1,141-123 1,70-18 0,36-35-1,35-88 17,0 35-17,0 18-15,18 35 31,17 0-15,106 159 0,-106-18-1,36 0 1,-18-18 0,17-35-1,-17-35-15</inkml:trace>
  <inkml:trace contextRef="#ctx0" brushRef="#br0" timeOffset="881.95">4586 3598 0,'0'0'0,"0"-17"16,53-36 15,18 17-15,-71 1-1,35-18 1,-35 18 0,-53 35-1,-88 53 1,-53 70-1,159-34 1,35-1 0,17-88-1,36 70-15,106-70 16,0 0 15,-18 0-31</inkml:trace>
  <inkml:trace contextRef="#ctx0" brushRef="#br0" timeOffset="1493.34">5151 3651 0,'70'-70'31,"-70"34"-15,35 36-1,-35-35-15,0 17 16,0-17-1,-17 35-15,-71-35 16,-18 35 0,0 70-1,71 1 17,35-18-17,123-18 1,18-35-1,-17-17 1,-89 17 0,0 0-1,-35 35 1,0 124 0,53 105-1,-18 18 1,18 71-1,-53-176 1,0-36 0,0-71-1,-70-34 1,-71-36 0,-89-71-1,89-35 16,53-17-15,88-71 0,18 35-1,105-17 1,106-54 0,-105 160-16</inkml:trace>
  <inkml:trace contextRef="#ctx0" brushRef="#br0" timeOffset="2195.89">5644 3704 0,'0'-35'47,"36"35"-31,-1-88-1,36 52 1,-71 1-16,0-53 16,-18 17-1,-17 36 1,-36 35-1,18 0 1,53 18 0,18 35-1,70-18 1,0-35 0,-17 0-1,-36 0 1,-35 106 31,0-53-32,35 17 1,36 1 0,17-71-1,-53 0 1,1 0-16,34-53 15,-70-18 1,0-17 0,0 18-1,-88 70 17,70 0-32,-35 70 15,53 18 1,53-17 15,53 35-15,-35-106-1</inkml:trace>
  <inkml:trace contextRef="#ctx0" brushRef="#br0" timeOffset="2560.21">6738 3510 0,'0'0'0,"0"-35"15,0-36 1,-18 71-16,18-17 16,-123 34-1,70 19 1,53-1 15,0 0-31,71 0 31,52 1-15,-52-36 0,-36 0-1,0 35 1,-70 0 0,-124 53-1,124-88 1,0 36-1,-1-36 1,142-36 0</inkml:trace>
  <inkml:trace contextRef="#ctx0" brushRef="#br0" timeOffset="3098.41">7197 3422 0,'0'-35'16,"0"70"-16,0-123 0,-36 35 15,1 53 1,-18 0 0,-106 35-1,159-17 1,0 17 0,106 0-1,-35 18 1,176-53-1,-159 35 1,-88 1 0,0-1-1,-35-35-15,-89 53 16,-17 18 0,106-71-1,105-18 16,19-35-15,87-53 0,-53 18-1,-34 35 1,-54 53 0,-35 35 15,0 18-16,0 71 1,0-36 0,0-18-1</inkml:trace>
  <inkml:trace contextRef="#ctx0" brushRef="#br0" timeOffset="3259.16">7673 3034 0,'0'0'0,"-18"-35"31,18 52 16</inkml:trace>
  <inkml:trace contextRef="#ctx0" brushRef="#br0" timeOffset="3608.13">8096 3281 0,'-53'70'31,"18"-17"-31,35-17 0,0 34 31,18 1-15,88-36-1,-36 0 1,1-52 0,-71-36-1,0-18 1,-71-70-1,-35 141 1,18 0 0,88 18-1,35 52 1</inkml:trace>
  <inkml:trace contextRef="#ctx0" brushRef="#br0" timeOffset="3926.16">8343 3440 0,'35'-36'16,"-70"72"-16,106-125 16,-1 89-1,-17 71 1,-18-36 0,-35 18-16,0 18 15,0-36 1,0 18-1,-17-124 17,34-87-17,54 122 1,35-34 15,-36 70-31,36 106 16,-70 17-1,-36-17 1,-18-53-16</inkml:trace>
  <inkml:trace contextRef="#ctx0" brushRef="#br0" timeOffset="4564.85">3563 4568 0,'-123'0'0,"70"0"16,17 0 0,107 0-1,335-35 1,317-35-1,758-1 17,-422 1-17,-124 70 1,-265-53 0,-353 53-1,-246-36 1,-600 36 31</inkml:trace>
  <inkml:trace contextRef="#ctx0" brushRef="#br0" timeOffset="4958.06">3651 4957 0,'0'0'0,"-106"35"16,1-35 0,122 0 15,195 0-16,0 0-15,52-35 16,759-18 0,-141-18-1,-88 0 1,-194 19 0,-1 52 15,-493 0-31,-53 0 0,-18 0 15,-52 17 32,-36-17-47,-35 0 0</inkml:trace>
  <inkml:trace contextRef="#ctx0" brushRef="#br0" timeOffset="157928.31">11677 3722 0,'0'0'0,"-35"0"15,52 0 17,89 0-17,106 0 1,35 0 0,0 0-1,-212-35 1,-35-1 15,-35-17-15,-1 53-16,1-35 15,-88 35 1,-1-53 0,177 88 30,141 1-30,-35-1 0,-106-35-16,-18 53 15,0-53 1,-52 88 0,-89 36-1,-18-1 1,89-35-1,53 0 1</inkml:trace>
  <inkml:trace contextRef="#ctx0" brushRef="#br0" timeOffset="158288.98">14041 3298 0,'0'-35'0,"0"70"0,0-105 15,0 88 48,0 70-63,-36 0 15,-17 18-15,0 35 16,53-18 15,0-87-15,71 17 0,35-53-1,17 0 1,-34 0-1,16-18-15</inkml:trace>
  <inkml:trace contextRef="#ctx0" brushRef="#br0" timeOffset="158491.91">14658 3581 0,'0'0'15,"0"-36"-15,0 72 63,0 175-32,35-175-15,-35 17-16</inkml:trace>
  <inkml:trace contextRef="#ctx0" brushRef="#br0" timeOffset="158789.96">14534 3298 0,'0'0'0,"-52"0"15,52 18 1,17-18 46,-17-18-46,0-17 0,-17 35-1,-19 0 1,36 18-1,0 17-15</inkml:trace>
  <inkml:trace contextRef="#ctx0" brushRef="#br0" timeOffset="159243.85">14799 3563 0,'35'0'78,"89"0"-46,-124 18-17,70 35 1,-70 17-1,0 18 1,-17-88 0,-19 0 15,36-17-15,0-54-1,18 36-15,17-18 16,71 53-1,-35 0 1,-36 18 0,-35 70 15,0-18-15,0-34-16</inkml:trace>
  <inkml:trace contextRef="#ctx0" brushRef="#br0" timeOffset="159539.22">15328 3757 0,'35'0'31,"18"0"-15,-17 0-16,52-35 15,-53 35 1,36-106-1,-36 35 1,-35 18 0,-18 53-1,-52 0 17,35 36-32,-1 52 15,36-17 1,0-19-1,71 1-15</inkml:trace>
  <inkml:trace contextRef="#ctx0" brushRef="#br0" timeOffset="160125.93">16069 3775 0,'35'-36'31,"-35"1"-15,0 0 0,0 0-1,0-1 1,-17 36 0,-36 0-1,0 0 1,0 0-16,0 36 31,53 34-31,-35-17 16,52-18-1,19-35 1,34 0 0,1-35-1,-18-35 1,-53 105 31,35-35-47,-35 70 15,53-70 1,17 0 0,-17 0-1,0-53 1,-17-52-1,-36 69 1,35 72 15,0 52-15,0-53-16,18 0 16,18 1-1</inkml:trace>
  <inkml:trace contextRef="#ctx0" brushRef="#br0" timeOffset="161093.29">17639 3369 0,'0'0'0,"0"-53"0,0 18 15,0 0 1,0 140 15,0 107-15,0-88-1,0-89 1,0 0 0,0-53 15,0-70-15,0-71-1,0-87 1,0 157-16,35-16 15,53 69 1,53-17 0,-17 89-1,-53 69 1,-89 1 0,-106 18-1,-52-71 1,70 0-1,36-53 1,17-18 15,53-17 1,0-1-17,70 36 1,-34 0-16,34 53 15,1 18 1,-18 52 0,-1-52-1,1-18 1</inkml:trace>
  <inkml:trace contextRef="#ctx0" brushRef="#br0" timeOffset="161804.1">18221 3651 0,'35'0'31,"18"0"-15,-53-35 0,53 35-1,-53-35-15,35-18 16,-35 17-1,-70-16 17,35 52-32,-36 52 15,0 1 1,71 0 0,18 18-1,70-36 1,0-35-1,36-53 1,-1 0 0,-52-17-1,-1-36 17,-70 71-17,-17 35 16,-36 53-15,18 35 0,35-53-16,0 141 31,0 1-15,0-36-16,53 124 15,-1-36 1,-52-70-1,-17-89 1,-54-35 0,-35-35-1,18-17 17,53-36-17,0-18 1,52-158-1,124 88 1,-105 53 0</inkml:trace>
  <inkml:trace contextRef="#ctx0" brushRef="#br0" timeOffset="162087.93">18768 3722 0,'0'-35'0,"0"70"0,35-141 15,18 71 1,53-1-1,-18 107 1,-35 0 0,-53-19-1,-35 1 1,-18-17 0,17-36-1,36-18 1,0-70-1,18 0 1,35 35-16,18-53 16,-19 106-1</inkml:trace>
  <inkml:trace contextRef="#ctx0" brushRef="#br0" timeOffset="162354.74">19315 3492 0,'0'0'0,"53"0"16,-1 0 0,19-35-1,-71-18 1,-18 53 15,-17 0-15,0 18-1,0 17-15,-18 36 16,53-36 0,17 18-1,71-53 1,-17 0-16</inkml:trace>
  <inkml:trace contextRef="#ctx0" brushRef="#br0" timeOffset="162654.49">19791 3387 0,'0'0'0,"0"-36"32,-35 36-1,-1 0-31,36 18 16,18 17 15,52 1-16,1-1 1,-36-35 0,1 35-16,-36 0 31,-18-35-31,-53 36 16,36-1-1</inkml:trace>
  <inkml:trace contextRef="#ctx0" brushRef="#br0" timeOffset="163174.34">20232 3298 0,'0'0'16,"0"-35"-16,-53 35 31,18 0-31,-1 0 15,1 18 1,35 70 0,53-35-1,0-53 1,17 35 0,1-35-1,0 0 1,-71 35-16,0 1 15,0 17 17,-71-18-17,36-35 1,52-53 0,72-35 15,-1 53-16,-53-36-15,36 71 16,-18 0 0,-53 35-1,0 53 1,0 54 0,-18-89-1,-17-53 1,17 0-1,18-18 1</inkml:trace>
  <inkml:trace contextRef="#ctx0" brushRef="#br0" timeOffset="163290.6">20585 3175 0,'0'-53'16,"0"106"-16,0-176 0,0 87 31,-18 36-16,18 53 1</inkml:trace>
  <inkml:trace contextRef="#ctx0" brushRef="#br0" timeOffset="163603.84">20814 3369 0,'0'53'16,"-18"-53"-1,18 35-15,0 18 16,53 18 0,0-71-1,18 0 1,-36 0 0,0-106 15,-52 53-16,-72 53 1,19 0-16,-36 0 16,106 70 15,18-70-31</inkml:trace>
  <inkml:trace contextRef="#ctx0" brushRef="#br0" timeOffset="163887.25">21008 3334 0,'35'-36'15,"36"36"1,-1 18 0,1 106 15,-71-72-15,0-16-16,-18-1 31,18-141 0,71 53-31,-36 53 16,89-53-1,-54 53 1,-35 89 0,-123 52-1,0-106 1</inkml:trace>
  <inkml:trace contextRef="#ctx0" brushRef="#br0" timeOffset="164253.34">16316 4322 0,'0'0'0,"-141"0"15,-124 0 1,248 0 0,52-18-1,282-35 1,759 0 0,-70 53-1,-18-70 1,-18 70-1,-706 0 1,-281 0 31,-36 0-31,-53 0-16,-335-53 15,194 53-15</inkml:trace>
  <inkml:trace contextRef="#ctx0" brushRef="#br0" timeOffset="181363.88">9507 5486 0,'0'-71'16,"0"142"15,0 35-15,0 70-16,0 177 15,0 176 1,0 35-1,0 36 1,53-36 0,71 230 15,-71-265-15,0 36-1,88 511 1,-141-829-1,0 141 1,53 35 0,-53-105-1,0 17 1,0 88 0,0-105-1,0 34 1,0-16-1,-36 34 1,1-70 0,35-53 15,-159 70-15</inkml:trace>
  <inkml:trace contextRef="#ctx0" brushRef="#br0" timeOffset="182613.66">9842 15452 0,'0'-36'0,"0"72"78,0 34-78,0 1 16,0 17-16,0 124 15,0-1 1,0-105-16,0 123 15,-35-70 1,35-35 0,18-54 15,52-17-15,54-18-1,70 18 1,123-53-1,371-53 1,-158 1 0,140-1-1,35 0 1,-17 53 0,71-71-1,-371 71-15,370 0 16,-17 0-1,-141 0 1,-142 0 0,-175 0 15,-266 0-15,-17 18-16</inkml:trace>
  <inkml:trace contextRef="#ctx0" brushRef="#br0" timeOffset="183963.39">17621 16686 0,'0'0'0,"-70"0"15,105 0 16,177 0-15,140 0 0,-105 0-1,300-35 1,106 35 0,17-53-1,36 53 1,-1 0-1,495-70 1,-918 105 0,212-35-1,-36 70 1,19-70 0,-195 0-1,-35 0 1,17 0-1,89 0 1,-141 0 0,-18 0-1,-35 0 17,-18 0-17,0 0 1,-106 0-1,-35-17 17,-35-36-17,0 53 1,-1-35 0,1 35-16,-36-36 15,1 1 1,35 35-1,52 0 17,71 35-17,54 18 17,-90 0-32,19-18 15,-36-35 1,-35 36-1,-17 34 1,-213 1 0,-122-71-1,69 0-15</inkml:trace>
  <inkml:trace contextRef="#ctx0" brushRef="#br0" timeOffset="185030.79">9525 5503 0,'-18'18'31,"-52"-18"-31,70 71 16,-53-36 0,53 0-16,-35 0 15,35-88 16,53-17-15,-18 17-16,18-18 16,-18 36-1,0 35 1,89 124 15,-89-71-31,53 88 16,-53-53-1</inkml:trace>
  <inkml:trace contextRef="#ctx0" brushRef="#br0" timeOffset="185985.39">10689 9878 0,'0'0'0,"0"17"46,-17-17-30,17 36-16,0-72 63,0 1-32,0 53 16,0-1-47,17-17 47,18-17-16,-35-19-16,-17 36 17,-1 0-17,36 53 1,35-53 0,0 0-16</inkml:trace>
  <inkml:trace contextRef="#ctx0" brushRef="#br0" timeOffset="186313.2">12365 9560 0,'0'0'0,"-35"18"15,-18 17 1,88 0 15,0-35-15,0 0-16,-35-17 15,53-36 1,-53 18 0,0-1-1,-35 36 1,0 0-1,70 18 1,71-18 0</inkml:trace>
  <inkml:trace contextRef="#ctx0" brushRef="#br0" timeOffset="186565.97">13388 9402 0,'-18'35'16,"18"-53"47,0-17-63,0 0 15,-35 35 16,35 17-15,0 36-16,-35 88 16</inkml:trace>
  <inkml:trace contextRef="#ctx0" brushRef="#br0" timeOffset="186829.56">13212 10548 0,'0'0'0,"0"-35"78,0 0-62,-36 35 15,36 17-31,-35 107 16,-18-89-1</inkml:trace>
  <inkml:trace contextRef="#ctx0" brushRef="#br0" timeOffset="187135.34">12823 11748 0,'0'35'0,"0"-70"63,0-1-48,0 1 1,-17 35 31,-54 123-16,18 19-15</inkml:trace>
  <inkml:trace contextRef="#ctx0" brushRef="#br0" timeOffset="187399.71">12629 12647 0,'0'0'0,"0"-18"78,-35 18-78,35-17 15,-53 17 1,18 17 0,35 19-1,35-36 1,18 0-16</inkml:trace>
  <inkml:trace contextRef="#ctx0" brushRef="#br0" timeOffset="187662.19">14534 12753 0,'-17'35'16,"34"-35"46,-17-17-15,0-19-31,-35 36-1,35-35-15</inkml:trace>
  <inkml:trace contextRef="#ctx0" brushRef="#br0" timeOffset="187963.1">14922 11289 0,'0'0'0,"-35"0"0,53-35 63,35-1-63,-53 1 15,35-71 1,-35 53-1,-18 53 1,18 18 0,0 17-1,36 0-15</inkml:trace>
  <inkml:trace contextRef="#ctx0" brushRef="#br0" timeOffset="188180.4">15981 12171 0,'0'35'0,"-18"0"47,18-52-1,-70-19-30,70 1-16,0-18 16</inkml:trace>
  <inkml:trace contextRef="#ctx0" brushRef="#br0" timeOffset="188478.55">16351 9790 0,'-35'0'16,"70"0"-16,-70-36 31,35-34 16,0 34-47,0 1 16,0 0-1</inkml:trace>
  <inkml:trace contextRef="#ctx0" brushRef="#br0" timeOffset="188768.9">16880 9049 0,'0'-36'62,"53"1"-62,-53 0 16,0 0 15,0 52 0,0 54-31,0-18 16</inkml:trace>
  <inkml:trace contextRef="#ctx0" brushRef="#br0" timeOffset="189012.93">17568 10089 0,'0'36'0,"0"-72"0,-35 72 16,53-36 31,-36 0 15,18-18-62</inkml:trace>
  <inkml:trace contextRef="#ctx0" brushRef="#br0" timeOffset="189280.65">18274 9225 0,'35'0'78,"-35"-35"-78,0-18 16,0 18-1,-35-54 1,35 37-16</inkml:trace>
  <inkml:trace contextRef="#ctx0" brushRef="#br0" timeOffset="189562.61">18521 7761 0,'0'0'0,"-35"0"31,35-35 0,88-36-15,-53 18 0,-35 0-1,0 18 1,-35 35-1,35 53 1,17 35 0</inkml:trace>
  <inkml:trace contextRef="#ctx0" brushRef="#br0" timeOffset="189780.11">19085 8202 0,'0'-35'31,"0"-53"-15,0 17 0,0 53-1,0 71 1,0-17-1</inkml:trace>
  <inkml:trace contextRef="#ctx0" brushRef="#br0" timeOffset="190031.71">19209 9825 0,'0'0'0,"-88"88"15,88-53-15,17-35 47,-17-17-31,0-19 0,-53 1 15,0 35-16</inkml:trace>
  <inkml:trace contextRef="#ctx0" brushRef="#br0" timeOffset="190295.5">19773 8961 0,'0'70'32,"0"-35"-17,35-35 1,-35-53 31,0 18-47,0-71 15,0-52 1</inkml:trace>
  <inkml:trace contextRef="#ctx0" brushRef="#br0" timeOffset="190577.69">20355 7514 0,'0'0'0,"0"-17"47,18-36-32,-18 0 1,0 17-1,0 1 1,0 0 0,35 0-1</inkml:trace>
  <inkml:trace contextRef="#ctx0" brushRef="#br0" timeOffset="190817.78">21026 7108 0,'0'-35'31,"0"-18"-15,70-17-1,1-1 1,-107 195 15,36-1-15</inkml:trace>
  <inkml:trace contextRef="#ctx0" brushRef="#br0" timeOffset="191062.32">21378 8925 0,'18'0'47,"-18"-17"-32,71-19 16,-107 72-15,-17 34 0,18-35-16</inkml:trace>
  <inkml:trace contextRef="#ctx0" brushRef="#br0" timeOffset="191263.56">20585 10566 0,'0'0'0,"-36"35"16,36 0-1,0-88 32,0 0-47,0-141 16</inkml:trace>
  <inkml:trace contextRef="#ctx0" brushRef="#br0" timeOffset="191711.74">18997 6050 0,'-18'0'31,"-17"0"-31,35 18 16,71-18 31,-18-53-47,-53 18 31,0 17-16,-53 18 1,17 0-16,36 35 16,89 53-1,-1-88-15</inkml:trace>
  <inkml:trace contextRef="#ctx0" brushRef="#br0" timeOffset="191969.73">20197 6085 0,'-36'0'0,"36"-17"47,0-19-47,71 1 16,-71 0-1,35 0-15,-35-36 16,0 36 0,-35 35-1,52 106 1</inkml:trace>
  <inkml:trace contextRef="#ctx0" brushRef="#br0" timeOffset="192152.34">21008 6050 0,'-18'-18'15,"18"36"48,0 70-48</inkml:trace>
  <inkml:trace contextRef="#ctx0" brushRef="#br0" timeOffset="192282.09">21237 6879 0</inkml:trace>
  <inkml:trace contextRef="#ctx0" brushRef="#br0" timeOffset="193494.39">25100 17551 0,'0'0'15,"0"-36"1,-18 107 15,18 17-31,-70 0 16,70-17-16,-106 105 16,71-35-1,-36-105 1,107-160 15,87-123-15,36-70-1,-124 211 1,18 106 0,-18 0 15,-35 35-16,36 106 1,16-70-16,-52 17 16,71 141-1,-71-176 1,0 0 0,-35-17-1</inkml:trace>
  <inkml:trace contextRef="#ctx0" brushRef="#br0" timeOffset="193697.8">24977 17886 0,'0'0'0,"-36"0"31,54 0-15,35 0-1,35 0 1,18 0-16,53 0 16,-71 0-1</inkml:trace>
  <inkml:trace contextRef="#ctx0" brushRef="#br0" timeOffset="194243.33">25823 17851 0,'36'-36'31,"-36"1"-15,35 35-16,-35-88 16,0 53-1,-106 35 16,18 0-15,53 0-16,-18 35 16,17 35-1,36-17 1,53-17 0,53 69-1,18-34 1,-1 52-1,-17 54 1,-71-89 0,18-17-1,-53-1 1,-35 1 0,0-36-1,-54 0 16,19-35-15,-1 0 0,1-17-1,34-107 1,36 1 0,89-54-1</inkml:trace>
  <inkml:trace contextRef="#ctx0" brushRef="#br0" timeOffset="194526.41">26123 18009 0,'0'0'0,"71"-35"31,-18 35-15,0-35 0,17-36-1,-70 1 1,0 34-1,0-17 1,-35 53 0,0 0-16,-36 0 15,36 36 1,35 70 0,282-54-1,-70-52 1,-142 0-1</inkml:trace>
  <inkml:trace contextRef="#ctx0" brushRef="#br0" timeOffset="195893.96">5062 6562 0,'-35'-53'0,"0"0"15,-36 53 1,36 0-16,-89 35 16,72 18-1,16 0-15,-17 88 31,53-53-15,53-88 0,71 0-1,105 36 1,-141-1 0,-52 0-1,-36 36 1,-36-1-1,-34 1 1,-107 17 0,54-88-1,88 0 1,-1 0 15,107-71-15,-18 71-16</inkml:trace>
  <inkml:trace contextRef="#ctx0" brushRef="#br0" timeOffset="196514.95">5609 6826 0,'0'-35'31,"0"0"1,0-1-17,-17 36-15,-72-35 16,54 35 0,-18 0-16,-17 53 15,17 18 16,35-18-15,53-18 0,71-35-1,18-35 1,-54 35 0,-35-36-1,-17 36 1,17 0-1,36 0 1,-18-35 0,-18-159-1,-35 35 1,0-52 0,-53-1-1,-17 159 16,70 18-31,-53 35 16,53 35 0,0 124-1,70 17 1,71 53 0,-88-158-1,0-71-15</inkml:trace>
  <inkml:trace contextRef="#ctx0" brushRef="#br0" timeOffset="197441.94">6279 6579 0,'36'-70'16,"-36"34"-1,0-16 1,-18 16-1,-52 36 1,34 0 0,-17 0-1,0 36-15,18 52 16,17 0 0,36-53-1,35-35 1,18 0-1,-18-70 17,-18-19-17,-35 54 1,0 53 15,35 52-15,36-34-1,34 17 17,-69-53-17,17-36 1,-18-34 0,-35 34-16,0-16 15,0-1-15,0 17 16,0 1-1,35 53 17,1 17-17,52-35 1,-18 0 0,1-88-1,-18 17 1,-18 36-1,-35 0 1,-35 35 0,-36 17-1,36 72 1,35-54 0,70-35-1,19 0 1,-19-18-1,-35 18 1,-35 106 15,106 88-15,18 53 0,-71-159-1,0 89 1,-53-72-1,-36-69 1,-52 17 0,18-1-16</inkml:trace>
  <inkml:trace contextRef="#ctx0" brushRef="#br0" timeOffset="197709.8">5539 7938 0,'17'0'16,"89"-18"-1,53-70-15,635-230 32,-495 248-17,107-72-15,-353 107 31,-71 53 1,-17 17-17,0-35 1</inkml:trace>
  <inkml:trace contextRef="#ctx0" brushRef="#br0" timeOffset="199233.59">22013 6509 0,'0'-36'32,"36"1"61,-1 35-93,0 0 16,-35 18 0</inkml:trace>
  <inkml:trace contextRef="#ctx0" brushRef="#br0" timeOffset="199391.93">22172 7161 0,'-18'0'15,"36"0"-15,-36 36 0,36-54 47,-18-17-31,35-1-16</inkml:trace>
  <inkml:trace contextRef="#ctx0" brushRef="#br0" timeOffset="199522.08">22437 6544 0</inkml:trace>
  <inkml:trace contextRef="#ctx0" brushRef="#br0" timeOffset="201059.7">4904 14887 0,'0'0'0,"-18"0"0,18 35 15,88-52 32,0-71-31,36 35-16,158-124 16,194-52-1,159-53 1,71-71-1,229 0 1,-353 124 0,0 0-1,71-36 1,564-194 0,-829 301-1,599-248 1,-369 247-1,-36-17 17,159-177-17,-265 124 1,-17 17 0,17-17-1,-159 105 1,-211 71-1,-123 53 17</inkml:trace>
  <inkml:trace contextRef="#ctx0" brushRef="#br0" timeOffset="202007.29">14305 11201 0,'35'-18'31,"1"18"-31,-1-53 15,106-35 1,18 53 0,35-54-16,212-140 15,52-53 1,1 0 0,-230 141-16,247-142 15,-17 54 1,17 0-1,124-36 17,-283 106-17,-105 36 1,-159 88 0,0-1-1</inkml:trace>
  <inkml:trace contextRef="#ctx0" brushRef="#br0" timeOffset="203509.82">17304 9560 0,'0'0'15,"-71"0"-15,36 0 0,194-88 47,105-18-31,-70 36-16,0-18 16,635-265-1,-494 247 1,512-282-1,-476 211 1,-19 1 0,-122 70-1,246-141 1,-159 89 0,-17 16-1,-18-16 1,36-1-1,-159 88 1,105-52 0,-17 17-16,-35 18 31,-36 0-15,142-53-1,-71 52 1,-18-16-1,18 16 1,-18-17 0,71-17-1,-123 70 1,-36 0 0,-35-17-1,52-19 16,-122 89-31,-36-35 32,-18 35-17,-70-53 1,-106 53 0,70 0-1,71 0 1,106 18 15,18 52-15,-18-70-16,53 36 15,17-36 1,-35 35 15,-88 0 16,0 18-31,0 18-16,0 52 31,-106 1-15,36-71-16,-107 88 15</inkml:trace>
  <inkml:trace contextRef="#ctx0" brushRef="#br0" timeOffset="205814.07">17074 15575 0,'0'0'0,"-405"-88"15,228 88 1,-52 0 0,123 0-1,124 0 17,370 0-17,-141 0 1,0 0-16,282-53 15,71 0 1,35 53 0,-36-70-1,213 70 1,-495 0 15,-193 0-31,-89 0 31,-105-36 16,34 36-31,1 0 0,-53-35-16,17 35 15,1-35 1,-1-18-1,18 53 1,18-35 0,53 35 15,176 70 0,-106-70-31,-35 35 0,35-35 16,-35 0-1,35 36 1,-53-36-16,-105 70 63,34-70-48,-34 106 1,-1-35-1,18-18-15,-17 52 16,-36-34 0</inkml:trace>
  <inkml:trace contextRef="#ctx0" brushRef="#br0" timeOffset="207072.9">8043 9825 0,'-35'-71'0,"70"142"0,-70-177 15,0 71 1,35 70 15,0 36-15,0 176-1,0 52 1,0-193-16,0-35 16,0 105-1,0-141 16,0-52 1,0-18-32,0-18 15,0-88 1,-53-71 0,0-17-1,-18 17 1,36 71-1,0 141 1,35-36 0,0 125 15,0-1-31,-71 71 16,36-71-1,35-53 1,0-105 31,18-72-47,35 54 15,-18 35 17,18 53-32,0 0 15,-18 0 1,71 36-1,-36 34 1,36 36 0,-53-71-16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20:50.4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6844 2663 0,'-18'-70'32,"18"35"-32,0 88 46,0-1-30,0 1 0,-53 212-1,53-36 1,0 53 0,0 212-1,0-317 1,0-18-16,0 193 15,36-69 1,-36-19 0,53 36-1,-1 194 1,1-194 0,0 35-1,-53-18 1,53-17 15,0 106-15,0-71-1,-53-53 1,35 18 0,-35 123-1,0-140 1,0 52-1,0-18 1,0 1 0,0 140-1,0-52 1,0 17 0,0-34-1,0-37 1,0 283 15,0-494-15,0 89-1,0 87 1,0 107 0,-17-213-1</inkml:trace>
  <inkml:trace contextRef="#ctx0" brushRef="#br0" timeOffset="1250.3">7197 13917 0,'0'18'62,"0"17"-62,0 18 16,0 53 0,0-18-1,0-17-15,0 264 16,0-159 15,0 18-15,0-70-1,-53 87 1,17-140 0,36-18-1,0-18 16,36-35-31,70 35 32,-54-35-32,125 0 15,158 0 1,406 0 0,352-53 15,-652 0-31,388 53 31,18-53-15,-600 53-1,-212 0 1</inkml:trace>
  <inkml:trace contextRef="#ctx0" brushRef="#br0" timeOffset="3315.64">11783 15363 0,'0'0'0,"17"0"47,36 0-32,18 0 1,52-17-16,230 17 15,35-53 1,106 53 0,18-53-1,299-18 1,-317 71 0,-35 0-1,-107 0 1,-70 0 15,-87 0-31,157 0 0,1 0 31,0 0-15,35 0 0,-159 0-1,53 0 1,1 0-1,87 0 1,18 0 0,-194-35-1,0 35 1,18 0 0,0 0-1,123 0 16,-124 0-31,19 0 32,-19 0-17,-105 0-15,0 0 16,194 0 0,-141 0-1,17-53 1,-35 53-1,141-35 1,-123 35 0,0 0-1,17 0 1,-17 0 0,88 0-1,-88 0 1,-1 0-1,72 0 17,-54 0-17,-17 0 1,0 0 0,-18 0-1,35-35 1,-70 35-1,17 0 1,-17 0 0,71-53 15,-124 53-31,-1 0 0,72 0 31,-18 0-31,70 0 31,-141 0-31,18 0 32,-17 0-17,-36-36 17,0-16-32,-36 52 0,1-89 15,-88 54 1,52-18-1,36 18 1,-18 35 0,53 18 31,0 34-32,35-52 1,36 36-16,-36-1 15,36 0 1,-54-35 15,-17 36-15,0-1 0,-35 0-1,0-35 1,-71 124-1,-71-1 1,72-88 0</inkml:trace>
  <inkml:trace contextRef="#ctx0" brushRef="#br0" timeOffset="4562.09">6791 2663 0,'-18'0'16,"-52"36"0,17 17-1,18 0-15,-18-18 16,53 18 0,0-88 30,17-89-46,54 89 32,-18-18-32,0 0 31,17 53-31,-17 0 16,0 18-1,0 105 1,18-52-1,-71-18 1,35-53-16</inkml:trace>
  <inkml:trace contextRef="#ctx0" brushRef="#br0" timeOffset="6493.96">25841 15963 0,'0'53'78,"-35"53"-62,-53-36-16,35 1 31,53-36-31,-71 1 16,36-1-16</inkml:trace>
  <inkml:trace contextRef="#ctx0" brushRef="#br0" timeOffset="6709.8">25576 16087 0,'0'0'0,"36"0"63,70 35-48,-18 18-15,53 17 16,-106-34 0,0-1-1</inkml:trace>
  <inkml:trace contextRef="#ctx0" brushRef="#br0" timeOffset="8029.54">4851 2946 0,'53'0'78,"-18"17"-78,0-17 16,36 36-1,-36 17 1,18 17-1</inkml:trace>
  <inkml:trace contextRef="#ctx0" brushRef="#br0" timeOffset="8368.16">5221 2910 0,'0'0'0,"0"-35"16,0 106 15,-35-18-15,35 35-16,-35 106 15,35-88 1,-53 123 0,53-70-1,-36-89 1,36-34-1,0-54 32,0-17-15,-35 35-32</inkml:trace>
  <inkml:trace contextRef="#ctx0" brushRef="#br0" timeOffset="19180.91">4745 4639 0,'0'0'0,"-71"0"0,107-18 15,34-17 1,283-124 0,-159 71-16,-18 18 15,54 17 1,-177 17-1,-159 72 1,-159 70 0,-88-1-1,18 1 1,141-53 0,423-88 30,177-71-30,-247 53-16,70 0 16,-193 18-1,-72 53 1,-193 70 0,-71 18-1,-88 17 1,353-123-1,70-18 1</inkml:trace>
  <inkml:trace contextRef="#ctx0" brushRef="#br0" timeOffset="38683.26">988 4833 0,'0'0'15,"-53"0"-15,18-35 16,-1 35-1,1 106 17,-36-1-32,71 19 15,0 158 1,0-105-16,53-54 31,53-35-15,35-53-1,18-35 1,-124-17-16</inkml:trace>
  <inkml:trace contextRef="#ctx0" brushRef="#br0" timeOffset="39203.37">1640 4798 0,'0'0'0,"0"-71"0,0 36 15,-17-18-15,-18 18 16,-1-1 0,-52 54 15,35 106-16,18 17 1,35-88-16,0 17 16,70-17 15,1-18-15,52-35-1,-34 0 1,-54 0-16,0 0 15,0 36 1,-35 52 0,0-35-1,-88 35 17,-18-53-17,71-35 1,-53 36-1,88-54 17,88-17-17</inkml:trace>
  <inkml:trace contextRef="#ctx0" brushRef="#br0" timeOffset="40465.44">2081 4851 0,'0'0'0,"-17"0"63,17-36-63,-36 36 15,-34-35 1,17 35 0,18 18-1,-36 35 1,71-18-16,-35 18 16,35-18-1,18 36 1,52-71-1,1 0 1,17-53 0,-88 18-1,35 35 17,0 17-17,1 18 16,17-35-15,-1-52 0,-16 16-16,-36-17 15,53-158 1,-53 17 0,-53 35-1,0 18 1,-18 70 15,54 71-15,17 18 77,0 52-77,0-34 0,0-1-16,17 71 15,19 0 1,16 17 0,19-88-16,53 71 31,-54-106-16,1 0 1,-36-35 0,0 35-16,18-124 31,18 36-31,-36-18 31,-35 36-15,0 52-1,-71 18 1,36 0 0,-35 53-1,70 18 1,105 17 0,-87-88-1,17 0 1,1 0-1,-36-88 17,53 35-32,-53 18 15,88 35 1,-18-36 15,-34 72-15,-36 34-1,-53 36 1,17-71 0,1 0-1,35-52-15</inkml:trace>
  <inkml:trace contextRef="#ctx0" brushRef="#br0" timeOffset="40671.01">3246 3634 0,'0'0'0,"0"-36"16,0 54 15,52 35-31,54 17 16,106 124-1,-212 53 1,-53 89-1,-123 105-15</inkml:trace>
  <inkml:trace contextRef="#ctx0" brushRef="#br0" timeOffset="42098.81">24959 17321 0,'0'0'0,"0"-35"16,-71 35-1,19 0 1,-19 71 0,0 87-1,19 107 1,52 0-1,70-107 1,89-52 0,0-106-1,-1 0 1</inkml:trace>
  <inkml:trace contextRef="#ctx0" brushRef="#br0" timeOffset="42616.09">25418 17692 0,'0'0'0,"0"17"15,0 54 1,0 52 0,0-17-1,0-70-15,0-1 31,0-88 1,0-35-32,0 17 0,0-140 15,0 140 1,105 36 15,-34 141-15,-18 35-1,0-18 1,-53-70 0,0-106 15,0-35-15,0 17-16,53-17 15,35-88 1,-17 140-1,-1 36 1,-35 142 0,-35 16 15,0-69-31,0 16 16,0-52-16</inkml:trace>
  <inkml:trace contextRef="#ctx0" brushRef="#br0" timeOffset="43348.02">26405 17921 0,'0'0'0,"0"-35"0,0 0 32,0-1-32,-17 1 15,-54 0 1,1 35-1,17 17 1,-18-17 0,18 177-1,53-124 1,0 17 0,18-70 15,88 0-16,-71-70 1,36-1 0,-36 1-1,-35 87 17,0 18-17,35 1 1,0 17-1,-35-18-15,106-35 16,-35 0 0,-18-53-1,17-18 1,-70-70 0,-17 106-1,-36 35 16,17 0-15,36 18 15,36-18-31,52 0 16,18 0 0,53 0-1,-54 0 1,-69 53-1,-36 35 1,-18-35 0,-35 17 15</inkml:trace>
  <inkml:trace contextRef="#ctx0" brushRef="#br0" timeOffset="43839.74">27358 17480 0,'0'0'0,"0"-35"16,-35 35-16,35 17 47,0 89-32,0 53 1,0-71 0,0 71-16,0-71 15,0-35 1,35-53 15,-35-53-15,106-106-1,-18-17 1,-35 17 0,-53 124-1,-35 35 17,35 71-17,0-1 1,17 1-1,36-18 1,-18-18 0,1-35 15</inkml:trace>
  <inkml:trace contextRef="#ctx0" brushRef="#br0" timeOffset="44132.74">27799 17833 0,'35'0'16,"-35"-35"0,53 35-1,-53-36-15,53 1 32,-53-35-32,-53 70 31,0 105-16,0-16 1,53-19 0,0-35-1,36-35 1,-1 0-16,88-17 16,-70-71-1</inkml:trace>
  <inkml:trace contextRef="#ctx0" brushRef="#br0" timeOffset="44335.71">28222 17374 0,'0'0'0,"0"-70"0,0-18 16,0 70-1,0 53 17,36 124-17,-1-18 1,18 18-1,-53-89-15,0-52 16,35 53 0,-88-19-1</inkml:trace>
  <inkml:trace contextRef="#ctx0" brushRef="#br0" timeOffset="44737.43">28152 17815 0,'-36'-35'16,"72"70"-16,-19-158 16,36 123-16,35-88 15,89 35 1,-36 17 0,-106 36-1,-35 53 1,0 18-1,0-18 1,53-53 31,-53-71-47,71 1 16,-54 70-1,-17-53 1,36 123 15,-36 36-15,0-53-16,0-18 15,0 36 1,35-71 0</inkml:trace>
  <inkml:trace contextRef="#ctx0" brushRef="#br0" timeOffset="45547.06">29810 17057 0,'35'0'63,"-35"-53"-32,-18 53-16,-17 0 1,-18 0-16,-70 70 16,87 19-1,1-19 1,88 1 15,0-36-31,0-35 0,17 0 31,-105 35 1,-35 18-17,-1 35 1,36 18 0,35-88-16,0 17 15,0 0 1,176 18-1,-52-123 1</inkml:trace>
  <inkml:trace contextRef="#ctx0" brushRef="#br0" timeOffset="45730.96">30162 17427 0,'0'18'31,"-35"17"-16,35 0 1,-53 18-16,-35 53 16,53-71-1,0 1 1</inkml:trace>
  <inkml:trace contextRef="#ctx0" brushRef="#br0" timeOffset="45898.1">29916 17639 0,'0'0'16,"0"-35"-1,17 35 1,18 0-16,-35 17 16,142 36-1,-72-18 1,-17-35 15,-18 0-31</inkml:trace>
  <inkml:trace contextRef="#ctx0" brushRef="#br0" timeOffset="46447.52">30480 17392 0,'0'35'31,"0"36"-16,-53-18 1,53 53 0,0-36-16,0-35 15,0-17 1,0-53 15,0-36-15,0 36-16,0-53 15,0-36 1,35 89 0,1-18-1,69 53 1,-69 53 0,-54 17-1,-70-17 16,35 0-15,35-70 0</inkml:trace>
  <inkml:trace contextRef="#ctx0" brushRef="#br0" timeOffset="46646.73">30886 16898 0,'0'0'16,"35"53"15,-35 18-31,35 123 16,18-36-16,-53 89 15,0-88 1,-106-36 0,-17-17-1,35-35 1</inkml:trace>
  <inkml:trace contextRef="#ctx0" brushRef="#br0" timeOffset="46998.15">28028 18856 0,'-88'0'16,"176"0"-16,-229 0 0,106 0 15,158-71 1,248-34 0,-107 34-1,407-35 1,-107 18-16,-229 88 31,-247 0-15,-158 0 15,-89 18-15,0 35-16,-17-1 15</inkml:trace>
  <inkml:trace contextRef="#ctx0" brushRef="#br0" timeOffset="47168.02">28804 18856 0,'0'0'16,"71"-35"-1,52-18 1,354-88 0,-178 105-1,-175-17 1</inkml:trace>
  <inkml:trace contextRef="#ctx0" brushRef="#br0" timeOffset="58209.41">9084 9349 0,'-71'0'16,"36"0"-1,35 17 16,18-17-15,17 0 0,-35-35-1,35 35-15,-35-35 32,-17 35-17,-19 17 1,-16 19-1,16-1 1,36 0 0,18-35 15,17 0-15,0-17-1,-35-19-15,0 1 16,0 0 15,-17 35-15,17 17-16,-35 19 15,-1-1 1,36 18 0,18-18-1,17-35 1,0-18-1,1-34 1,-36-19 0,-18 53 31,-35 18-32,18 71 1,35-1-1,18-70 17,17 0-17,-35-17 1,0-18 0,0-36-16,0 53 31,-35 18-16,-1 0 1,36 89 0</inkml:trace>
  <inkml:trace contextRef="#ctx0" brushRef="#br0" timeOffset="60168.03">12330 6068 0,'0'0'0,"-36"0"15,1 0 1,0 53-1,35 17 1,0-17 0,53-18 15,0-35-15,-18-35-1,-35-53 1,0 53-1,-35 35 1,-1 0 0,-34 17-1,17 124 1,53-105 0,88-36 15,-35-36-16,-53 1 1,35-35 0,-35 34-1,-17 36 1,-1 0 0,-53 106-1,36-53 1,35-18-1,18-35 1,35 0 0,17-88-1,-35 18 1,-35 17 0,-17 17-1,-71 72 1,52 122 15</inkml:trace>
  <inkml:trace contextRef="#ctx0" brushRef="#br0" timeOffset="61280.76">15505 9084 0,'-53'0'15,"17"0"1,36 18-1,71-18 17,-36 0-17,1-53 1,-36 0 0,0 18-16,-53 35 31,17 0-31,-87 52 15,88 19 17,-18-36-32,53 18 15,70-17 17,18-36-17,1-71 1,-54-17-1,-35 70 1,-18 18 0,-70 0-1,-18 53 1,106 0 0,0 0-1,53-18 1,0-35-1,-18 0 1,36-106 0,-71 71-1,-18-18 1,-35 53 15,-17 0-15,70 106-1</inkml:trace>
  <inkml:trace contextRef="#ctx0" brushRef="#br0" timeOffset="62636.23">18591 4269 0,'-35'0'32,"0"0"-1,35 17-31,17-17 31,36 0-15,18-53-1,-71 18 1,0 0 15,-18 35-31,-70 35 16,18 0 0,34 18-1,36 0 1,18-18-1,17-35-15,36 0 16,-1-70 0,-34-1-1,-36 36 1,-18 35 15,-35 0-15,-18 35-1,1 54 1,70-37 0,0 19-1,70-71 1,1 0 0,0-71-1,-71 19 1,0 16-1,-18 36 1,-70 53 0,52 18-1,-34 17 17,88-35-17,70-53 1,-18-71-1,1-35 1,-71 71 0,-35 35-1,-54 0 1,1 53 0,106 141 15</inkml:trace>
  <inkml:trace contextRef="#ctx0" brushRef="#br0" timeOffset="63909.31">22172 6914 0,'-35'-35'15,"-18"35"1,18 0-16,35 18 31,-36-18-15,54 0-1,35 0 1,-53-35 0,35 35-16,-35-89 15,0 54 1,-53-18 0,-70 53-1,52 53 1,36 18-1,35-36 1,18 35 0,52-17-1,36-123 1,-35-1 15,-71 1-15,-36 17-1,-52 53 1,0 17 0,88 19-1,-35-1 1,35 88 0,70-123-1,1 0 1,-18-17-1,-18-54 1,-35 36 0,-18 35-1,-35 0 1,-17 18 15,70 35-15,0-18-1,53-35 17,-18-18-17,-88 18 32,35 0-47,18 18 31</inkml:trace>
  <inkml:trace contextRef="#ctx0" brushRef="#br0" timeOffset="76136.28">741 14023 0,'0'0'0,"17"-18"47,19 18-47,17-53 16,0 0-16,123-17 15,71-54 1,0 1-1,70-71 1,-158 88 0,106-35-1,-71 18 1,-18 34 0,18 1-1,53 0 1,106-53-1,-106 35 1,-53 18 0,-18 0-1,89-36 1,-54 18 0,36 18-1,-53 0 16,-105 35-31,-1 18 0,176-106 32,-87 52-17,-1 1 1,1-18 0,87-17-1,-35 17 1,-52 18-1,35 0 1,34-53 0,107-1-1,-106 37 1,-35-36 0,158-89 15,-88 89-31,36-18 15,-71 36 17,-106 88-17,-53-36 1,-52 71 0,-1 0-1</inkml:trace>
  <inkml:trace contextRef="#ctx0" brushRef="#br0" timeOffset="77969.06">9190 9860 0,'0'0'0,"-35"0"15,70 0 48,0 0-48,0-35-15,18 35 16,18-71-16,17 36 16,230-141-1,-71 87 1,-1-16-1,-16 16 1,34 1 15,-123 18-15,-17 17 0,-18-18-1,70-52 1,89-18-1,-89 70 1,-35 18 0,36-53-1,70 36 1,-71-54 0,159-52 15,-123 70 0,-106 36-31,17 17 31,1 0-15,34-36 0,-70 37-16,89-37 15,70 1 1,-18-18-1,18 18 1,-18-18 0,142-35-1,-142 53 1,-52 0 0,69-18-1,-34 18 1,35 0-1,-88 35 1,-36-18 15,1-17-15,123-71 0,-71 124-1,0-106 1,1 70-1,87-70 1,-105 53 0,0 0-1,-53 17 1,70-17 0,247-106 15,-317 159-31,141-71 15,-70 18 17,-89 52-32,53-52 15,0 18 1,0-19 0,36 19-1,-36 35 1,-18-1-1,-70 36 1,-53-35 0</inkml:trace>
  <inkml:trace contextRef="#ctx0" brushRef="#br0" timeOffset="79677.61">20091 4727 0,'-36'0'16,"1"0"-1,70 0 32,36-35-31,52-18 0,71-70 15,-70 70-31,-1 0 0,107-35 15,17-18 1,0 18 15,-18-1-15,71-52 0,-124 53-1,-17 17 1,17 19-1,-35-19 1,106-17 0,-35-53-1,-36 52 1,-105 54 0,17-18-16,0 18 15,1-18-15,-19 53 0,18-88 16,0 53-16,1-18 15,-19 17-15,18-16 16,1 16-16,-19 1 16,18-18-16,-17 18 15,17-18-15,0 18 0,1 35 16,-1-89-16,0 36 16,-35 18-16,17 0 15,-17 0-15,0-18 16,18 17-16,-18 1 15,0 35-15,17-70 16,1 70-16,17-53 16,0 53-16,-35-71 15,0 71-15,18-35 16,-19 35-16,-16-35 16,-1 35-16,-35-36 31,-18 36 0,-17-35-31,-18 35 16,-17 0-16,17 0 0,-18 0 15,18 0-15,-17 0 16,17 0-16,17 0 16,1 0-16,53 0 78,17 0-78,18 0 15,18 0-15,-54 0 16,36 18-16,-18-18 0,-17 0 16,53 35-1,-36-35 1,-35 53 46,0-18-46,-53 89 0,53-72-16,-71 1 15,36 18-15,0 17 16,-18 0-16,53-35 15,0-17-15,0-1 16</inkml:trace>
  <inkml:trace contextRef="#ctx0" brushRef="#br0" timeOffset="84533.68">7990 8343 0,'-35'53'47,"35"71"-31,0-36-16,0-18 15,-88 124 17,88-158-17,0-54 1,0-88-1,18-35 1,52-53 0,-17 88-1,-35 71 17,-18-18-32,35 53 31,0 0-16,-35 18 1,36 17-16,34 71 16,-17 0-1,0 17 1,-53-88 0,35 18-1,-35-17 1,-17-36-1</inkml:trace>
  <inkml:trace contextRef="#ctx0" brushRef="#br0" timeOffset="84717.61">8132 8625 0,'-53'0'31,"88"0"0,0 0-15,71-35 0,0 35-1,-71-35-15,0 35 16</inkml:trace>
  <inkml:trace contextRef="#ctx0" brushRef="#br0" timeOffset="84866.77">8484 8520 0,'0'0'15,"0"35"63,36 53-62,-36-53 0</inkml:trace>
  <inkml:trace contextRef="#ctx0" brushRef="#br0" timeOffset="86018.83">11254 4798 0,'-53'70'47,"53"-17"-31,0 35-1,0-17-15,-36 70 16,36-106 0,0 1-1,0-160 32,18 36-47,-18 17 0,53-105 16,-18 70-1,1 36 17,-36 87 14,52 19-30,-52 16 0,89 37-16,-1 87 15,-18 18 1,-34-159 0,-36 36-1</inkml:trace>
  <inkml:trace contextRef="#ctx0" brushRef="#br0" timeOffset="86173.31">11395 5186 0,'0'0'0,"-36"0"0,54 0 47,35 0-32,18 0-15,17 0 16</inkml:trace>
  <inkml:trace contextRef="#ctx0" brushRef="#br0" timeOffset="86484.38">11800 5151 0,'0'-36'0,"0"1"16,36 0 15,-1 35-15,0 17 15,-35 19-15,0-1-16,-17 0 15,-36 71 1,17-71-1,72-35 17,87-53-17,18 0 1,-123 53-16</inkml:trace>
  <inkml:trace contextRef="#ctx0" brushRef="#br0" timeOffset="87399.67">15946 9525 0,'0'0'0,"0"71"31,0-1-15,0 18-16,0 71 31,-18-88-31,18 34 15,0-87 1,0-177 15,0 53-15,0 1-16,35-160 16,0 142-1,-35 87 1,89 72 15,-1 52-15,-18 53-1,19-18 1,-89-70 0,35 18-1,-35-18 1,-35-53-16</inkml:trace>
  <inkml:trace contextRef="#ctx0" brushRef="#br0" timeOffset="87549.04">15981 9772 0,'-35'0'0,"70"0"0,-70-35 16,87 35 15,19 0-31,123 0 15,-53-53 1</inkml:trace>
  <inkml:trace contextRef="#ctx0" brushRef="#br0" timeOffset="87998.56">16651 9737 0,'0'-18'15,"0"0"17,71 18-17,-36 0 1,0 0 0,-35 71-1,-17-36 1,-19 0-1,72-35 32,34 0-15,-35 0-32,1 0 0,52 36 31,-88 17 0,-35-18-31,-1-35 16,-69 35-1,-19 18 1,89-141 15</inkml:trace>
  <inkml:trace contextRef="#ctx0" brushRef="#br0" timeOffset="88882.43">17604 2858 0,'0'-36'15,"-18"89"17,18 18-17,0-1-15,-53 54 16,18-54 0,52-123 46,-17 0-62,53 1 16,-17-107-1,-36 88-15,35-17 16,-35 53 0,70 52 30,1 89-30,0 18 0,-19 17-1,-16-53 1,-36-53 0,0 1-1</inkml:trace>
  <inkml:trace contextRef="#ctx0" brushRef="#br0" timeOffset="89052.13">17674 3157 0,'0'-35'16,"-17"35"0,105 0 15,-35 0-31,70 0 15,-52 0 1</inkml:trace>
  <inkml:trace contextRef="#ctx0" brushRef="#br0" timeOffset="89549.1">18150 2963 0,'36'18'78,"-36"53"-78,0-36 15,0-18-15,0 19 16,-18 34 0,18-87 30,35 17-14,18 0-17,-17 0 1,-1-36 0,18 1-1,-53 0 1,0 0 15,0 70 16,0 0-31,0 18-16,0 0 15,0 17 1,0-34-16,0-1 15,0 0-15</inkml:trace>
  <inkml:trace contextRef="#ctx0" brushRef="#br0" timeOffset="90432.91">22084 7585 0,'0'0'0,"0"17"31,-53 72-15,0 34-1,18 1 1,35-89 0,-35 0-1,35-53 1,17-87 0,54-89-1,-18 52 1,-18 107-1,-35 0-15,35 35 32,0 53-17,36 70 1,-36-70 0,-35 18-16,36 88 31,-36-124-16,0 0 1,-18-35-16</inkml:trace>
  <inkml:trace contextRef="#ctx0" brushRef="#br0" timeOffset="90598.96">22013 7849 0,'-35'0'31,"53"0"1,35 0-32,70 0 15,-35 0 1,-35 0-16</inkml:trace>
  <inkml:trace contextRef="#ctx0" brushRef="#br0" timeOffset="91032.92">22542 7779 0,'0'0'0,"53"0"78,-17 0-78,-1 0 0,-35-36 16,35 36-1,-70 0 32,0 0-47,-1 18 16,1 17 0,35 1 15,18-36-16,52 35 1,-34-35-16,17 35 31,-53 18-15,-36-18 0,-52-35-1,-18 0 1,71-35-1</inkml:trace>
  <inkml:trace contextRef="#ctx0" brushRef="#br0" timeOffset="91148.79">22666 7655 0,'35'-35'0,"36"0"16,35-18 15</inkml:trace>
  <inkml:trace contextRef="#ctx0" brushRef="#br0" timeOffset="99912.36">8943 9402 0,'0'-36'16,"0"54"156,0 17-157,0 18 1,0 0 0,0 18-1,0-54 1,0 18 0,0 1-1,0-1 16,0 0 1,0 1 15,0-1-16,0 0 0,0 0 16,-18-35 312,18 36-327,18-36 14,-18-18-30,0-17 15,-18 35 16,18 35-31,0 0-1,-35 1 1,35-1 0,18-35-1,17 0 1,-35-18 0,35 18-16,-35-35 15,0 0 16,-17 35-15,-19 0 15,36 17-15,0 19 0,0-1-1,36-35 1,-1 0-1,-35-18 1,35 18 0,-35-35-1,0 0 1,-35 35 0,-18 0-1,0 17 1,18 19-1</inkml:trace>
  <inkml:trace contextRef="#ctx0" brushRef="#br0" timeOffset="100481.52">8819 9842 0,'0'0'0,"-35"0"15,-35 18 1,70 53 0,-36-1-1,36-34 1,0-1-16,0 18 16,0 17-1,18-34 1,17-36-1,53 0 17,-17 0-17,0-18 1,34-35 0,-52 53-1,-17-35 1,-1-1-1,-35 19 1,35-54 0,-35 1-1,-17 17 1,-36 0 0,-36 0-1,19 53 1,35 0-1,-54 0 1,54 53 15,0-36-15,35 72 0</inkml:trace>
  <inkml:trace contextRef="#ctx0" brushRef="#br0" timeOffset="101246.45">9084 10654 0,'0'0'0,"0"-35"0,-35 35 16,35 53 15,0-1-15,0-16-1,0 17 1,0 0-1,0-71 48,0-35-47,0 0-1,0 18-15,0 0 16,0-1-1,0 1-15,0-53 16,-36 53 15,36-1-15,0 1 0,18 0 30,17 35-30,1 0 0,-1 17-16,-35 19 31,0-1-15,0 0-1,-35-35-15,-36 35 16,36-35-1,0 0 1,35 36 31,17-36-31,54 0-16</inkml:trace>
  <inkml:trace contextRef="#ctx0" brushRef="#br0" timeOffset="101686.05">9331 10566 0,'0'35'78,"0"0"-62,0 18-16,0 0 31,0 18-15,0-36 0,0-17 171</inkml:trace>
  <inkml:trace contextRef="#ctx0" brushRef="#br0" timeOffset="104128.36">12241 6227 0,'0'17'172,"0"18"-156,0 18-1,0-17 1,0-1-16,53 18 15,-53 0 1,0 17 0,0-17 15,0 0-15,0 53-1,0-18 1,0-53-16,0 1 15,0-1-15,36 36 16,-36-1 0,0 18-1,35-17 1,-35-1 0,35-17-1,-35-17 1,0-1-1,0 53 17,0-53-32,0 18 31,0 0-15,0-18 15,0 1-31,0-1 31,0 0-15,0 1 15,0-1-15,0 0 15,0-17-16,0 17 1,0 0 0,0 1-1,0-1 17,0 0-17,0 0 16,0 1 1,0-1-17,0 0 17,0 1 14,0-1 17,0-53 109,-18 18-94,18 18-62,0-1-1,18-17 32,17-35-16,-35 0-15,0 0-16,-17 35 31,-19 0 0,36 17-31,0 19 16,0-1 0,18-35 15,17 0-15,-35-18-1,36 18 1,-36-35-1,0 0 1,-18 35-16,-17 0 16,-1 0-1,1 0 17,35 35-32</inkml:trace>
  <inkml:trace contextRef="#ctx0" brushRef="#br0" timeOffset="104627.4">12312 8079 0,'-71'0'16,"36"35"-16,-18 53 31,53 36-16,-53-72-15,53 54 16,36-35 0,-19-36-1,54 0 1,17-35 0,-18 0-1,1-17 1,0-19-1,-1 1 1,1 0 15,-36 0-15,-35-1 0,0-17-1,0-70 1,-18 70-1,-87 0 1,34 18 0,-17 35-1,17 0 1,18 0 0,53 35-1</inkml:trace>
  <inkml:trace contextRef="#ctx0" brushRef="#br0" timeOffset="105294.05">12541 9102 0,'0'53'47,"0"-18"-31,0 0-16,0 36 31,0-18-15,0-89 30,0 1-46,0 0 16,0-53 0,-35-71-1,35 88 1,0 54-16,0-89 16,0 88-1,0-17 1,71 35-1,-19 18 1,-16 34 0,-54 37 15,-52-19-15,17 18-1,17-52 1,36-1-1,18-35-15</inkml:trace>
  <inkml:trace contextRef="#ctx0" brushRef="#br0" timeOffset="105581.75">12735 9084 0,'36'-35'31,"-1"35"-16,-35 17 1,0 36 0,-18 0 15,-17 0-15,35-18-16,-35-35 15,70 0 16,35 0-15,-34 0-16,34-17 16,-34 17-1</inkml:trace>
  <inkml:trace contextRef="#ctx0" brushRef="#br0" timeOffset="106839.92">15187 7355 0,'0'-35'0,"0"0"31,-35 35-15,35-35-16,0-1 31,0 19-15,0 87 77,0 1-77,0 17-16,0 71 16,0 17-1,0-70 1,0 53 0,0-36-1,0-17 1,0-35-1,0-1 1,0 54 0,0-54-1,35 1 1,-35-1 0,0-17-1,0 0 1,0-18-1,0 18 1,0 0 0,0 35-1,0-52 32,0-1-31,-35-53 46,35-52-46</inkml:trace>
  <inkml:trace contextRef="#ctx0" brushRef="#br0" timeOffset="107597.55">15169 7003 0,'-35'-36'32,"0"54"-17,35 35 1,0 17 15,18-70 0,17 0-15,-35-17 0,0-18-1,-18 35 17,18 17-1,0 18 0</inkml:trace>
  <inkml:trace contextRef="#ctx0" brushRef="#br0" timeOffset="108047.23">15134 6756 0,'0'0'0,"-53"-36"16,0 36-1,-35 89 1,18 16 15,34 72-15,36-124-16,0 0 15,18 17 1,70-17 0,36 0-1,-71-53 1,17-18 0,-17-70-1,35-35 1,-88 52-1,0-35 1,0 36 0,-17-18 15,-142-1-15,106 89-1,18 0 1,-18 18-1,53 70 1</inkml:trace>
  <inkml:trace contextRef="#ctx0" brushRef="#br0" timeOffset="108892.41">14570 5997 0,'0'0'0,"-36"106"46,36-35-30,0 52 0,0-70-16,0-18 15,0-105 48,0 17-63,-35-88 15,-18-18 1,53 0 0,0 36-1,0 105 1,0-17 0,18 0-1,52-1 1,1 36-1,0 0 1,-71 36 0,-71 122-1,0-87 1,36 17 0,-35 18-1</inkml:trace>
  <inkml:trace contextRef="#ctx0" brushRef="#br0" timeOffset="109280.67">14728 5927 0,'0'0'0,"0"-36"0,0 1 31,53 35-15,0 0-16,-17 0 15,-1 53 1,-35 0 0,-18 17-1,-35 19 1,18-89 0,53 0 15,35 0-16,17 0 1,-70 35 15,0-17-31,-88 70 16,-88-18 15,140-70-15,54 0-1</inkml:trace>
  <inkml:trace contextRef="#ctx0" brushRef="#br0" timeOffset="110322.89">18609 4498 0,'0'-35'15,"0"-1"17,0 107 30,0-18-46,0 17-16,0-17 15,0 88 1,0-17 0,35-54-1,-35 19 1,0-19-1,0-35 1,0 18 0,0-17-1,0-1 1</inkml:trace>
  <inkml:trace contextRef="#ctx0" brushRef="#br0" timeOffset="110850.42">18715 5327 0,'-18'0'0,"-17"0"62,0 0-30,35 106-17,0-71 1,17-35 0,19 0-1,16-35 16,-52 0-31,0-1 16,-17 36 15,-18 0-15,17 0 0,18 18-1,0 17 1,0-52 46</inkml:trace>
  <inkml:trace contextRef="#ctx0" brushRef="#br0" timeOffset="111274.74">18644 5203 0,'0'0'0,"-53"0"16,0 0-1,-17 71 1,35-18 0,35 35-1,0 53 1,0-53-1,17-17 1,89-36 0,-18-35-1,36 0 1,-18-53 0,-18-52-1,-53 34 1,-35-52-1,0 17 1,-123-18 0,-19 124-1,37 0 17,52 71-17,-18 105 1,71-141-16</inkml:trace>
  <inkml:trace contextRef="#ctx0" brushRef="#br0" timeOffset="111810.77">18486 6244 0,'-36'0'15,"36"53"17,0 0-32,0 18 15,0-1 1,18-35 0,-18 1-1,0-54 16,0-35-15,0 18 0,0 0-16,0-1 15,0-158 1,0 53 0,0 88-1,0 18 1,35 35-1,0 0 17,-35 35-1,0 36-31,0-36 31,-70 71-15,17-71-1,53 18 1</inkml:trace>
  <inkml:trace contextRef="#ctx0" brushRef="#br0" timeOffset="112291.14">18662 6244 0,'0'18'63,"0"35"-48,0 0 1,0-18 0,-18-35-1,18 35 1,18-35 46,88 0-46,-106-17 0,53 17-16,-18-36 15,-35 1 16,0-18-31,0 18 16,0 70 31,0 36-47,0 34 16,0 37 15,0-89-31,35 35 15</inkml:trace>
  <inkml:trace contextRef="#ctx0" brushRef="#br0" timeOffset="113757.64">21766 3986 0,'0'-53'16,"0"106"62,0 0-78,0 36 16,0 69-1,0 54 1,0-106-16,0-18 15,0 71 1,36-1 0,-36 19-1,53-89 1,-53 53 0,0-35-1,0 35 1,0-70-1,0-1 1,35 107 15,-35-89-15,0-18-16,35 1 31,-35-1-15,35 1-1,-35 17 1,0-17 0,36-1-1,-36 1 1,0-18 0,0 0-1,0 0 1,0 0-1,-18 17 17,18-35-32,0-52 47,0-19-47,0-52 15</inkml:trace>
  <inkml:trace contextRef="#ctx0" brushRef="#br0" timeOffset="114623.33">21713 3986 0,'0'0'0,"-17"0"31,-18 0 16,35 18-31,0 17-1,17-35 17,18 0-17,-35-17 1,0-19-1,0 1 1,-17 35 31,17 18-47,0 17 31,0-53 47,0-17-46</inkml:trace>
  <inkml:trace contextRef="#ctx0" brushRef="#br0" timeOffset="115023.13">21696 3810 0,'0'0'0,"-35"0"0,-18 0 15,-18 35 1,1 124 15,70-35-15,0-72-16,0-16 15,17 70 1,54-54 0,35-52-1,-18 0 1,35-88 0,-35 18-1,1-54 1,-54 1-1,-35 17 1,-53 0 0,-18 71-1,-87 0 1,69 35 0,54 17 15,35 36-31</inkml:trace>
  <inkml:trace contextRef="#ctx0" brushRef="#br0" timeOffset="115590.7">21661 2963 0,'0'0'0,"0"-17"0,0 105 47,0-35-47,17 88 16,-17-88 0,0-18 15,0-88 16,0 18-32,0-18-15,-17-70 16,17-36 0,-36 18-1,36 70 1,0 53-1,0-17-15,18 0 32,70 35-17,-35 0 1,-53 35 15,0 36 0,-35 17-15,35-35-16,-71 17 16,71-34-16,-35 70 15,35-71-15</inkml:trace>
  <inkml:trace contextRef="#ctx0" brushRef="#br0" timeOffset="115863.36">21978 3087 0,'0'0'16,"-88"0"31,88 17-47,-35 19 16,35-1-1,17 0 16,19-35-31,-1 36 16,53-1 0,-88 0-1,-35 0 1,-71 18 0</inkml:trace>
  <inkml:trace contextRef="#ctx0" brushRef="#br0" timeOffset="116024.07">21872 3016 0,'0'0'0,"36"-106"16,34 71 15,-17-18-31,-18 53 16</inkml:trace>
  <inkml:trace contextRef="#ctx0" brushRef="#br0" timeOffset="121804.83">8625 11924 0,'0'0'0,"-17"-35"0,17 52 47,0 71-47,0 18 16,0 71-1,0-19 1,0-69-16,-53-1 16,18-159 46,35 1-62,0-142 16,0-17-1,17 88 17,36 52-17,-18 54 1,18 35 0,0-35-1,-17 35-15,-36 18 16,52-18-16,-16 88 15,-1-18 1,-35 1 0,53 52-1,-18-35 1,-35-17 0,0-18-1,-17-53 32</inkml:trace>
  <inkml:trace contextRef="#ctx0" brushRef="#br0" timeOffset="122003.87">8661 12136 0,'0'0'15,"0"-36"1,53 1 31,0 35-47,35 0 15,-18 0 1,18 0 0</inkml:trace>
  <inkml:trace contextRef="#ctx0" brushRef="#br0" timeOffset="122305.13">9243 11994 0,'0'36'78,"0"-1"-62,0 0-16,0 36 16,0-36-1,0 36 1,0-36-16,0 18 31,35-18-31</inkml:trace>
  <inkml:trace contextRef="#ctx0" brushRef="#br0" timeOffset="122854.59">9631 11924 0,'0'-35'16,"-35"35"-1,52 0 48,36 0-48,18 0 1,-18-36-16,-1 36 16,-16 0-1,17 0 1,-18 0-16</inkml:trace>
  <inkml:trace contextRef="#ctx0" brushRef="#br0" timeOffset="123706.78">10283 11712 0,'0'36'47,"0"69"-32,0-69 1,0-1-16,0 18 31,0-88 32,0-1-63,0 1 15,0-36 1,0 1 0,0-1-1,0 54-15,-35-54 16,35 1-1,0-1 1,0 18 0,0-17-1,18 34 1,17 36 15,0 0-15,1 0-1,-1 36 1,-35-1 15,0-18-15,-18-17 0,18 36-16,-53-36 15,18 53 1,0-36-1,35 54 17,17-36-32</inkml:trace>
  <inkml:trace contextRef="#ctx0" brushRef="#br0" timeOffset="123925.5">10583 11571 0,'0'-18'16,"36"36"31,-36 35-31,0 0-1,0-18 1,0 1-16,0-1 15,0 53-15</inkml:trace>
  <inkml:trace contextRef="#ctx0" brushRef="#br0" timeOffset="124386.72">9296 13088 0,'0'0'0,"-36"0"16,89 0 31,0 0-32,18 0 1,17-35 0,-53 35-16,36-53 15</inkml:trace>
  <inkml:trace contextRef="#ctx0" brushRef="#br0" timeOffset="124553.77">9349 13194 0,'-36'0'0,"36"35"16,18-35-1,17 0-15,71-35 31,35 0-31,-53 35 16</inkml:trace>
  <inkml:trace contextRef="#ctx0" brushRef="#br0" timeOffset="125137.29">10283 12682 0,'0'-35'47,"-35"35"31,0 0-78,0 0 16,-1 18-1,-17 52-15,71-17 31,70-18-15,-52-35-16,-1 0 16,35 0 15,-140 0 0,35 0-15,-1 53-16,1 0 15,-18-53 1,53 71 0,0-36-1,18 0 1,52-35 0,71-35-1,-105 0-15</inkml:trace>
  <inkml:trace contextRef="#ctx0" brushRef="#br0" timeOffset="125413.6">10530 12859 0,'0'0'0,"-17"0"0,17 53 78,0 53-63,17-71 1,-17 0-16,0 36 31,0-36-15</inkml:trace>
  <inkml:trace contextRef="#ctx0" brushRef="#br0" timeOffset="126753.27">7973 9631 0,'0'-35'63,"0"-1"-16,-35 36-32,-54 0 1,19 18 0,34 17-1,-16-35 1,52 35-16,0 1 16,35-1-1,124-35 16,-124 0-31,-88 0 47,-18 35-15,36-35-32,35 36 15,-53-1 1,53 0-1,0 0 1,18-35 0,88 0-1,-18 0 1,0-53 0,-88 18-16</inkml:trace>
  <inkml:trace contextRef="#ctx0" brushRef="#br0" timeOffset="126935.68">8043 9807 0,'0'-53'16,"0"18"-1,0 123 1,0-141 47,0 89-48,0-1-15,0 18 16,36 0-1,-1-53 1,0 70-16</inkml:trace>
  <inkml:trace contextRef="#ctx0" brushRef="#br0" timeOffset="128502.48">11377 7003 0,'-18'0'0,"18"-36"63,0 1-16,-52 35-47,16 0 15,-34 18 1,17-18-16,-53 123 16,71-88-1,-1 36 1,36-53-1,36-18-15,34 53 32,1-53-32,-36-36 31,-53 36 0,-17 53-15,-18 18-1,53-36-15,-35 0 16,35 18 0,53-17-1,17-36 1,1 0 0,-36 0-1</inkml:trace>
  <inkml:trace contextRef="#ctx0" brushRef="#br0" timeOffset="128894.59">11395 7338 0,'0'0'0,"0"-36"32,35 36-17,36 0 1,-71 53-1,0 0 1,-36 36 0,1-54-1,35 0-15,-35-35 16,105 0 15,54-35-15,-54 0-1,-34-1 1,-54 54 31,-17-18-31,35 35-1</inkml:trace>
  <inkml:trace contextRef="#ctx0" brushRef="#br0" timeOffset="129901.61">14482 8096 0,'-36'-53'0,"36"18"125,-35 35-109,0 0 0,-1 0-1,1 0-15,-35 53 16,34 0-1,36 0 1,0-18 0,124 0-1,-71-35 1,-18-17 0,-70 17 30,-1 0-46,1 88 16,-18-18 0,53-17-1,0-17 17,36-36-17,69 0 1,-16 0-1</inkml:trace>
  <inkml:trace contextRef="#ctx0" brushRef="#br0" timeOffset="130318.42">14552 8378 0,'0'0'0,"0"-35"16,53 35 31,-18 0-32,-35 18 1,0 35 0,-35 0-1,0-53-15,-1 35 32,54-35 14,35 0-30,-18 0-16,1 0 16,-1 0-1,0 70 1,-35-17 0,-53-17-1,-35-1 1,53-35-1,-18 0 1,53 35-16</inkml:trace>
  <inkml:trace contextRef="#ctx0" brushRef="#br0" timeOffset="131734.74">17462 4833 0,'0'0'0,"0"-35"79,-52 35-33,16 0-30,1 17-16,0-17 16,-18 36-1,53 17-15,-35-53 16,35 35 0,35 0-1,53-35 1,-53 0-1,-35 35 32,-70 18-31,-18 36 0,88-54-16,-36 0 15,36 0 1,0 1-1,71-36 1,-1 0 0,1-36-1,17-52 1,-53 88-16</inkml:trace>
  <inkml:trace contextRef="#ctx0" brushRef="#br0" timeOffset="132087.62">17568 5045 0,'0'0'0,"-17"17"63,17 36-48,17-17 1,54-36-1,-36 0 1,0 0 0,1-18-16,-36-35 15,0 18 1,0 52 46,0 19-62,0 52 16,0-18 15,88-34-31</inkml:trace>
  <inkml:trace contextRef="#ctx0" brushRef="#br0" timeOffset="133151.35">20990 5609 0,'0'-35'16,"-35"35"93,-36 0-93,36 0-1,0 53-15,0-18 16,-1-35 0,1 106-1,35-71 1,0 0-1,106-35 1,-53 0 0,-53-17-1,-35 17 32,-18 35-47,0 36 16,17-36-1,36 18 1,0-18 0,71 0 15,0-35-31,-36 0 31,18-17-15,0 17-16</inkml:trace>
  <inkml:trace contextRef="#ctx0" brushRef="#br0" timeOffset="133405.01">21043 5962 0,'0'0'16,"35"0"46,-35 18-62,53 17 32,-17 0-17,-36 18-15,-18-18 16,-35-35 15,0 0-15,53-53-1</inkml:trace>
  <inkml:trace contextRef="#ctx0" brushRef="#br0" timeOffset="133567.45">21061 5768 0,'0'0'0,"0"-35"16,35-1 0,0 1-1,18 35 16,-17 0-31,-36-35 0,35 35 16,18 0 0</inkml:trace>
  <inkml:trace contextRef="#ctx0" brushRef="#br0" timeOffset="135421.43">19985 9278 0,'0'0'16,"-53"0"-16,88 0 47,53 0-32,195 0 1,-142-35-16,0 35 16,-106 0-1,-88 0 17,0 0-32,-35 17 15,18-17 1,70 53 46,0-17-62,17 52 16,-17-35 0,53 17-16,-53 36 31,35 18-16,54-72 1</inkml:trace>
  <inkml:trace contextRef="#ctx0" brushRef="#br0" timeOffset="135766.5">20796 9578 0,'0'0'0,"-17"0"0,17 18 47,0 17-47,0 18 31,35-53-31,0 35 0,36-35 16,-1 0 15,1-53-15,-71-53-1,0 53 1,-53 0 0,-35 53-1,52 0-15,-16 53 16,52-17 0,88-36-1,-35 0-15</inkml:trace>
  <inkml:trace contextRef="#ctx0" brushRef="#br0" timeOffset="135966.74">21414 9278 0,'0'0'0,"0"-70"31,-18 70-15,18 88-1,-35-35 1,35 17-1,17 36 1,-17-53-16,36 53 16,-36-89-1,35 54 1</inkml:trace>
  <inkml:trace contextRef="#ctx0" brushRef="#br0" timeOffset="136137.22">21255 9631 0,'-35'0'0,"-1"-35"16,89 35 31,18 0-47,52-36 16,18 36-1</inkml:trace>
  <inkml:trace contextRef="#ctx0" brushRef="#br0" timeOffset="136683.44">21819 9578 0,'-17'-53'78,"-36"53"-46,17 0-32,1 0 15,0 0-15,-18 35 16,53 1 0,0-1-1,71-35 16,34 0-15,-69 0 0,17 0-1,-18 0 1,0 0 0,-17-18-1,52-35-15,-70 0 16,36-123-1,-36 123 1,-18 0 0,-35 18-1,0 53 1,53 140 0,0-52 15,35 35-16,1-53 1,52-52-16</inkml:trace>
  <inkml:trace contextRef="#ctx0" brushRef="#br0" timeOffset="137117.54">22966 9208 0,'-53'-36'31,"53"1"-15,-53 35-16,0 0 31,-17 18-31,34 52 31,36-17-15,0-18 0,71 1-1,-1-36 1,-34 0 0,-107 35 15,36 18-16,35-18-15,-35 0 16,35 1-16,0 17 16,70-1 15,-35-52-15,36 0-16</inkml:trace>
  <inkml:trace contextRef="#ctx0" brushRef="#br0" timeOffset="137565.89">23107 9525 0,'0'-35'16,"-18"35"0,18-36-1,0 1 1,36 35 0,34 0 15,1 18-16,-71 17-15,35 0 16,-35 54 0,-71-54 15,36-35-15,35-18-16,53-123 31,-18 106-16,1 35-15,34-53 16</inkml:trace>
  <inkml:trace contextRef="#ctx0" brushRef="#br0" timeOffset="137815.76">23460 9402 0,'35'0'31,"36"0"-15,-19 0 0,1 17-1,-53 18 1,-17-35 15,17-17 0,0-18-31,17 35 0,54-71 32,-36 71-32</inkml:trace>
  <inkml:trace contextRef="#ctx0" brushRef="#br0" timeOffset="138065.57">23883 9331 0,'-18'0'16,"-17"106"15,35-53-16,0-18 1,35-35 0,36 0-1,-71-18 1,0-35 0,0 1-1,-106-1 1,71 53-16,-18 0 15,53 17 1,35 36 0</inkml:trace>
  <inkml:trace contextRef="#ctx0" brushRef="#br0" timeOffset="138335.23">24077 9402 0,'0'0'0,"35"-53"31,1 53-15,-36-36-16,35 36 0,0 18 31,-35 53-15,0-36 0,-53 0-1,18-35 1,35-35-1,53-53 1,-18 52 0,0 36-16,18-53 15</inkml:trace>
  <inkml:trace contextRef="#ctx0" brushRef="#br0" timeOffset="138498.88">24659 9172 0,'0'0'15,"71"0"17,-18 0-17,-18-53-15,0 53 16,71 0 0</inkml:trace>
  <inkml:trace contextRef="#ctx0" brushRef="#br0" timeOffset="138633.01">24888 9260 0,'53'0'31,"0"0"-15,0 0-16</inkml:trace>
  <inkml:trace contextRef="#ctx0" brushRef="#br0" timeOffset="139706.95">26688 8784 0,'-36'-35'31,"36"0"63,18 35-94,-18-36 16,53 36-16,-53-35 15,-35 35 16,-89 0-15,-17 88 0,88-35-16,-35 35 15,88-17 1,0-1 0,53-17-1,53-53 1,-124 0 46,-35 0-62,-70 89 16,70-54 0,17 35-16,1 1 31,53-36-16,70-35 1,124 0 0,17-35-1</inkml:trace>
  <inkml:trace contextRef="#ctx0" brushRef="#br0" timeOffset="139906.62">26882 9190 0,'-18'0'46,"18"18"-30,0 52-16,0-17 16,-53 123 15,53-140-31,0-19 16,0 19-16,0 34 31,88-70-16</inkml:trace>
  <inkml:trace contextRef="#ctx0" brushRef="#br0" timeOffset="140164.45">27393 9172 0,'0'0'0,"-17"0"16,17-35 31,35 35-47,88 0 16,-70 0-1,18 0 1,-36 0-1</inkml:trace>
  <inkml:trace contextRef="#ctx0" brushRef="#br0" timeOffset="140365.38">27499 8978 0,'0'0'16,"-35"0"-1,35 53 16,17 18-15,-17-1 0,36-17-16,-1 18 31,35-1-31,-34-70 16</inkml:trace>
  <inkml:trace contextRef="#ctx0" brushRef="#br0" timeOffset="140848.29">28187 8749 0,'0'0'0,"-53"0"78,18 0-78,-1 0 15,1 35 1,-18 0-16,0 18 31,53 18-31,18-18 31,123-53-15,-70 0 0,-36-18-1,-53 18 17,-35 0-32,-35 71 15,18 35 1,17-18-1,53-18 1,53-34 0,105-36 15</inkml:trace>
  <inkml:trace contextRef="#ctx0" brushRef="#br0" timeOffset="141087.32">28205 9243 0,'0'-35'0,"35"-1"31,18 36-15,17 0-16,-34 0 15,-36 53 1,0 18 0,-36-1-1,1 1 1,35-18-1,53-53 17,106-88-1</inkml:trace>
  <inkml:trace contextRef="#ctx0" brushRef="#br0" timeOffset="141248.19">28840 9172 0,'52'0'63,"1"0"-63,0 0 15</inkml:trace>
  <inkml:trace contextRef="#ctx0" brushRef="#br0" timeOffset="141390.5">29298 9137 0,'0'0'15,"-35"0"17,105 0-1</inkml:trace>
  <inkml:trace contextRef="#ctx0" brushRef="#br0" timeOffset="141491.35">29951 9137 0,'0'0'16</inkml:trace>
  <inkml:trace contextRef="#ctx0" brushRef="#br0" timeOffset="141997.75">30533 8643 0,'0'0'0,"0"-35"78,-18 35-62,-17 0-16,-18 0 15,-35 17 1,53 36-16,-18 36 15,17-19 1,54-35 0,70 18-1,-17-53 1,-18-17 15,-106 34 0,-18 71-15,71-52 0,-35 17-16,35 17 15,18-17 1,70-53 0,0 0-16</inkml:trace>
  <inkml:trace contextRef="#ctx0" brushRef="#br0" timeOffset="142347.07">30674 9102 0,'53'-36'15,"35"36"1,-17 18 0,-36 88-1,-35-53 1,0 0 15,-35-18-15,-1-35-1,36-18 1,0-35 0,36 18-16,34-35 15,1 70 1,-1 0-1,-34 70 1,-36 18 0,0-17 15,35-71-31</inkml:trace>
  <inkml:trace contextRef="#ctx0" brushRef="#br0" timeOffset="146646.1">9349 9384 0,'35'0'47,"35"-35"-32,-34 35 1,-36-36 0,35 36-16,0 0 31,1 0-31</inkml:trace>
  <inkml:trace contextRef="#ctx0" brushRef="#br0" timeOffset="146880.21">9490 9225 0,'0'0'0,"-36"-53"15,54 106 63,17 0-62,18 18 0,18-36-1</inkml:trace>
  <inkml:trace contextRef="#ctx0" brushRef="#br0" timeOffset="147164.15">9790 9190 0,'0'0'0,"0"-35"16,35 35-1,0 0 1,0 0-1,1 0 32,-36-53-31,0-18 0,0 18-1,0 18 1,35 35-1</inkml:trace>
  <inkml:trace contextRef="#ctx0" brushRef="#br0" timeOffset="147395.74">10178 8961 0,'0'-18'46,"35"-17"-30,-88 52 31,53 54-47,-35-18 16,35 0-1,0-18-15,70-35 16</inkml:trace>
  <inkml:trace contextRef="#ctx0" brushRef="#br0" timeOffset="147947.78">15416 8149 0,'0'0'0,"0"-17"47,18 17-47,35-36 15,70 36 1,-34 0 0,-36-35-16</inkml:trace>
  <inkml:trace contextRef="#ctx0" brushRef="#br0" timeOffset="148216.34">15963 8026 0,'0'-36'16,"53"36"15,0 18-31,-18 17 16,-35 1 15,53-54 0,-53-35-15,0 18 0,35-36-1,1 36 1</inkml:trace>
  <inkml:trace contextRef="#ctx0" brushRef="#br0" timeOffset="148478.63">16369 7973 0,'35'0'47,"0"0"-47,-35-35 16,-35 35 30,35 35-46,-70 35 32,70-17-17,123 0 1,-35-53-16</inkml:trace>
  <inkml:trace contextRef="#ctx0" brushRef="#br0" timeOffset="157997.42">25100 11007 0,'-35'0'0,"52"0"94,36 0-94,36 0 16,-19 0-16,89-36 31,-89 36-31,-34 0 0,17 0 31</inkml:trace>
  <inkml:trace contextRef="#ctx0" brushRef="#br0" timeOffset="158158.54">25171 11377 0,'-36'35'32,"54"-35"-32,35 0 15,247-17 1,-177-71-1</inkml:trace>
  <inkml:trace contextRef="#ctx0" brushRef="#br0" timeOffset="158981.25">26882 10866 0,'-18'0'16,"18"-36"15,18 36 16,-18-35-47,35 35 16,-35-35 15,-53 35-31,0 0 16,-70 88-1,34-18 1,89-17 15,0-17-31,0 17 16,89-18-1,-19-35 1,-35 0 0,-17-18-1,-53 18 17,0 0-32,-1 53 15,-105 53 1,106-35-1,35-1 1,53-35 0,70-35-1,36 0 17</inkml:trace>
  <inkml:trace contextRef="#ctx0" brushRef="#br0" timeOffset="159175.68">27058 11271 0,'0'0'0,"0"71"63,0-36-63,0 18 16,0-18-16,0 36 15,35-18 1,-17-53-1,-18 53 1</inkml:trace>
  <inkml:trace contextRef="#ctx0" brushRef="#br0" timeOffset="159691.92">27252 10407 0,'0'-35'78,"-35"35"-62,35-36-16,0 1 15,70 0 17,-34 35-32,-1 0 15,0 0 1,0 17-1,-35 107 1,-70 35 0,17-106-1,18 0 1,70-53 15,18 0-15,0 0-16,53-18 15,-71 18 1,0 18 0</inkml:trace>
  <inkml:trace contextRef="#ctx0" brushRef="#br0" timeOffset="159959.38">27711 11183 0,'-53'0'16,"53"-35"0,53 35 15,53 0-16,-1 0 1,-52 0 0</inkml:trace>
  <inkml:trace contextRef="#ctx0" brushRef="#br0" timeOffset="160143.74">27852 10971 0,'0'0'0,"0"71"62,17-18-62,-17-18 16,71 36 0,-36-1-1,1 1 1</inkml:trace>
  <inkml:trace contextRef="#ctx0" brushRef="#br0" timeOffset="160874.65">28646 10883 0,'0'-35'31,"0"0"-31,0-1 16,-18 36-1,-35 0 1,0 0 0,-88 71-1,70-36-15,36 0 16,35 54-1,18-19 1,88-70 0,-18 0-1,-18-17 17,-123 52-1,18 0-16,35 0 1,-53 18-16,53 0 16,0 18-1,36-71 1,34 35 0,18-35-1,-88-18 1,36-17-1,-1 0 1,88-18 0,-70 53 15,-53 71-15,-17-1 15,-19-35-31,1 36 15,-36-18 1,124-18 15,0-35-15,0-35-16,-18 0 16</inkml:trace>
  <inkml:trace contextRef="#ctx0" brushRef="#br0" timeOffset="161231.45">29034 10372 0,'0'0'0,"0"-18"15,0-17 1,35 35 0,0 0-1,0 17 1,-35 72 0,-17-19-1,-54 1 1,36-36-1,53-35 17,35 0-17,17 0-15,71-35 32</inkml:trace>
  <inkml:trace contextRef="#ctx0" brushRef="#br0" timeOffset="161545.21">29739 11148 0,'0'0'16,"-35"0"-1,105 0 17,-17 0-17,0 0 1,18 0-1,-71-36-15</inkml:trace>
  <inkml:trace contextRef="#ctx0" brushRef="#br0" timeOffset="161724.24">29933 11042 0,'-35'0'31,"35"18"-15,0 17-16,0 0 15,18 71 1,17-71 0,0 53-1</inkml:trace>
  <inkml:trace contextRef="#ctx0" brushRef="#br0" timeOffset="161874.29">30374 11307 0,'0'0'0,"18"0"47,17 0-31,0 0-16,1-36 15</inkml:trace>
  <inkml:trace contextRef="#ctx0" brushRef="#br0" timeOffset="162009.54">30798 11307 0</inkml:trace>
  <inkml:trace contextRef="#ctx0" brushRef="#br0" timeOffset="162457.1">31785 10760 0,'0'-53'78,"0"0"-62,-17 53-16,-36 0 16,0 0-1,0 0-15,-35 70 31,52 1-15,36 17 0,18-53-16,106-35 31,-124 53 0,-53 18-15,17-1-1,36 19 1,89-89 0,-19 0-1</inkml:trace>
  <inkml:trace contextRef="#ctx0" brushRef="#br0" timeOffset="162807.56">31873 11130 0,'0'-35'15,"36"35"1,17 0 0,-53 17-16,70 54 15,-34-18 1,-36 0 0,-18-18-1,-17-35 16,35-70-15,35 17 0,35 17-1,36 36 1,-35 53 0,-54-17 15,-17-1-16,0 0 1,-35-35-16</inkml:trace>
  <inkml:trace contextRef="#ctx0" brushRef="#br0" timeOffset="163141.03">32279 10354 0,'0'0'0,"0"-35"16,71 35-1,35-36 1,-54 89 0,-52 18 15,-35 35-16,18-71 1,17 0 15,35-35-31,35 0 16,-17 0-16,35 0 16,-88-17-1</inkml:trace>
  <inkml:trace contextRef="#ctx0" brushRef="#br0" timeOffset="168145.31">21449 11324 0,'-53'0'0,"124"0"46,-19 0-30,1 0 0,18-53-1,-71 18-15,-35 35 32,-36 0-17,-105 88 1,17 0-1,88-17 1,71-18 0,53 0-1,71-53 1,-89 0 0,-17 0-1,-54 70 16,1 1 1,35-36-32,0 36 15,0-18 1,106 17 0,0-70-1,-53 0-15</inkml:trace>
  <inkml:trace contextRef="#ctx0" brushRef="#br0" timeOffset="169238.97">21960 11712 0,'0'-17'0,"0"-19"16,0 1 15,53 35-31,71 0 15,-71 0 1,-18 18 0,36 105-1,-71-52 1,-18-1 0,-17-34-1,-1-36 1,36-53-1,0-53 1,36 18 0,34 52-1,36 36 1,-71 0 0</inkml:trace>
  <inkml:trace contextRef="#ctx0" brushRef="#br0" timeOffset="169538">22578 11712 0,'0'-35'15,"0"-18"1,35 18-16,53-1 16,-17 36-1,-36 0 1,0 18-1,-35 35 1,-35 0 0,35-71 31,0-35-47,35 18 15,1 0-15,105-71 31</inkml:trace>
  <inkml:trace contextRef="#ctx0" brushRef="#br0" timeOffset="169807.63">23054 11518 0,'-18'106'32,"18"-35"-17,0-54 1,18-17-1,70 0 1,-35-17 0,0-36-1,-53 0 1,0 17 0,-53-34-1,-17 70-15,-1 18 31,71 17-15</inkml:trace>
  <inkml:trace contextRef="#ctx0" brushRef="#br0" timeOffset="170005.62">23354 11236 0,'0'-35'16,"70"35"-1,1 70 1,-36 36 0,18 123-1,-88-123 1,-18-18 0,18-88-1</inkml:trace>
  <inkml:trace contextRef="#ctx0" brushRef="#br0" timeOffset="170372.46">23671 10548 0,'0'-53'78,"36"53"-78,17-53 16,35 53 0,-53 0-16,-17 53 31,-18 0-16,0 18 1,0-54 15,88-17-15,-35 0-16,70-17 16,-87-19-1</inkml:trace>
  <inkml:trace contextRef="#ctx0" brushRef="#br0" timeOffset="170888.07">20779 11307 0,'0'0'0,"-36"0"0,-34 17 32,-36 230-17,106 35 1,53-52 0,53-125-16,158-69 15,-87-36 1</inkml:trace>
  <inkml:trace contextRef="#ctx0" brushRef="#br0" timeOffset="174508.91">21078 14728 0,'-17'0'31,"17"-70"-15,35-18-16,141-124 16,36-176-1,-124 123 1,-52 195 0,-230 229 15,123-89-16,71-35-15,0 36 32,0-18-17,194-18 1,-88 0 0,-71 1-1,0 34 1,-87 54-1,-107-18 1,18-18 0,0-35-1,105-53 1,89-71 0,229-140-1</inkml:trace>
  <inkml:trace contextRef="#ctx0" brushRef="#br0" timeOffset="175370.9">22013 13899 0,'0'0'0,"0"-35"15,-17 35 17,17 18-1,0 17-16,0 36 1,0-36 0,123 18-1,-88-53 1,1 0-16,17 0 16,0-71-1,-18-35 16,-35 71-15,-35 106 15,35-36-15,52 18 0,19-53-1,17 0 1,-53 0-1,1-35 1,-36-18-16,0 17 16,0 1-1,0 0 1,123 35 15,-87 18-31,-1 52 16,-35-17-1,0-18 1,0-88 31,0-17-31,106 35-1,-36-36 1,-35 71-16,1 0 15,-1 88 1,-35-17 0,-18-36-1,-17 0 1,35-141 15,124-70 0,-36 141-31,71-18 16,-107 53 0,-16 0-1,17 70 1,-53 1 0,-18-71-16</inkml:trace>
  <inkml:trace contextRef="#ctx0" brushRef="#br0" timeOffset="176220.21">24518 13476 0,'-18'-88'31,"-17"88"0,35 70-31,-70 1 16,70 0 15,0-36-15,88 0 0,-53-35-16,18 0 15,35-88 1,-53-18-1,-35 71 1,-105-89 0,-54 124 15,88 0-31,18 36 16,18 17-1,194-53 1,0 0-1,-18-89 17,-35 36-17,-106 89 17,-36 34-17,36 1-15,-70 35 16,70 194-1,0 17 1,0-123 0,35-35-1,-35-71 1,88 0 0,-17-88-1,-18 0 1,-18-53-1,0-35 1,-35-18 15,-70 18-15,-54 53 0,-52 0-1,141 35 1,52 0 15,142-71-15,17-88-1,-105 106-15</inkml:trace>
  <inkml:trace contextRef="#ctx0" brushRef="#br0" timeOffset="176652.42">25576 13741 0,'0'-53'32,"36"17"-17,52-87 1,-53 17-1,-35 89 1,0-19-16,-35 36 16,-36 18-1,36-18 1,35 18 0,124 34-1,34-16 1,-122-1-1,-36 0 17,-18 89-17,-158-1 1,70-87 0,141-107 15</inkml:trace>
  <inkml:trace contextRef="#ctx0" brushRef="#br0" timeOffset="177035.13">26176 13600 0,'0'0'0,"35"-36"16,-35 1-1,36 35 1,-54-35 15,-17 35-31,-36 0 16,-35 0-16,36 53 31,70-18-15,0 18-1,123-53 1,1 0-1,-71 0 1,-53 35 0,0 53-1,-18 36 1,-35-54 0,53-34-1,0 17 1</inkml:trace>
  <inkml:trace contextRef="#ctx0" brushRef="#br0" timeOffset="177453.14">26476 13529 0,'0'0'0,"0"-35"15,-18-18 1,18 35-1,-35 36 17,35 52-17,0 19 1,18-54 0,35 0-1,35-35-15,-35 0 16,-18-53-1,-35-17 1,0-1 15,0 1-15,0 140 15,0 36-15,0-36-1,0-17-15,35 18 16,1-36 0,16-35-16</inkml:trace>
  <inkml:trace contextRef="#ctx0" brushRef="#br0" timeOffset="178268.19">27093 13670 0,'0'0'0,"0"-35"15,0-18 32,0-18-47,0 18 32,-17 53-17,-36-35 1,18 35-16,-36 18 15,36 52 1,-1 1 0,36-18-1,18-18 1,88-35 0,-36-18-1,-17-52 1,0 35-1,-53-1 1,0 72 15,0 34 1,36-17-17,16-53 1,-16 0-1,-1-53 1,-35 0 0,53-17-16,-53 34 15,35-16 1,0 52 15,-35 17-15,36 36-1,-36 0 1,35-18 0,53-35-1,-53 0 1,36-35 0,-36 0-1,1-89 1,-36 89-1,-71 35 1,18 35 0,53 18-1,-35 35 1,35-52 0,88 17-1,-35-53 1</inkml:trace>
  <inkml:trace contextRef="#ctx0" brushRef="#br0" timeOffset="178684.53">27905 13582 0,'53'-35'16,"-18"35"-16,0-36 15,-35 1 17,0 0-17,-35 35 16,-36 17-15,18 89 0,53-53-1,89-53 1,-36 0 0,17-53-1,-35-17 1,-35-54-1,0 71 1,0-105 0,-17 69-16,-19 89 31,36 194 0,0 0-15,0-123-16,0-18 15,106 53 1,-53-106-16</inkml:trace>
  <inkml:trace contextRef="#ctx0" brushRef="#br0" timeOffset="179387.56">29386 13000 0,'0'0'0,"0"-53"16,0 18 31,-35 35-32,-106 17 1,88 36-1,-17-17-15,17 34 16,53 1 0,17-36-1,54 0 1,-36-35 0,18 0-1,-106 106 16,0-35-15,53-36-16,0 53 31,53-53-31,18-35 32,-1-17-17,-35-72 1,-35 19-1,53 17-15,-53-18 16,36 71 0,17 0-1,17 53 1,-17 18 0,-53-36-1,0 0 1,-35-35-1,0 0 17,35-52-32,35-90 31,18 90-15,53-1-1,-71 53 1</inkml:trace>
  <inkml:trace contextRef="#ctx0" brushRef="#br0" timeOffset="179684.56">29757 13159 0,'35'0'15,"18"0"1,18 0 0,-36 0-16,-18 0 15,72 88 16,-89-53-31,0-17 32,-18 17-32,-17-35 31,35-18-15,17-87-1,89-1 1,0 35-1,0 1 1,-71 70-16</inkml:trace>
  <inkml:trace contextRef="#ctx0" brushRef="#br0" timeOffset="179951.12">30374 13282 0,'35'0'16,"1"0"0,17 0-1,-18-88 1,-35 35 0,0-18-1,-53 71 1,-88 36-1,88 34 1,53-34 0,88-1-1</inkml:trace>
  <inkml:trace contextRef="#ctx0" brushRef="#br0" timeOffset="180144.36">30815 12912 0,'0'-89'0,"0"1"15,35 88 1,-17 0 0,70 177-1,-35-1 17,-53 53-17,-211-123 1</inkml:trace>
  <inkml:trace contextRef="#ctx0" brushRef="#br0" timeOffset="180767.68">19720 13494 0,'0'-36'16,"0"89"15,-53 88-15,-123 300-1,123-229-15,53 35 16,88 141 0,230-335-1,52-53 1</inkml:trace>
  <inkml:trace contextRef="#ctx0" brushRef="#br0" timeOffset="189950.99">18062 13511 0,'0'0'15,"0"-17"-15,0-19 31,0 89 32,0 36-63,0 69 16,0 1-1,36 17 16,-36-52-31,52-36 16,-16 124 0,-36-106-1,35-1 1,-35-69 0,0 17-1,0-18 1,-18-35 46,18-18-46,-35 18-16,0-35 16,0 0-1,-1 35 1,-34-36 15,70 1-15,-36 35-1,36-35-15,36 35 125,52 0-109,-88 18 0,53-18-16,-53 52 15,53-52 1,-53 36-16,35-1 15,0-35 1,-35 35 0,36-35 46,-36-53-46,35 53-16,-35-53 15,53 18-15,17-53 16,-34 53 0,-1-36 15,-35 54-31,-18 17 62</inkml:trace>
  <inkml:trace contextRef="#ctx0" brushRef="#br1" timeOffset="200677.73">8149 10372 0,'18'0'0,"-18"-18"16</inkml:trace>
  <inkml:trace contextRef="#ctx0" brushRef="#br1" timeOffset="-211573.71">27252 14323 0,'-53'0'15,"71"0"32,17 0-47,36 0 16,17-35-16,53 35 16,194-36-1,71-34 1,123 17-1,-300 17 1,-123 36 0,-212 18 15,-88 35-15,-159 0-1,-52 0 1,-19 17-1,-87 19 17,335-36-17,228-53 1,72-36 0,264-34-1,88-18 1,-17 35-1,-230-36-15,-53 89 16,-17 0 0,-247 53 15,-18-53-15,-17 36-16,-177 17 15,-141-1 16,300-52-15,123 0 0,247-52 15,-52 52-31,193-89 16,-70 36-1,-194 53 1,-106 18-1</inkml:trace>
  <inkml:trace contextRef="#ctx0" brushRef="#br0" timeOffset="-173804.71">9895 1147 0,'-70'-71'15,"35"71"1,70 0 31,0 53-47,53 53 16,-17 35-1,-18-18 1,0-52-1,-53-1 1,35-70 0</inkml:trace>
  <inkml:trace contextRef="#ctx0" brushRef="#br0" timeOffset="-173566.12">10354 1164 0,'-18'-17'31,"-17"52"-15,0 159-1,-36 70 1,18 1 0,0-36-1,18-88 1,35-52-1,18-89 1</inkml:trace>
  <inkml:trace contextRef="#ctx0" brushRef="#br0" timeOffset="-173352.8">10619 1711 0,'-18'-35'32,"36"35"-1,35 0-31,-1 0 16,107 0-1,-106 0 1</inkml:trace>
  <inkml:trace contextRef="#ctx0" brushRef="#br0" timeOffset="-173201.34">10689 1852 0,'0'35'0,"0"-70"0,-35 70 0,35 1 31,18-36-31,123 0 16,-71 0-1,89 0-15</inkml:trace>
  <inkml:trace contextRef="#ctx0" brushRef="#br0" timeOffset="-172584.15">11448 1623 0,'0'-88'32,"53"88"-32,52-53 31,-69 53-31,-1 53 16,0 17-1,-35 36 1,-17 0-1,17-71 1,0-70 15,0-53-15,35 17 0,0 36-1,71 35 1,-71 0-16,53 53 15,-52 17 1,-36 1 15,0-36-31,0 0 16,-18-35 15,-17-88 0,35 0-15,35 53-16,36-1 16,-1 1-1,-35 35 1,1 53 0,-36 35-1,0 18 1,-18-71-1</inkml:trace>
  <inkml:trace contextRef="#ctx0" brushRef="#br0" timeOffset="-172067.83">12418 1711 0,'0'-35'16,"0"-1"-1,0 1-15,0 0 16,53 0 0,70 35-1,-35 0 1,-52 17 0,-36 124-1,-53-52 1,0-54-1,0 0 1,71-35 15,70-35-15,53-89 0,-71 71-1,1 18 1,52-35-1,-123-1 1,-88 71 15,53 53-15,0 35 0,-36-17-1,71-36 1,0 18-16,18-53 31</inkml:trace>
  <inkml:trace contextRef="#ctx0" brushRef="#br0" timeOffset="-171869.13">13282 1640 0,'35'-35'31,"1"35"-15,105 0 0,-18 0-1,-88 0 1,18 0 0,-70-70-1</inkml:trace>
  <inkml:trace contextRef="#ctx0" brushRef="#br0" timeOffset="-171696.01">13564 1393 0,'0'0'0,"0"18"47,0 35-32,0 71 1,36-72-16,-36-16 15,35 34 1</inkml:trace>
  <inkml:trace contextRef="#ctx0" brushRef="#br0" timeOffset="-171471.41">14199 1464 0,'0'0'0,"0"-35"15,-53 35 1,18 53 0,0 0-16,0 123 31,35-123-15,141 17-1,-88-70 1</inkml:trace>
  <inkml:trace contextRef="#ctx0" brushRef="#br0" timeOffset="-169372.32">10125 635 0,'0'0'0,"0"-35"31,-18 35-15,-35-36-1,-35 36 1,0 0-16,-71 0 16,0 0-1,53 18 1,71 17 0,0-35-1,35 36 1,0 17-1,18 52 1,-18 19 0,0-18 15,0 52-15,0 1-16,0 0 31,0 70-16,0-88 1,0-17 0,-18-18-1,18-18 1,0-18 0,0-17-1,0-17 1,0-1-1,53 35 1,0-17 0,17-53-1,54 36 1,34-36 0,160 0 15,-124 0-16,18 0 1,-1 0 0,124 0-1,-105-36 1,-19 36 0,-16 0-1,-37 0 1,54 0-1,-106 0 1,35 0 0,18 0-1,88 0 1,-89 0 15,-17 0-15,1 0-1,104-35 1,-87 35 0,-53 0-1,18 0 1,-19 0 0,125-53-1,-72 53 1,-52 0-1,0 0 1,18-35 0,52 35 15,-88 0-31,-17-35 31,-36 35-15,88 0-1,-87 0 1,-1-36 15,-35-52-15,0 35-16,0-88 16,-18-18-1,-17-17 1,-18-36-1,53-88 1,-53 124 0,18 70-1,35 18 1,-35-35 0,35 52 15,-36 36-16,1 35 1,-53 0 15,35 0-15,-70 17 0,52-17-16,-17 0 15,-106 53 1,-230-53-1,125 0 1,52 0 0,-247 0 15,141 0-15,-88 0-16,-35 0 31,-36 53-16,-52-53 1,-283 53 0,459 0-1,18-53 1,17 53 0,141-53-16</inkml:trace>
  <inkml:trace contextRef="#ctx0" brushRef="#br0" timeOffset="-76615.46">1746 5891 0,'0'0'0,"-106"53"16,89-53 0,123 0-1,229-88 1,123-106-1,-246 53 1,247-53 0,-336 141-16,-52 53 0,-36-35 31,-70 52 0,-1-17-15,36 36-1,0-1 32</inkml:trace>
  <inkml:trace contextRef="#ctx0" brushRef="#br0" timeOffset="-69307.39">7179 15540 0,'0'-71'15,"0"36"1,-18 35-1,-35 35 32,53-17-31,0 17 0,18-35-1,35 0 1,-53-17-1,35 17-15,-35-18 16,0-17 0,-35-18-1,-36 53 1,19 35 0,16 18-1,36-18 16,36 1-15,-1-36 0,53-18-1,-88-17 1,0-1 15,-35 36-15,-18 0-16,18 0 15,35 36 1,-36 52 15,54-88-31,70 0 16,-53 0 15,-35-18-31,36-17 31,-36 0-15,0-1 0,-53 36-1,17 0 1,36 18 0,0 53-1,18-71 16,35 0-15,-18-18 0</inkml:trace>
  <inkml:trace contextRef="#ctx0" brushRef="#br0" timeOffset="-68641.18">7126 15240 0,'-70'-35'16,"34"35"-1,1 0 1,35 17 0,-53 36-1,0 18 1,-17-18-16,70-18 15,-36 124 1,36-89 15,0 1-15,18-18-16,53 17 16,-19-34-1,37-36 16,-19 0-15,1 0 0,17-18-1,-18-35 1,-34 18 0,-36-36-1,35 18 1,-35-17-1,35-36 1,-35 35 0,0 54-1,-17-54 1,-36 18 0,17-17-1,-34 34-15,35 36 31,-54 0-15,19 18 0,17 70-1,71-17 1,17-36-16</inkml:trace>
  <inkml:trace contextRef="#ctx0" brushRef="#br0" timeOffset="-67707.67">7038 16387 0,'-18'0'63,"18"35"-63,-35 18 15,35 0 1,-35 17-1,35-17 1,0-18 0,17-35-1,19 0 1,-19 0 0,19 0-1,-1 0 1,0 0-16,-35-17 15,71-19 1,-36 1 15,18-18-15,-53 36 0,17 17 15,-17-36-31,0 1 31,0 0-15,0 0-1,0-1 1,0 1 0,0 0-1,-35 35 1,0-36-1,-18 36 1,53-35 0,-71 35-16,36 0 15,-18 0 1,18 18 0,0-18-1,-1 0 16</inkml:trace>
  <inkml:trace contextRef="#ctx0" brushRef="#br0" timeOffset="-64904.66">6932 10901 0,'-35'0'16,"0"0"-1,-1 0 17,72 0 30,69 0-46,-69 0-1,17 0-15,-1 0 16,54 0 0,-18-18-1,-35 18 1,18 0 0,-53 0-1,-54 0 16,-34 0-15,-1 0 0,-35 0-1,-17 0 1,17 0 0,18 0-1,-18 0 1,53 0-1,88 0 32,36 0-31,35 0 0,35 0-1,-18 0 1,18-35-1,-211 35 48,35 0-63,-18 0 16,0 0-16,0 0 15,-18 18 1,-34-18-1,16 0 1,54 0 0,88 0 15,106 0-15,-36-36-16,-17 36 15,88 0 1,-35-35-1,-212 35 32,0 0-47,0 0 16,-18 0 0,-87 18-1,-1-18-15,18 53 31,106-53-15,176 0 15,53 0-15,-18 0 0,-105-36-16,-18 36 15,-18 0 1,-106 0 15,-35 0-15,18 0-16,-35 36 15,-1-36 1,89 0 0,70 0 30,124 0-46,0 0 32,-89 0-32,-34-18 15,-1 18 1,-176 0 15,-18 0-15,18 18-1,88-18-15,18 0 16,0 0 0,123 0-1,0 0 1,194 0 15,-194 0-15,-52 0-16,-54 0 47,-17 0-47,17 0 15</inkml:trace>
  <inkml:trace contextRef="#ctx0" brushRef="#br0" timeOffset="-64106.52">4145 10724 0,'0'53'63,"0"-17"-48,0 17-15,0 17 16,35 36 0,-35-53-16,0-18 15,36 0 1</inkml:trace>
  <inkml:trace contextRef="#ctx0" brushRef="#br0" timeOffset="-63708.79">4410 10918 0,'0'18'46,"0"35"-30,35-18 0,18 18-1,17-53 1,-52 0 0,17 0-1,-35-53 1,0 0-1,0 0 1,-17 1 0,-19 16-1,-16 36 1,16 36 0,36 16-1,18-16 1,35-36-1</inkml:trace>
  <inkml:trace contextRef="#ctx0" brushRef="#br0" timeOffset="-63359.26">4851 10901 0,'0'17'31,"0"19"-16,35-1 1,0-35 0,1 0-1,-1-18 17,-18 18-32,-17-88 15,53 53 1,-53 0-16,0-18 31,-53 17-15,-17 36-1,35 18 1,35 35 0,0 18-1</inkml:trace>
  <inkml:trace contextRef="#ctx0" brushRef="#br0" timeOffset="-63109.42">5327 10636 0,'-18'-35'16,"18"0"-1,0 52 32,0 54-31,18 52 0,-18-52-16,0 17 15,0-53-15</inkml:trace>
  <inkml:trace contextRef="#ctx0" brushRef="#br0" timeOffset="-62754.7">5362 10866 0,'0'0'0,"0"-36"0,0-34 31,71-1-15,-71 36-16,53 35 15,-18-53 1,-53 71 15,-17 17-15,-18 18 0,53-18-1,0 0 1,0 1-1,88-1 1,-52-35-16,34 0 16,-35 35-1,18-35 17,-53 35-32</inkml:trace>
  <inkml:trace contextRef="#ctx0" brushRef="#br0" timeOffset="-62476.64">4392 11359 0,'0'0'0,"18"0"31,17 0-16,18 0-15,141-35 16,0-35 0,-53 34-1,-106 36 1,1 0 31</inkml:trace>
  <inkml:trace contextRef="#ctx0" brushRef="#br0" timeOffset="-60692.69">5891 11042 0,'-35'0'16,"0"0"-1,0 0 1,-1 0 0,54 0 30,52 0-30,-17 0-16,18 0 16,17 0-16,-17 0 15,140 0 1,-158-35 0,-123 35 15,17 17-16,-18-17 1,54 0-16</inkml:trace>
  <inkml:trace contextRef="#ctx0" brushRef="#br0" timeOffset="-58844.81">5980 11095 0,'0'-18'0,"0"53"94,0 71-63,0-88-31,0 17 16,0 71-1,17-71 1,-17 71 0,0-35-1,35-1 1,-35-34-1,36 105 1,-36-71 0,35 36-1,-35-18 1,0 0 0,35 89-1,-35-71 1,0-18-1,53 88 17,-17-70-17,-36 18 1,0 34 0,0-87-1,0 35 1,0 70-1,0-70 1,0 17 0,0-70-1,0 53 1,0-35 0,0-1-1,0 1 1,0-18-1,0 53 17,0-36-17,0 1 1,0-1 0,0 54-1,0-54 1,0-17-1,0 35 1,0-17 0,0-1-1,0-17 1,0 0 0,0 0-1,35 53 1,-35-88-1,0 52 32,0-17-31,0-18 0,0 1-1,0 17 1,0-18-16,0 0 31,0 1-15,0-1-1,0-18 1,0 19 15,0-1 16,-18-35 0,-35 53-31,0-53-1,18 0 1,-88 0-1,17 0 1,35 0 0,1 0-1,34 0 1,107 0 31,-36 0-47,71 0 15,-35-35 1,105 35-16,18-36 31,-53 36-15,-106-35 0,1 35-1,-89 0 16,-35 0-15,17 0-16,0 0 16,-34 0-16,-142 0 15,-53 18 17,247-18-32,141 0 46,141-18-46,71-35 16,-53 53 0,-176 0-1,-54 0 1,-52 0 15,-71-35-15,-17-18-16</inkml:trace>
  <inkml:trace contextRef="#ctx0" brushRef="#br0" timeOffset="-58343.97">4463 13582 0,'0'88'47,"53"36"-31,17 70-1,-70-141-15,35 17 16,-35-17-16</inkml:trace>
  <inkml:trace contextRef="#ctx0" brushRef="#br0" timeOffset="-57809.83">4445 13652 0,'0'0'16,"0"-35"-16,0-18 16,0-53-1,18 1 1,105 34 0,-88 71-1,1 0 1,-19 0-1,-34 159 1,-36-89 0,17-34-1,36-1 1,71-35 15,35 0-15,-36 0 15,-34 0-31,-54 123 31,-70-52-31,-36 0 32,71-71-17,-17 0 1,176-89 15,52 54-15</inkml:trace>
  <inkml:trace contextRef="#ctx0" brushRef="#br0" timeOffset="-57526.56">5098 13652 0,'-18'18'0,"18"35"15,0-18 1,18-35 0,17 0-1,18 0 1,0 0 0,-53-17-1,0-19 1,-36-17-1,-34-17 1,35 70-16,-1 0 16,1 0-1,35 53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9T14:25:22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3140 0,'-52'0'16,"-1"-53"-16,158 106 0,-263-106 0,122 53 16,-16 0-1,122 0 16,89 0-31,264 0 16,-105 0 0,-213 0-1,-122 0 17,-36 0-17,0 0-15,-88 35 16,70-35-1,36 0 1,35 53 31,18 0-47,-18 35 16,70 106-1,-17 247 1,-53-353-1,35 18 1,54-53 0</inkml:trace>
  <inkml:trace contextRef="#ctx0" brushRef="#br0" timeOffset="952.85">7867 3898 0,'0'-35'16,"0"17"31,0-17-31,0 0-1,-18-1 16,-70 36-15,35 0-16,0 0 16,0 36-16,18 17 15,-18 17 1,53 18 0,0-35-1,106-17 16,-35-36-31,-1-53 32,18-18-17,-35-17 1,-53 0 0,0 52-1,-17 36 79,17 71-78,0-36-16,0 1 15,0-1-15,17 0 16,36 18 15,18-18-15,35-52-1,-54-89 1,-16 35 0,-36 18-1,-36-52 1,-52 105-1,53 0 1,53 0 31,35 0-47,70 0 16,-70 0-1,-18 0 1,36 0-1,-36 35 17,-35 53-17,0-17 1,0-19 0,-18 19-1</inkml:trace>
  <inkml:trace contextRef="#ctx0" brushRef="#br0" timeOffset="1517.92">8749 3933 0,'0'-35'16,"0"-18"-16,35 53 15,0-88 1,-35 35-1,-35 53 17,0 0-32,-89 18 31,89-18-31,35 53 16,0 0-1,18-18 1,52-35-1,1 0 1,-36 0 0,-35 70-1,0 142 1,53 123 0,0 53-1,0-35 1,-53-194 15,0-124-31,-18 0 16,-88-35 15,1 0-15,-1-70-1,35-142 1,71 142-1,53-213 1,35 54 0,-35 141-16</inkml:trace>
  <inkml:trace contextRef="#ctx0" brushRef="#br0" timeOffset="1998.72">9049 4145 0,'-18'-35'16,"89"0"15,-54 35-15,-17-53 0,71 0-16,-36-18 15,-35 54 1,-35 17 15,-36 17-15,71 18-16,-35-35 15,70 106 17,54-70-32,34-36 15,18-142 1,-106 37 15,-35-19-31,0 18 16,-17 71 15,17 0-15,0 88-1,0 158 1,17-34-1,-17-54 1</inkml:trace>
  <inkml:trace contextRef="#ctx0" brushRef="#br0" timeOffset="2116.38">9490 4075 0,'0'0'0,"0"-36"0,53 1 31,88-18-31,70 53 31,-140 0-31</inkml:trace>
  <inkml:trace contextRef="#ctx0" brushRef="#br0" timeOffset="2715.5">7638 5821 0,'0'0'0,"0"-35"15,-18 35 16,-35 0-31,-35 123 16,0 124 15,88-176-31,0 70 32,70-106-32,71 18 15,18-53 1,-53 0-16</inkml:trace>
  <inkml:trace contextRef="#ctx0" brushRef="#br0" timeOffset="3031.81">8449 6068 0,'0'0'0,"-35"-53"15,-1 18 1,36-1 0,18 36 31,35 0-32,-18 71 1,36 35-1,-36-36 1,0-17 0,1-53-1</inkml:trace>
  <inkml:trace contextRef="#ctx0" brushRef="#br0" timeOffset="3202.83">8696 6085 0,'0'0'0,"0"-35"16,0 106 31,0-36-47,-18 53 15,18 0 17,0-52-32,0-1 15,36-35-15</inkml:trace>
  <inkml:trace contextRef="#ctx0" brushRef="#br0" timeOffset="3433.81">9066 5856 0,'0'0'0,"0"88"47,71-35-47,-71 0 15,53 18-15,-53 52 16,0 18 0,-106-35 15,71-71-15,-18-35-16</inkml:trace>
  <inkml:trace contextRef="#ctx0" brushRef="#br0" timeOffset="3965.83">12594 3581 0,'-35'0'15,"53"0"17,34 0-17,54 0-15,88 0 16,-70 0-1</inkml:trace>
  <inkml:trace contextRef="#ctx0" brushRef="#br0" timeOffset="4114.35">12788 3775 0,'-53'35'0,"106"-70"0,-106 105 31,106-70-31,35 0 15,124 0 1,-53-35-16</inkml:trace>
  <inkml:trace contextRef="#ctx0" brushRef="#br0" timeOffset="6233.77">15628 3387 0,'-35'0'15,"35"-36"1,0 1 281,0-18-282,17 53 1,-17-35-16,53 35 16,0 0-1,0 0 1,18 106-1,-71-36 1,0-34 0,-36 16-1,1-52 1,35-52 15,0 16-15,53-34-1,-18 34-15,36 1 16,-1 35 0,-34 0-1,17 88 1,-53 1 0,-18-54 15,-17 18-31,35-89 31,0-34-15,53-18-1,52-18-15,1 35 32,0 71-17,-35 71 1,-71-1-16,0 177 15,0-211 1</inkml:trace>
  <inkml:trace contextRef="#ctx0" brushRef="#br0" timeOffset="7030.88">15487 4410 0,'0'0'0,"-18"0"0,-88 70 47,71 18-47,-35 106 31,70 36-15,-53-142-16,53 18 15,141-18 1,-35-88 0,0 0-1,-71 0-15</inkml:trace>
  <inkml:trace contextRef="#ctx0" brushRef="#br0" timeOffset="7447.15">15910 4621 0,'-17'-35'31,"17"53"-15,0 17-1,53-35 1,-18 0 0,0 0-16,36-71 15,-36 1 1,-35 17 0,0 18-1,-18 123 16,18 88-15,0 18 0,0 18-1,18-106 17,-18-89-32,0 19 15</inkml:trace>
  <inkml:trace contextRef="#ctx0" brushRef="#br0" timeOffset="7596.52">15910 5098 0,'0'0'0,"-70"-36"15,70-17 1,194 18 31,-106 0-47,0 35 0,36 0 15</inkml:trace>
  <inkml:trace contextRef="#ctx0" brushRef="#br0" timeOffset="7966.46">16598 4886 0,'-17'0'31,"17"-35"-15,-53-1 0,0 36-1,-18 18 1,1 53 0,34-18-1,36-18 1,18-35-1,17 0-15,36 0 16,-54 0 0,54 0-16,-36 0 15,1 0 17,-36 88-1,52-53-31</inkml:trace>
  <inkml:trace contextRef="#ctx0" brushRef="#br0" timeOffset="8195.78">16986 5062 0,'0'0'0,"0"-88"16,-17 53-1,-54 35 1,1 53-1,34 17 1,36 19 0,0-19-1,36-17 17,87-53-17,-88 0-15</inkml:trace>
  <inkml:trace contextRef="#ctx0" brushRef="#br0" timeOffset="8415.36">17233 4745 0,'0'0'0,"0"-71"16,-17 71 0,-19 18-1,36 247 1,0-107-1,36 19 1,34-89 0,-35-53-1</inkml:trace>
  <inkml:trace contextRef="#ctx0" brushRef="#br0" timeOffset="8796.61">17022 5239 0,'-36'0'15,"72"0"-15,-72-53 16,36 0 0,71-18-16,-1 71 15,248-123 1,-230 123 0,-88 88 15,-18-17-16,18-36-15,0-17 16,0 52 0,53-35-1,18-35 1,-1-53 15,-34-52-15,-54 34-1,-70 36 1,-53 35 0,53 88-1,88-53 1,70-35 0</inkml:trace>
  <inkml:trace contextRef="#ctx0" brushRef="#br0" timeOffset="9018.62">17745 5045 0,'0'-71'0,"35"36"16,88 88 31,-123-18-47,53 0 16,-53 1-1,36 17 1,-36-18-16,-18-35 15,18-35 17,0-1-17</inkml:trace>
  <inkml:trace contextRef="#ctx0" brushRef="#br0" timeOffset="9249.26">18186 4551 0,'0'0'0,"53"17"47,0 54-47,-18 123 16,18 0 15,-53-141-31,-53 70 15,-18-87 1,36-1 0</inkml:trace>
  <inkml:trace contextRef="#ctx0" brushRef="#br0" timeOffset="10662.76">18503 3122 0,'0'0'0,"0"-35"32,-53 70-17,0 36 1,-17 52-1,-1 18 1,-17-53 0,53-52-1,0 17 1</inkml:trace>
  <inkml:trace contextRef="#ctx0" brushRef="#br0" timeOffset="10862.38">18186 3334 0,'0'-36'0,"0"72"0,0-124 16,35 88 0,-17 0 15,17 0-31,18 17 16,-18 18-16,36 36 15,-1-36 1,1 36-1,-1-36-15</inkml:trace>
  <inkml:trace contextRef="#ctx0" brushRef="#br0" timeOffset="12495.6">20549 2999 0,'0'17'78,"-35"54"-63,0-36-15,-36 36 16,1 52 15,17-70-31,53-18 0,-88 36 31,52-71-15</inkml:trace>
  <inkml:trace contextRef="#ctx0" brushRef="#br0" timeOffset="12820.29">20161 2999 0,'0'-36'0,"0"72"0,0-107 15,0 89 32,88 35-47,71 70 16,0 1 15,-106-54-31,70 54 16,-52-54-1,-18-35 1,-106-52 31</inkml:trace>
  <inkml:trace contextRef="#ctx0" brushRef="#br0" timeOffset="14744.92">18309 3281 0,'0'17'63,"35"-17"-48,-17 0 1,17-17 0,1 17-16,-36-53 15,0 0 1,-36 18-1,-34 35 1,-54 70 0,54 1-1,70-36 1,17 18 0,54 0-1,35-106 16,-36-18-15,-70 36 0,-17-53-1,-19 88 1,1 0-16,-35 0 16,34 35-1,-17 124 16,53-124-31,89 18 16,-19-53 0,-17-35 15,-53-18-31,0 18 16,-18-18 15,-34 53-16,-19 17 1,36 54 0,35 17-1,53-53 1,17-35 0,-35-17-1,18-36 1,-53 0-1,-17 18 1,-54 35 0,18 0-1,18 53 1,35-36 15,35 36-15,36-53-1,-18 0 1,-18-53 0,-35 18-1,-18 35 17,-35 0-32,18 0 15,35 35 1,0 1-1,35-1 17,36-35-17,-71-35-15,35-1 16,-52 1 15,-36 35-15,17 18 15,36 17-31,18 18 0</inkml:trace>
  <inkml:trace contextRef="#ctx0" brushRef="#br0" timeOffset="15360.92">20197 4445 0,'0'0'0,"0"-35"0,-18-1 15,-123 178 32,88-54-31,-35 141-1,88-105-15,-53-36 16,53 35 0,88 18-1,18-141 1,-53 0-16,17 0 15,-34-17-15</inkml:trace>
  <inkml:trace contextRef="#ctx0" brushRef="#br0" timeOffset="16877.3">20585 4692 0,'-36'-35'0,"54"35"78,123 0-46,-106 0-32,1 0 0,-1 0 15,-35-36 17,-18 36-17,18 36 63,0-1-62,0 18 0,36 176 15,-36-176-31,35 18 0,-35-36 31,0 0-31</inkml:trace>
  <inkml:trace contextRef="#ctx0" brushRef="#br0" timeOffset="17296.04">20690 5151 0,'0'0'0,"0"-36"47,106 36-31,0-35-1,-71 35-15,1-35 16,-1 35 0,-35-36-1,70 72 1,-70 87 15,0-88-15,-17-35 15,17-70 0,0-18-31,106-18 16,-1 71 15,1 35-15,-53 53-1,-53 35 1,0-53-16,0-17 16</inkml:trace>
  <inkml:trace contextRef="#ctx0" brushRef="#br0" timeOffset="18361.02">21713 5027 0,'0'0'15,"0"-70"17,-35 70-32,-88 0 15,70 0 1,0 70 15,53-35-31,0 1 16,53 17-1,17-53 1,-34-18 0,69-123-1,-105 0 1,0 17-1,0 1 1,0 35 0,0 176 31,0-18-47,0 71 15,53 71 16,-17-141-15,34-36 0,-17-35-1,18 0 1,-71-35-16,53-36 16,-53 1-1,0 34 1,-18 1-1,-70 88 1,17 70 0,71-34-1,71-54 1,123 18 15,-53-89-15,-35-34-16,-71-1 31,-35 36-15,0 0-1,-53 105 1,18 124 0,35-17-1,0 17 1,17-53-1,-17-71 17,36-175-1,-36 16-31,-36-69 16,36 17-1,0-18 1,0 106-1,0 18 1,106 35 0,-35 0-1,-36 70 1,-35 54 0,-141-54-1,53-34 1,88-72 15</inkml:trace>
  <inkml:trace contextRef="#ctx0" brushRef="#br0" timeOffset="18549.63">22825 4727 0,'0'35'31,"70"54"-15,18 87 0,-88-17-1,0-106-15,0-18 16,-105 36 0</inkml:trace>
  <inkml:trace contextRef="#ctx0" brushRef="#br0" timeOffset="19876">24236 3298 0,'0'0'0,"0"-35"15,-35 35-15,105 0 63,36 0-63,0 0 16,35 0-1,0 0-15,88-53 16,-193 53-1</inkml:trace>
  <inkml:trace contextRef="#ctx0" brushRef="#br0" timeOffset="20093.75">24747 3140 0,'0'0'0,"0"-36"31,0 72 16,36 87-31,-36 36 0,53-53-1,-18 0 1,-35-89-16</inkml:trace>
  <inkml:trace contextRef="#ctx0" brushRef="#br0" timeOffset="21774.81">27199 2752 0,'-17'-36'31,"-19"36"-15,-17 0-1,-17 0 1,-1 36-16,18-36 16,-88 229-1,35-106 1,106-70 0,0 53 15,106-35-31,0-71 15,70 0 17,-123 0-17</inkml:trace>
  <inkml:trace contextRef="#ctx0" brushRef="#br0" timeOffset="22824.38">28222 2558 0,'0'0'16,"0"-36"0,-17 36 15,-19 36-15,1 34-16,-18 54 15,0 105 1,0-70-1,53-36 1,53-70 0,18 53-1,88-71 1,-1 18 0,-34-53-1,-89 0-15</inkml:trace>
  <inkml:trace contextRef="#ctx0" brushRef="#br0" timeOffset="23077.89">28875 2840 0,'0'0'0,"0"-35"16,0 123 15,0-18-15,0 195 0,0-212-1,0 17-15,0-17 16</inkml:trace>
  <inkml:trace contextRef="#ctx0" brushRef="#br0" timeOffset="23613.47">28892 2805 0,'0'0'0,"0"-124"15,0 71 1,0 18 15,71 0-15,-36 35-16,36 0 16,-36 0-1,-35 17 1,-35 124-1,-71-88 1,71-53 15,35 36-15,53-36 0,-36 0-16,72 35 15,-37-35 1,1 53-1,-17 35 17,-107 0-17,1-53 1,-19-35 0,19 0-1,70 36 1,123-36 15</inkml:trace>
  <inkml:trace contextRef="#ctx0" brushRef="#br0" timeOffset="23907.56">29369 3104 0,'-18'0'16,"18"36"-1,0 34 1,18-52 15,52-18-15,-17 0 0,-17-71-1,-36 18 1,-71 18-1,0 0 1,36 35-16,0 0 31,52 35-15</inkml:trace>
  <inkml:trace contextRef="#ctx0" brushRef="#br0" timeOffset="24107.61">29792 2628 0,'-18'-35'31,"18"53"-15,71 158 0,35 53-1,-71-52 1,-53-72-1,-52-34-15,-1 17 0</inkml:trace>
  <inkml:trace contextRef="#ctx0" brushRef="#br0" timeOffset="24662.38">26776 4057 0,'0'0'0,"-35"0"16,70 0 0,177 0 15,246 0-15,-140 0-16,-1 0 15,530-53 1,-565 53-1,-211 0 1,-124 0 15,0 0-15,0 18-16</inkml:trace>
  <inkml:trace contextRef="#ctx0" brushRef="#br0" timeOffset="25256.72">27076 4568 0,'35'0'31,"53"0"-15,18 0 0,70 0-1,-105-52 1,-106 52 15,-1 0-15,1 35 15,35 35-15,0-34-16,0 69 15,18 37 1,35-37-1,-53 1 1</inkml:trace>
  <inkml:trace contextRef="#ctx0" brushRef="#br0" timeOffset="25690.08">27287 5239 0,'53'-18'31,"-17"18"-15,-1-35-16,0 35 16,71-124-1,-36 124 1,-34-35 0,-1 35-1,0 53 1,-35 35-1,0-35 1,0-18 15,-17-35-15,-19-17 0,36-54-1,18 1 1,106 34-1,-54 36 1,1 53 0,-36 18-1,-35-36 1,0 53 0</inkml:trace>
  <inkml:trace contextRef="#ctx0" brushRef="#br0" timeOffset="25906.93">28205 4798 0,'0'0'0,"0"-36"0,0 1 32,0 70-17,0 54 1,0-19-16,17 107 15,19-36 1,-36-53 0,35-35-1</inkml:trace>
  <inkml:trace contextRef="#ctx0" brushRef="#br0" timeOffset="26056.95">28081 5256 0,'0'0'0,"-70"-35"16,122 35 15,1 0-15,89-53 0,-90 53-16</inkml:trace>
  <inkml:trace contextRef="#ctx0" brushRef="#br0" timeOffset="26490.24">28504 5256 0,'0'0'0,"53"0"32,-17-17-17,-1 17-15,0-53 31,-35 0-31,0 18 32,-35 35-17,-36 70 1,71 18 0,36-52-1,34-1 1,1-35-1,-36-35 1,71-124 0,-106 124-1,35 35 1,0 0 0,1 70 15,-36 1-31,0-18 31,0-18-31</inkml:trace>
  <inkml:trace contextRef="#ctx0" brushRef="#br0" timeOffset="27307.89">29228 5203 0,'0'0'0,"0"-35"16,0 0-1,-53 35 17,17 0-17,36 18 1,0 34-16,0 19 16,71-18-1,17-53 1,-17 0-1,17-53 1,-88 18 0,0-18 15,-106 18-15,18 52-1,88 36 1,0 18-1,70-36 1,36-35 0,-35-18-1,-36-35 1,-35 18 0,-17 106 15,17 105-16,0-17 1,0-53 0,0-71 15,0 35-31,0-87 47,0-54-32,-36-35 1,36 54-16,-53-107 16,53 0-1,18 124 1,88-1 0,-53 36-1,-18 53 1,-35 18-1,-71-36 1,-17 36 0,106-124 31,35 18-47</inkml:trace>
  <inkml:trace contextRef="#ctx0" brushRef="#br0" timeOffset="27457.34">29810 4974 0,'35'-35'15,"-70"70"-15,70-52 47,-70 105-47,35-35 16,0 0-16,0 17 16,-36 1-1,1-71-15</inkml:trace>
  <inkml:trace contextRef="#ctx0" brushRef="#br0" timeOffset="27556.38">29757 5274 0,'88'-35'0,"18"-1"15,17 36 17,-105 0-32</inkml:trace>
  <inkml:trace contextRef="#ctx0" brushRef="#br0" timeOffset="31362.56">8625 8167 0,'0'0'0,"-141"0"32,141 17-1,18-17-15,229 0-1,0 0 1,-141 0-16,88 0 15,-106 0 1,-53 0 0,-35 36 15,-88-36-15,-18 53-1,36-18 1,17-35-1,53 35 32,17-35-47,72 0 16,-1 0 0,-35 0-1,35 0 1,-53 0-1,-35-17 1</inkml:trace>
  <inkml:trace contextRef="#ctx0" brushRef="#br0" timeOffset="31689.57">9666 7990 0,'0'0'16,"-18"-35"-16,-17 35 15,70 53 32,1-18-47,17 1 16,70 34 0,-52-17-1,-36 0 1,-35 70-1,-18-87 1,-211 193 0,0-35-1,158-53 1,36-70 0,70-71-16</inkml:trace>
  <inkml:trace contextRef="#ctx0" brushRef="#br0" timeOffset="32937.92">12682 8132 0,'0'0'0,"-35"-36"16,106 36 46,-36 18-62,0 17 16,0 18-1,-35 0-15,71 70 16,-18-17 0</inkml:trace>
  <inkml:trace contextRef="#ctx0" brushRef="#br0" timeOffset="33188.31">13106 8202 0,'0'0'15,"0"-35"-15,0 0 32,0 105-17,0 1 1,0 123-1,-53 17 1,53-122 0,0-37-16,0 37 15,0-54 1,17 18 0</inkml:trace>
  <inkml:trace contextRef="#ctx0" brushRef="#br0" timeOffset="33371.15">13652 8361 0,'0'-35'0,"36"35"16,-1-36-1,18 36 1,18 0-16,17 0 15,123-35 1,-175 35-16</inkml:trace>
  <inkml:trace contextRef="#ctx0" brushRef="#br0" timeOffset="33521.39">13829 8572 0,'0'0'0,"141"0"47,53 0-47,-106-35 15</inkml:trace>
  <inkml:trace contextRef="#ctx0" brushRef="#br0" timeOffset="34192.31">15910 8026 0,'0'-36'16,"0"125"15,36-1-15,16 106-1,1-35 1,-53-71-16,0-35 16,0 0-16,0-18 15</inkml:trace>
  <inkml:trace contextRef="#ctx0" brushRef="#br0" timeOffset="34753.98">15998 8114 0,'0'0'0,"0"-53"16,-35-18-1,35-17 1,18 18 0,52-1-1,1 71-15,-36-53 16,18 53 0,-53 53-1,0 71 1,-88 34-1,53-105 1,52-53 31,19 0-31,87-17-1,-17 17-15,-36 35 31,-34 53-15,-36-53 0,-18 1-16,-70 17 15,-18-18 1,18-35 0,17 0-1,36 0 1,35-18-1,106-17 1,-53 35 0</inkml:trace>
  <inkml:trace contextRef="#ctx0" brushRef="#br0" timeOffset="35071.53">16669 8220 0,'0'0'15,"0"17"1,-18 107 0,124-71 15,-106-18-15,71-35-16,-19 0 15,-16-35 1,-36-18-1,0-18 1,-124-17 0,54 53-1,34 35 17,-17 53-32,71 17 15</inkml:trace>
  <inkml:trace contextRef="#ctx0" brushRef="#br0" timeOffset="36693.65">17921 8079 0,'0'-18'0,"-35"18"16,52 0 46,230-35-46,-17 35-1,-54 0 1,-105 0 0</inkml:trace>
  <inkml:trace contextRef="#ctx0" brushRef="#br0" timeOffset="36937.26">18362 7849 0,'53'71'62,"-53"-18"-46,35 70 0,-35-52-16,71 17 15,-36 35 1,36-52 0,-18-71-1</inkml:trace>
  <inkml:trace contextRef="#ctx0" brushRef="#br0" timeOffset="37370.75">20108 7779 0,'0'0'16,"0"17"31,36 142-31,-36-88-16,35 105 15,-35-123 1,53 35-1,-53-35 1</inkml:trace>
  <inkml:trace contextRef="#ctx0" brushRef="#br0" timeOffset="37974.48">20126 7920 0,'0'0'0,"0"-35"0,-35-36 16,35 18-1,17-53 1,36 0 15,-35 106 0,52 0-31,36 36 32,-70-1-32,16 36 15,-52-1 1,0-17 0,-17-18-1,-18-35 1,-1 0-1,1 0 1,53 0 15,17 0-15,35 36-16,-34-1 31,-36 18-15,0 17-1,-106-34 1,35-36 0,1 0-1,17 0 1,18-18 0,140 18 15,-16 0-16</inkml:trace>
  <inkml:trace contextRef="#ctx0" brushRef="#br0" timeOffset="38185.54">20690 8061 0,'0'-35'16,"0"105"46,36 1-46,-36-36-16,0 0 15,0 36 1,0-18 0</inkml:trace>
  <inkml:trace contextRef="#ctx0" brushRef="#br0" timeOffset="38623.61">21449 7532 0,'0'0'0,"0"-35"16,-18 35 15,-17 0-16,-18 35 1,18 53 0,-18 35-1,53-70-15,0 53 16,0 18 0,88-89 15,-17 18-16,-1-18 1,-35-52 0</inkml:trace>
  <inkml:trace contextRef="#ctx0" brushRef="#br0" timeOffset="38902.98">21925 7708 0,'0'0'16,"0"71"47,0-36-48,0 18-15,-17-18 16,17 1-16,-53-1 15,-18 0 1,36 36 0,-36-36-1,36-35-15</inkml:trace>
  <inkml:trace contextRef="#ctx0" brushRef="#br0" timeOffset="39091.33">21661 7832 0,'0'0'0,"0"-36"15,70 36 32,1 71-47,52 17 16,-88-53 0,1 18-1,17-53-15,-18 0 31</inkml:trace>
  <inkml:trace contextRef="#ctx0" brushRef="#br0" timeOffset="39304.81">22260 7532 0,'-17'-35'16,"70"105"15,-1-17-31,54 123 16,-53-34-1,-53-90 1,-35 72 0,-71-36-16</inkml:trace>
  <inkml:trace contextRef="#ctx0" brushRef="#br0" timeOffset="39963.94">20338 8714 0,'70'0'63,"-35"0"-48,-17 0-15,35-36 16</inkml:trace>
  <inkml:trace contextRef="#ctx0" brushRef="#br0" timeOffset="44651.05">13123 7320 0,'0'0'0,"0"-35"16,-17 35 0,-19-35-1,-16 35 1,-37 0 0,-69 52-1,-160 72 16,247-124-15,36 35 0,35 53 15,0-52-15,0 52-1,35 53 1,-35-35-16,36 123 15,-36-105 1,53 211 0,-53-124-1,0 19 17,0-177-32,0 53 15,-18-36 16,18-35-15,0 18 0,0 0-1,18-18 1,88 1 0,35-36-1,106 0 1,229 0-1,-159-53 1,-17 0 0,0 53-1,123-53 17,-52 0-32,-54 53 15,-17 0 16,-18 0-31,230-53 32,-89 53-17,-70-53 1,0 53 0,17 0-1,89 0 1,-124-53-1,-53 53 1,18-53 0,18 53-1,-124 0 17,-36 0-32,1 0 15,17 0 1,54 0 15,-54 0-15,36 0-1,-53 0 1,70 0 0,-123 0-1,35 0 1,18 0-1,-1 0 1,36-35 0,-53 35-1,-35 0 1,53 0 0,0 0-1,35 0 16,-88 0-15,-18 0 0,0 0-1,18 18 1,-71-18 0,-35-18 46,0-17-62,0 0 16,0-71-1,0 53-15,0-35 16,-35-159 0,0 70-1,-18-52 1,0-71 15,18 124-15,-1 52-1,36 89 1,0-18 0,-35-35-1,35 53 1,-35-1-1,-18-34 1,17 34 0,1 36-1,-53-35 1,17 0 0,-34 35-1,-19 0 1,-105 0 15,70 0-15,-35 0-1,-88 0 1,-18 35 0,-18-35-1,-52 53 1,-124-53-1,353 0 1,-406 0 0,194 53-1,-70-53 1,17 53 0,124-53 15,106 0-31,-53 53 15,-1-53 1,-193 53 0,264-53-1,-229 0 1,123 53 0,-17-53-1,-53 35 1,-194-35-1,176 0 1,-17 53 0,52-53-1,-17 53 1,-159-53 0,194 53-1,106 17 1,53-70-1,18 36 17,52 16-17,36-16-15,-36-36 16</inkml:trace>
  <inkml:trace contextRef="#ctx0" brushRef="#br0" timeOffset="51632.51">15963 8872 0,'0'-17'31,"18"17"47,70 0-62,-17 0-16,123 0 15,-36-53 1,-69 53 0,-54 0 15,-88 0-15,0 0-1,-123 35 1,17-35-1,-53 35 1,177-35 0,105 0 15,1 0-15,17 0-16,-17-35 15,264 35 1,-282 0-1,-53 0 17,-53 0-32</inkml:trace>
  <inkml:trace contextRef="#ctx0" brushRef="#br0" timeOffset="52548.31">4604 11448 0,'-36'-36'31,"1"36"0,35 71-15,0 35-16,0 141 15,35 53 1,18-36 0,-53-87-1,0-54 1</inkml:trace>
  <inkml:trace contextRef="#ctx0" brushRef="#br0" timeOffset="53055.7">4568 11712 0,'0'0'0,"-52"-70"0,52-19 32,0 37-32,0-1 15,88-71 1,0 124-1,18 0 1,-106 229 15,-71-140-15,36-54 0,0-35-1,52 0 16,71 0-15,18 0 0,-53 0-1,0 106 17,-70-36-17,-89 1 1,0-18-1,-71-53 1,142 0 0,70 0 15,159 0-15</inkml:trace>
  <inkml:trace contextRef="#ctx0" brushRef="#br0" timeOffset="53367.53">5221 11959 0,'-53'35'31,"53"1"-15,0 17-1,53-18 1,0 0-16,0-35 15,18-17 1,-1-36 0,-70-18-1,0 1 1,-123-1 0,52 36-1,36 52 1,-1 36-1,72 18 1</inkml:trace>
  <inkml:trace contextRef="#ctx0" brushRef="#br0" timeOffset="53964.76">7302 11765 0,'-17'-35'15,"34"35"32,72 0-47,-19 0 16,36 0-16,123 0 15,-105 0 1,-89 0 0,0-35-1,-52-1 17,-54-17-17,-52 0 1,17 1-1,18 52 1,52 0 0,89 70 15,88-17-15,-88-53-16,71 53 15,-36-18 16,-88 1 1,-35 34-17,0-35 1,-18 1-16,17 52 16,1-18-1,35 1 1,18-71-16</inkml:trace>
  <inkml:trace contextRef="#ctx0" brushRef="#br0" timeOffset="54436.58">9260 11342 0,'0'0'0,"-52"0"0,104 0 63,231 0-32,-195 0-15,-35 0-16,35-35 15,-88-1 32,-18 36-31,-17 0 0,35 71 15,0-18-16,0 17-15,35 107 32,18-71-32,-18-36 31,-35 1-15,-17-71-16</inkml:trace>
  <inkml:trace contextRef="#ctx0" brushRef="#br0" timeOffset="54898.03">9631 11889 0,'-35'0'16,"70"0"-16,-35 0 47,53 0-47,70-36 16,-52 1-1,-36 0 1,18 0-1,18 35 17,-19 0-17,-16 0 1,-1 0-16,18 35 16,-53 0-1,0-17 1,-53 35-1,0-53 1,53-53 15,0-18-31,18 36 16,52 0 0,107-18-1,-89 53 1,-53 35-1,-35 53 1,0-35 0,-17-53-1</inkml:trace>
  <inkml:trace contextRef="#ctx0" brushRef="#br0" timeOffset="55130.77">10760 11324 0,'0'-35'0,"0"70"0,0-105 16,0 34-1,0 72 17,0 52-32,0-18 15,70 89 1,-34-88-1,-36-18-15,35 17 16,-35-17 0</inkml:trace>
  <inkml:trace contextRef="#ctx0" brushRef="#br0" timeOffset="55315.38">10707 11659 0,'-35'-35'31,"87"35"1,107 0-17,-18 0 1,-53 0 0</inkml:trace>
  <inkml:trace contextRef="#ctx0" brushRef="#br0" timeOffset="55763.33">11218 11642 0,'53'0'31,"0"-53"-15,0 0-1,-53 18 17,-18 35-17,-52 35 1,70 0-16,0 0 16,0 36-1,18-18 1,34-53-1,-16-35 1,-1-54 15,0 19-31,-35 35 32,36 35-17,16 0 1,54 105-1,-106-69 1,0 17-16,0-18 16</inkml:trace>
  <inkml:trace contextRef="#ctx0" brushRef="#br0" timeOffset="56629.62">11906 11606 0,'0'0'0,"0"-35"47,-35 35 15,-36 0-62,71 18 16,-35-18-1,35 35 1,53 0 0,18-35-1,34 0 1,-34-17 0,0-36-1,-71 17 1,-36 1-1,-52 35 1,35 0 0,53 35-1,0 1 1,0-1 0,106-35-1,17 0 1,-52-35-1,-36 35 1,-35-36 0,-35 72 15,35 17-31,-35 35 16,35 176-1,17-105 1,-17-71-1,36-52 1,-1-72 15,-35-34-15,-53-71 0,53-36 15,-35 89-31,35-35 15,17 87 1,54-17 0,70 53-1,-88 18 1,-53 35 0,-53 35-1,-88-52 1,88 16-1,18-52 1,105-70 0</inkml:trace>
  <inkml:trace contextRef="#ctx0" brushRef="#br0" timeOffset="56813.17">12612 11359 0,'0'0'0,"-35"-52"16,35 140 31,35 70-32,-35-16 1,35-72 0,-35-35-1</inkml:trace>
  <inkml:trace contextRef="#ctx0" brushRef="#br0" timeOffset="56947.65">12629 11624 0,'0'0'0,"0"-35"15,36 35 1,52 17 0,18 54-1,-106-36-15</inkml:trace>
  <inkml:trace contextRef="#ctx0" brushRef="#br0" timeOffset="57246.23">10407 12471 0,'0'0'15,"-106"0"-15,36 0 16,122 0-1,478-89 1,69 37 0,19-1 15,-195 53-31,-264 0 31,-230 17 0,-35-17-15,-52 53-16</inkml:trace>
  <inkml:trace contextRef="#ctx0" brushRef="#br0" timeOffset="57496.63">9666 12841 0,'106'0'16,"141"0"-16,35-35 16,0 35-16,247-53 15,-105 53 1,-230-53 0,-53 53-1,-159 0 16,-70 18-15,-18-18-16</inkml:trace>
  <inkml:trace contextRef="#ctx0" brushRef="#br0" timeOffset="59903.63">21819 8378 0,'-35'0'15,"70"0"32,18 0-31,18 0 0,17 0-16,-17 0 31,-89 0 0,-17 0-15,-89 36-1,36-36 1,53 0 0,70 0 15,88 0-16,1 0 17</inkml:trace>
  <inkml:trace contextRef="#ctx0" brushRef="#br0" timeOffset="61127.5">15928 10583 0,'0'18'63,"0"141"-63,0 52 0,0 213 15,53 140 16,0 54-15,-53-336-16,0 194 16,-36-106-1,1-176 1,35-105 0,0-142 30,0-106-30,18 53-16</inkml:trace>
  <inkml:trace contextRef="#ctx0" brushRef="#br0" timeOffset="61560.81">18150 10707 0,'0'0'0,"0"-53"0,-17 53 46,-54 176-14,18-17-17,53-71-15,-141 89 16,106-89 0,-18-88-16</inkml:trace>
  <inkml:trace contextRef="#ctx0" brushRef="#br0" timeOffset="61778.71">17798 10866 0,'0'0'0,"0"-36"15,0 1 1,53 53 31,70 70-32,-17-18 1,-71-34-16,18-1 16,71 18-1,-36-53-15</inkml:trace>
  <inkml:trace contextRef="#ctx0" brushRef="#br0" timeOffset="61997.2">19279 10583 0,'0'-35'0,"89"35"63,-19 0-63,-17 0 15,35 35 1</inkml:trace>
  <inkml:trace contextRef="#ctx0" brushRef="#br0" timeOffset="62160.78">19385 10813 0,'-35'0'16,"53"0"15,70 0-31,70 0 16,1 0-1,-88 0 1</inkml:trace>
  <inkml:trace contextRef="#ctx0" brushRef="#br0" timeOffset="62544.61">20602 10601 0,'0'0'0,"-17"0"31,-36 0-15,17 71-1,36-19 1,18 19-1,17-71-15,36 35 16,-1-35 0,-17 0-1,-17 0 17,69-88-17,-105 35-15,-17-53 31,-54 71-15,-52-18 0,35 53-1,35 35 1,53 1 0</inkml:trace>
  <inkml:trace contextRef="#ctx0" brushRef="#br0" timeOffset="64916.32">18486 12435 0,'-18'-35'15,"18"0"17,35 35 14,18 0-46,0 35 0,18-35 16,17 124 0,0-19-1,-88-34 1</inkml:trace>
  <inkml:trace contextRef="#ctx0" brushRef="#br0" timeOffset="65143.68">18927 12488 0,'0'-35'16,"0"0"0,0 105 15,0-17-15,-18 88-1,18 18 1,0-18-1,0-88-15,0-18 16,0 1-16,35-36 16,18 0-1</inkml:trace>
  <inkml:trace contextRef="#ctx0" brushRef="#br0" timeOffset="65347.96">19456 12718 0,'35'-36'47,"36"36"-31,158-53-1,0 53 1,-176-35-16</inkml:trace>
  <inkml:trace contextRef="#ctx0" brushRef="#br0" timeOffset="65496.18">19897 12894 0,'0'0'0,"70"0"31,1 0-31,158-53 15,18-17 1</inkml:trace>
  <inkml:trace contextRef="#ctx0" brushRef="#br0" timeOffset="65743.59">21343 12418 0,'0'0'0,"0"70"47,0 1-31,0 17-16,35 71 15,1-18 1,-36-88-1,0-18 1</inkml:trace>
  <inkml:trace contextRef="#ctx0" brushRef="#br0" timeOffset="66226.48">21361 12382 0,'0'0'15,"-53"-52"-15,53-72 16,0 71 0,0-17-1,123 34 1,-70 36 0,0 18-1,-88 123 16,0-70-15,35-36 0,17-35 15,18 0-15,36 0-1,0 0 1,-36 53-1,-35 0-15,-35 35 16,-36-35 0,-17-53-1,0 35 17,105-52-1,36 17-31,0 0 15</inkml:trace>
  <inkml:trace contextRef="#ctx0" brushRef="#br0" timeOffset="66510.3">21837 12506 0,'0'0'16,"0"18"-1,-18-18 1,18 53-16,18 17 15,35-35 1,-18-35 0,53 0-1,-17-17 1,-36-36 0,-52-71-1,-72 89 16,19 35-15,35 0 0,-18 0-16</inkml:trace>
  <inkml:trace contextRef="#ctx0" brushRef="#br0" timeOffset="66710.72">22772 12418 0,'70'0'31,"-17"0"-15,18 0-16,35 0 16,-71 0-1,0-36 1</inkml:trace>
  <inkml:trace contextRef="#ctx0" brushRef="#br0" timeOffset="66909.84">23054 12224 0,'-53'0'16,"106"0"-16,-106 17 47,71 36-32,35 71 1,-53-71-16,35 53 16,0 17-1,1-88 1</inkml:trace>
  <inkml:trace contextRef="#ctx0" brushRef="#br0" timeOffset="67259.66">23566 12471 0,'-18'0'16,"-17"17"0,35 72-1,0-19 1,17-35-16,142 1 31,-71-36-15,-17-18-1,-71-35-15,35 18 16,-35 0 0,-18-89-1,-140 18-15,-1 106 16,71 0 15,52 124-15,36-89-16</inkml:trace>
  <inkml:trace contextRef="#ctx0" brushRef="#br0" timeOffset="68012.44">21643 13829 0,'0'0'0,"-35"-35"0,-1 35 16,36-36-1,18 36 17,70 18-17,53 53 16,-70-71-31,-18 88 0,53-35 32,-71-53-32</inkml:trace>
  <inkml:trace contextRef="#ctx0" brushRef="#br0" timeOffset="68210.86">22172 13794 0,'0'0'0,"0"-36"16,0 72 15,-18 52-31,18 0 16,0 18-16,0-36 15,0 142 1,18-106 0,17-106 15,1 0-31</inkml:trace>
  <inkml:trace contextRef="#ctx0" brushRef="#br0" timeOffset="68393.13">22754 13829 0,'71'0'46,"-18"0"-46,17 0 16,-17 0-16,71-35 16,-89 35-1</inkml:trace>
  <inkml:trace contextRef="#ctx0" brushRef="#br0" timeOffset="68560.06">22983 13970 0,'-35'0'15,"35"35"-15,88 1 47,159-36-31,18-71 0,-195 71-16</inkml:trace>
  <inkml:trace contextRef="#ctx0" brushRef="#br0" timeOffset="68762.87">24095 13776 0,'-36'0'32,"36"53"-32,-70 88 15,70 18 1,0-36-1,18-52 1,17-36 15</inkml:trace>
  <inkml:trace contextRef="#ctx0" brushRef="#br0" timeOffset="69208.32">23971 13600 0,'0'0'16,"0"-53"-16,0-36 16,0 37-1,106-1 1,-18 53 0,-52 35-1,-36 53 1,-53-17 15,17-18-15,1-53-1,88 0 17,-18 0-32,53 0 15,-52 35 1,-1 18-1,-53 17 1,-87 19 0,52-89-16,-71 52 15,89-52 1,88 0 15,17-17-15,19 17-16</inkml:trace>
  <inkml:trace contextRef="#ctx0" brushRef="#br0" timeOffset="69459.28">24483 13794 0,'0'17'32,"-18"19"-32,18-1 31,71 0-16,35-53 1,-54-17 0,-52-18-1,-52 18 1,-1-18-16,-88 53 16,52 18-1,54-18 1</inkml:trace>
  <inkml:trace contextRef="#ctx0" brushRef="#br0" timeOffset="129238.57">20267 8749 0,'35'0'62,"1"18"-46,17-18-16,17 0 15,36-18 1,17-17 0,-87 35-1,-54 0 16,-35 0-31,-17 0 16,-54 17 0,36-17-1,53 0 1,-1 36 0,89-36 15,-17 0-31,-1-18 15,0 18 1,18-35 0,-88 52 15,-71-17-15,71 0-1,-1 0 1,89 0 15,0 0-31</inkml:trace>
  <inkml:trace contextRef="#ctx0" brushRef="#br0" timeOffset="131124.96">4833 16281 0,'0'0'0,"0"53"47,0 52-47,53 125 31,-53-107-31,0 36 16,35-53 0</inkml:trace>
  <inkml:trace contextRef="#ctx0" brushRef="#br0" timeOffset="131638.17">4851 16210 0,'0'0'15,"-53"-106"-15,53-35 16,70 53 0,54 35 15,-1 18-16,-123 105 1,0-17 0,0 0-16,-35 0 15,0 18 1,105-71 31,-17 0-47,0 0 15,35 0 1,-52 53-16,-36-36 16,-18 71-1,-70-17 17,-36 0-32,-34-1 31,140-70-16,106 0 17,53 0-32</inkml:trace>
  <inkml:trace contextRef="#ctx0" brushRef="#br0" timeOffset="131791.88">5786 16298 0,'0'0'0,"-18"71"31,18-18-31,0 70 16,-35-17-1,35 0 1</inkml:trace>
  <inkml:trace contextRef="#ctx0" brushRef="#br0" timeOffset="132409.01">7549 16457 0,'0'0'0,"-123"0"31,194 0 0,70 0-15,317 0-1,-281-35 1,-142 35 0,-35-35-16,0-1 15,-18 36 1,-88-106 0,36 106-1,35 0 1,-1 0 15,54 0-31,70 53 16,36 0-1,-36-17 1,-53-36 15,-35 70-15,-106 18-1,-52 0 1,-1-17 0,124 0-1,140-18 1</inkml:trace>
  <inkml:trace contextRef="#ctx0" brushRef="#br0" timeOffset="134319.84">10583 15910 0,'0'-35'0,"-17"35"15,17-35-15,-53 52 47,18 36-47,-54 124 16,54-89-1,-106 106-15,35-53 16,36-70 0</inkml:trace>
  <inkml:trace contextRef="#ctx0" brushRef="#br0" timeOffset="134520.01">10107 16051 0,'0'-35'0,"0"70"0,0-105 16,35 70 0,18 0-1,124 70 1,-36 36-1,-18 0 1,-87-71-16,87 71 16,-88-106-1</inkml:trace>
  <inkml:trace contextRef="#ctx0" brushRef="#br0" timeOffset="135424.32">9807 16951 0,'0'0'0,"106"0"31,18-35-15,193 35-1,106 0 1,-282 0-16,-52 0 15,-54 0 1,-70 0 0,-106 0-1,-53 35 1,-106 18 0,-212 17 15,424-17-16,211-53 17,389 0-17,-265-35 1,-106 35 0</inkml:trace>
  <inkml:trace contextRef="#ctx0" brushRef="#br0" timeOffset="137693.94">20161 6297 0,'0'0'0,"0"-53"15,-35 53 1,35 35 31,0 71-16,18-35-31,-18 105 31,0-105-31,0-36 31,0 18-15,-18-53 0,0 0-1,-35-35 1,18-1 0,35-16-1,-35 52 1,35-36-1,17 54 48,36 17-63,-17 18 16,-1 0-1,0-53 16,18 0-15,18-71 0,17 1-1,-53 35 1</inkml:trace>
  <inkml:trace contextRef="#ctx0" brushRef="#br0" timeOffset="143999.94">16034 15169 0,'-36'-35'16,"72"70"-16,-72-35 16,36 142-1,0 34-15,0 318 16,0 35-1,0 0 1,0-106 15,-52-105-15,52-71 0,-36-159-1,36-53 1,-35 36-1,35-36 1</inkml:trace>
  <inkml:trace contextRef="#ctx0" brushRef="#br0" timeOffset="159993.94">18680 15840 0,'0'0'0,"88"-53"63,-18 53-63,-17-53 16,53-53-1,-106 71-15,35 0 16,-35-1-1,-17 36 1,-36 36 0,-18 69-1,71 72 1,0 87 0,71 142 15,-36-265-16,-35-53 1,0-52-16</inkml:trace>
  <inkml:trace contextRef="#ctx0" brushRef="#br0" timeOffset="160167.12">18697 16387 0,'0'0'0,"-35"-53"16,0 17-1,123 36 17,18 0-17,0 0-15,-1 0 0,89 0 32</inkml:trace>
  <inkml:trace contextRef="#ctx0" brushRef="#br0" timeOffset="160426.76">19420 16175 0,'0'0'16,"0"-35"-1,53 35 1,53 0 0,-53 52-16,-18 19 15,-35 0 1,0-18-1,-17-53 1,-36 0 0,53-106-1,70-18 1,71 71 0</inkml:trace>
  <inkml:trace contextRef="#ctx0" brushRef="#br0" timeOffset="160704.57">19914 16104 0,'0'36'16,"-17"34"0,17-35-1,0 18 1,17-17 0,36-36-1,18 0 1,-18-71-1,-18 18-15,-35 0 16,-53-17 0,-35 70-1,0 0 1,88 17 0,70 107 15</inkml:trace>
  <inkml:trace contextRef="#ctx0" brushRef="#br0" timeOffset="161159.95">20232 16245 0,'0'0'0,"0"-53"15,35 1 1,-35 16 0,53 36-1,18 88 1,-71-52-1,0 17 1,0-71 31,35-17-47,35-1 16,54-16-1,-36 52 1,-53 17 15,-35 36-15,-17 18-1,17-54-15,-53-17 16,18 0 0,35-35-1,0-18-15,88-53 16,53 71-1,35 0 1,-70 52 0,-106 124-1,0-105 1</inkml:trace>
  <inkml:trace contextRef="#ctx0" brushRef="#br0" timeOffset="161762.41">22066 15822 0,'0'0'15,"0"-35"-15,-17 35 32,-19 141-17,36 53 1,0-71-1,0-70 1,0-106 15,-35 0-15,35-17-16,0-106 16,53-142-1,88 212 1,-17 71 15,-36 35-15,-88 35-16,35 1 15,-70 122 1,-89-87 0,1-18-1,35-18 1,35-53-1,17-17 1,36 0 15,89 35-15,-19 70 15,-35-17-31,18 0 0,18 124 31,-71-142-15,0 18 0</inkml:trace>
  <inkml:trace contextRef="#ctx0" brushRef="#br0" timeOffset="162460.41">22560 16087 0,'71'0'32,"-36"0"-17,0 0-15,1-36 16,16 1 0,-16-18-1,-36 18 1,-71 35 15,-17 35-15,0 53-1,88-35 1,88 0 0,53-53-1,-35 0 1,-53 0-1,17-17-15,19-36 16,-19-36 0,-70 37-1,0 16 1,-159 36 15,89 18-31,35 88 31,35-71-15,52 53 0,1-17-1,89 140 1,-72 19 0,-17 34-1,-53-17 1,0 18-1,-159-53 1,124-177 0,-89-35-1,54-18 1,35-176 0,35 18-1,35-124 1</inkml:trace>
  <inkml:trace contextRef="#ctx0" brushRef="#br0" timeOffset="162760.73">23283 16369 0,'18'-71'16,"53"71"-1,-36 0 1,-18 36-1,-17 34 1,0-35 0,-17 1-16,-18-36 31,35-53-15,35-53-1,0 35 1,18 18-1,18 18 1,-36 35 0,-35 18-16</inkml:trace>
  <inkml:trace contextRef="#ctx0" brushRef="#br0" timeOffset="163010.76">23636 16210 0,'35'0'31,"18"0"-16,18 0 1,-18-88 0,-53 53 15,-36 70-15,1-35-1,-18 53 1,18 17-1,35-17 1,71 0 0,34-53-16</inkml:trace>
  <inkml:trace contextRef="#ctx0" brushRef="#br0" timeOffset="163326.71">24183 16104 0,'0'0'15,"0"-35"1,0 0-1,-18 35 1,-17 0 0,35 17-1,0 19 1,18-1 0,52 0-1,-17 18 1,-53 0 31,-18-18-32,-17-35-15,0 0 16,0 0 0,105-17 15</inkml:trace>
  <inkml:trace contextRef="#ctx0" brushRef="#br0" timeOffset="163776.14">24606 15998 0,'0'0'15,"-158"0"17,122 36-32,36 17 15,0 0 16,88-1-31,18-52 32,18 53-17,-89-53-15,-17 0 32,-18 36-32,-53-1 15,-18-35 1,36 35-1,105-194 17,72 36-17,-72 70 1,-17 53-16,35-35 16,-17 88 15,-71 35-31,-36-18 31,-34 19-15,17-54-1,18-35-15</inkml:trace>
  <inkml:trace contextRef="#ctx0" brushRef="#br0" timeOffset="163926.16">24959 15822 0,'0'-35'0,"-35"-36"16,35 124 31,0-18-47,17 1 16,19-36-16</inkml:trace>
  <inkml:trace contextRef="#ctx0" brushRef="#br0" timeOffset="164193.65">25277 16051 0,'-53'106'15,"53"-53"1,0-18 0,35-35-1,0 0-15,53 0 16,-52-35-1,-1-35 1,-70-1 0,-106 18 15,105 71-31,-34 35 16</inkml:trace>
  <inkml:trace contextRef="#ctx0" brushRef="#br0" timeOffset="164399.82">25523 16122 0,'89'0'16,"-178"0"-16,248-53 15,-123 53-15,-1 0 16,-18 53 0,-17 35-1,-70 18 1,35-71-1,35 1 1,35-36 0,0 0-1</inkml:trace>
  <inkml:trace contextRef="#ctx0" brushRef="#br0" timeOffset="164594.03">24906 17057 0,'0'0'16,"-18"35"0,336-70 15,-177-18-31,18 0 16,53-35-1,-124 0 1,-88 17-16</inkml:trace>
  <inkml:trace contextRef="#ctx0" brushRef="#br0" timeOffset="-83944.05">24306 7990 0,'-17'0'0,"-19"0"15,1 0 1,53 0 15,141 0-15,123 0-1,-88 0 1,-124 0-16,-17 0 16,18 0-16,-36-52 15,-35-1 1,0 0 0,-88 17-1,35 36 1,-18 0-1,36 0 1,70 71 15,18-71-15,18 71 0,-18-71-16,17 35 15,-34 0 1,-36 0-1,-71 89 1,-70 35 0,141-124-1,0 53 1,71-88-16</inkml:trace>
  <inkml:trace contextRef="#ctx0" brushRef="#br0" timeOffset="-83432.22">26793 7391 0,'0'0'0,"0"-36"15,0-17 1,0 18-16,-35 35 31,-18 0-15,-17 18-16,-18 52 16,52 1-1,36-18 1,18 53-1,35-106 1,158 88 0,-105-35-1,-70-18 17,-36 18-17,-71 0 1,-70 18-1,-88-1 1,176-70 0,17 0-1,36-18 1,106-17 0,-35 0-16</inkml:trace>
  <inkml:trace contextRef="#ctx0" brushRef="#br0" timeOffset="-82914.85">27270 7602 0,'0'0'0,"-53"0"47,53 53-32,-35 71 1,35-36-1,17-53 1,54 36-16,-1-71 16,-34 0-1,-19-35 1,36-54 0,-18 72-1,18-54 1,88 124 15,-105-18-15,-36 36-1,-18-1 1,-105-34 0,105-1-1,-17-35 1,35-53-1,53-123 1,70 87 0,-35 54-1,-17 35 1,-36 53 0,-35 0-1,0 53 1</inkml:trace>
  <inkml:trace contextRef="#ctx0" brushRef="#br0" timeOffset="-82494.77">28222 7902 0,'0'-35'0,"53"0"0,0-36 31,-53 1-15,-18 70-1,-52 17 1,17 54 0,18-1-1,123 230 1,18-88 0,-53-53-1,52 52 1,-105-140-1,-70 35 17,35-71-32,-36 18 15,-35-53 1,-53 0 15,124-53-15,35-53-1,88-123 1,54-195 0</inkml:trace>
  <inkml:trace contextRef="#ctx0" brushRef="#br0" timeOffset="-82099.38">28769 7108 0,'0'0'0,"0"-35"15,0 123 32,0-17-31,0 17-16,0 71 31,0-106-31,0 0 16,71 17-1,34-34 1,-87-36 0,53-18-1,-18-35 1,-53-53 0,-71 159 15,0 35-16,71 0 1,0-52-16,53-1 16,18 18-1</inkml:trace>
  <inkml:trace contextRef="#ctx0" brushRef="#br0" timeOffset="-81766.05">30039 7179 0,'0'0'0,"0"-35"16,0 70 30,-18 53-46,18 18 0,-53 53 16,18-18 0,35-71 15,0-34-15,106-1-1,-18-35 1,-17-35-1,-36-1-15</inkml:trace>
  <inkml:trace contextRef="#ctx0" brushRef="#br0" timeOffset="-81574.92">30462 7567 0,'0'-35'0,"-35"105"46,35-17-30,0 0-16,0 71 16,0-54-1,0-34 17</inkml:trace>
  <inkml:trace contextRef="#ctx0" brushRef="#br0" timeOffset="-81296.97">30498 7338 0,'0'0'0,"-18"0"16,-35 0 0,53 35-1,0 0 1,18-35 15,17 0-31,-35-17 16,35-36-16,-52 17 31,-19 36-15,36 36-1,-35-36-15</inkml:trace>
  <inkml:trace contextRef="#ctx0" brushRef="#br0" timeOffset="-80883.06">30709 7726 0,'0'-53'31,"36"53"-31,-36-35 16,35 35-16,0 0 15,18 88 17,-18-18-32,-35 1 15,-17-36 1,-71 1 15,88-72 0,17-87-15,18 70-16,71-35 16,-70 88-1,16 0 1,1 70 0,-53 1-1,0-36 1,-17 36-1,17-36 1</inkml:trace>
  <inkml:trace contextRef="#ctx0" brushRef="#br0" timeOffset="-80617.58">31309 7867 0,'0'0'0,"35"-35"31,18-1-31,-35-52 31,-18 53-15,-88 35 15,52 0-31,1 35 16,35 0-16,-35 36 15,35-36 1,53 18-1,17-53 1,-34 0-16</inkml:trace>
  <inkml:trace contextRef="#ctx0" brushRef="#br0" timeOffset="-79734">31750 7849 0,'0'-35'0,"0"0"31,0-1 0,0 1-15,0 0 31,-18 35-47,-17 0 47,-35 35 93,34 0-124,19 18 0,-36 18-1,53-18 1,35-18-1,53-35 1,-53 0 0,54-17 15,-54-72-15,-35 36-16,0 0 31,0 89 16,0-1-32,0 0-15,0 18 16,35-17 0,18-36-1,18-53 1,-71 35-1,53-35-15,17-18 32,-35 36-32,1 35 31,-36 124-15,-18-54 15,18-34-31,18-1 15,70-35 1,35 0 0</inkml:trace>
  <inkml:trace contextRef="#ctx0" brushRef="#br0" timeOffset="-78817.26">29192 9137 0,'0'-53'16,"0"88"0,0 54-1,0-19-15,-35 89 31,35-106-31,0-18 16,0 0 0,0-88 15,0-123-15,35-53-1,36-1 1,17 107-1,-53 123 1,1 0-16,105 0 31,-106 70-31,0 19 16,-88-1 0,-123 0 15,-89-17-16,177-71 1,53 0 0,35-18-1,18-17 1,52 35 0,36 0-1,-35 17 1,-36 107-1,-35-1 1,0-87 0,35-1 15,0-35-31</inkml:trace>
  <inkml:trace contextRef="#ctx0" brushRef="#br0" timeOffset="-78498.41">29669 9402 0,'17'-18'16,"19"18"-1,-1 0 1,0-53 0,18 18-1,-53-18 1,0 0-1,-18 53 1,-17 0 15,0 0-31,-36 18 16,36 34 0,35-16-16,0 34 31,18-70-16,87 0 1,-69 0 0</inkml:trace>
  <inkml:trace contextRef="#ctx0" brushRef="#br0" timeOffset="-78015.09">29951 9349 0,'35'0'16,"-141"17"-16,247-70 0,-70 53 16,-212 36-16,282-107 15,-88 71-15,-18 0 16,-35-35-1,0 0 17,-18 35-17,-34 17 1,16 18 0,36 1-1,0 34 16,36 18-31,52 36 16,-18-1 0,1-17-1,-36 35 1,-35-88 0,-35-53-1,-36 36 1,1-36-1,-107-18 1,142-106 0,35 36-1,71 18 1,211-19 0,-123 89 15,-124 0-16</inkml:trace>
  <inkml:trace contextRef="#ctx0" brushRef="#br0" timeOffset="-77748.35">29016 10125 0,'0'0'0,"-88"0"0,52 0 16,107 0 0,141 0-1,-36 0 1,353 0 0,36 0-16,-212 0 31,-248 0-16,-193 0 17</inkml:trace>
  <inkml:trace contextRef="#ctx0" brushRef="#br0" timeOffset="-77184.7">26441 6985 0,'-36'0'15,"-17"53"1,1 70-1,-54 265 1,18 300 0,88-388-16,35 353 15,194-212 1,194-212 0,107-141-1</inkml:trace>
  <inkml:trace contextRef="#ctx0" brushRef="#br0" timeOffset="-76550.67">32438 6967 0,'53'53'47,"53"212"-31,-53-1-16,-53 19 15,52 281 1,-175 124 0,-89-300-1,-87-35 1,-389 17 15,441-264-31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E623-EA96-43AA-9AFE-081A5475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E701B-95F5-45A4-AF2D-0B0C483B3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9F91-8CA9-4913-8AFD-55D9C973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C39F-A960-4E38-A196-35C38E6A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6862-2911-4928-8C15-D8D3B6F7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9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82EA-3E86-4367-8C1D-0FF7B0DF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FA0-DD0C-4927-B1E4-68D8ED2B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2281-E22A-4E7A-BD58-288D0573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FAB7-44A6-4DED-96F1-73FBF1AD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05C3-8337-4487-B446-54018EE8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2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25847-0606-4154-8A06-BFD67FA87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B393D-7452-4334-A336-9F8AE00B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F10BE-72A1-4E8C-9A2C-348C35DB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E2BE-7CA6-49FE-B32E-C8D9399F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FB62-08E2-4C17-ABC2-5FB14F4A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D1A4-0719-4916-8761-190B9B0E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99EE-E900-45EB-AC0B-61A034BE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93B5-89F2-478D-8B30-84C0010E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9985-BCB4-4241-AA18-FDDBC4ED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7789-DD97-4D75-B9B2-771B3794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7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5ACC-959E-437D-93FD-6A89CC62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15F2-C099-4B41-8DDC-5DED1887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928D-7729-43CD-B5BA-5F4BFACB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C9C0-D6CB-445E-91D8-9076AFB4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D2B5-2C8F-4382-B140-9D9831A1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4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5BC3-B505-4F41-B09B-CC29A83B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C7BA-4F61-4F24-9AFC-4FA7ADEEC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1F41-E0B0-481A-8A62-8D51299C1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4DB49-F89B-4EC6-B1F7-E61A1036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7C45-D364-4BD4-9AC9-46EBEA3A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6CC5B-FD1F-4EA3-9FF1-5045C21A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6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BFB5-FBAC-461F-97C3-2345D7DB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0DE2-BBE6-4FAC-A950-57F0B2E4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22581-E3BB-4A80-8F5D-ED81AA68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282A7-E652-4937-9AEA-7ACD88AD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E12B-7CD2-4D2B-B5A9-A3298A8B7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C539E-5B58-4FE6-BEA6-CEE32243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C44C8-081B-48D9-A3EE-2658E1F3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0413E-91B6-4437-8BA9-40553A06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74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F578-E47F-43C4-B725-B0D6C0B2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6DD83-31C4-4DC6-9807-C8599446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72812-589E-41DA-B2FA-C77ECCC5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67CFD-7A24-478F-AAB9-AC76DA1B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28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86067-C786-4ADE-970D-B5886F2C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3E341-E053-430D-965C-DE958FF2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54E0-DC8B-4B03-99FE-083F665B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5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9905-D54F-466D-9817-AF23E9B3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2E63-3FD9-4BC8-AAFF-878AC644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F875D-52FB-4149-B935-21D7DE25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6CC3-CE38-4910-A9AD-4568EFBA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2A5A-5252-464A-A462-F39FE8F8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E9AA8-B3B6-42AD-BFB8-37AEC47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6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A08E-5E52-48FF-B348-72698569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630F7-3761-452B-A2C2-71278045B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4CCEB-C4B0-473F-B07D-86694C92B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4B9C9-2C59-424E-9EC4-064E8042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6AD7-7C9F-44B9-8F1B-AEFDC26B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49AA-D7BD-4425-B4B2-DC5C1118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7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F051C-D0C0-4EAE-B656-C34D5FB2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0EF-2D6C-4D74-8AF9-A7829C19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0DE3-D57C-4F22-AF66-65F447095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1283-0FF1-4A81-BC8A-7676CCB6BB4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E93E-C1E2-4E73-BDDE-BCF268B5F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701F-EA96-48B8-BBB0-F9F4816F1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E131-7267-422A-B5E5-0947E9F9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C2A72F-9DA1-4A81-B91E-C25585D6D16F}"/>
                  </a:ext>
                </a:extLst>
              </p14:cNvPr>
              <p14:cNvContentPartPr/>
              <p14:nvPr/>
            </p14:nvContentPartPr>
            <p14:xfrm>
              <a:off x="1085760" y="1251000"/>
              <a:ext cx="9474480" cy="549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C2A72F-9DA1-4A81-B91E-C25585D6D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400" y="1241640"/>
                <a:ext cx="9493200" cy="55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16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C72B23-CB85-45BF-9AC2-9D8E4FFC48CA}"/>
                  </a:ext>
                </a:extLst>
              </p14:cNvPr>
              <p14:cNvContentPartPr/>
              <p14:nvPr/>
            </p14:nvContentPartPr>
            <p14:xfrm>
              <a:off x="336600" y="171360"/>
              <a:ext cx="11341440" cy="595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C72B23-CB85-45BF-9AC2-9D8E4FFC48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162000"/>
                <a:ext cx="11360160" cy="59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38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CF4198-810D-47C7-ABAF-539BF4A36E61}"/>
                  </a:ext>
                </a:extLst>
              </p14:cNvPr>
              <p14:cNvContentPartPr/>
              <p14:nvPr/>
            </p14:nvContentPartPr>
            <p14:xfrm>
              <a:off x="755640" y="977760"/>
              <a:ext cx="11055600" cy="426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CF4198-810D-47C7-ABAF-539BF4A36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968400"/>
                <a:ext cx="11074320" cy="42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47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B6DF9E-C080-4F80-904B-F7E1C440D51D}"/>
                  </a:ext>
                </a:extLst>
              </p14:cNvPr>
              <p14:cNvContentPartPr/>
              <p14:nvPr/>
            </p14:nvContentPartPr>
            <p14:xfrm>
              <a:off x="0" y="1168560"/>
              <a:ext cx="11442960" cy="547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B6DF9E-C080-4F80-904B-F7E1C440D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59200"/>
                <a:ext cx="11461680" cy="54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84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8CAAFF-7256-4873-B294-25D84A1B5BE9}"/>
                  </a:ext>
                </a:extLst>
              </p14:cNvPr>
              <p14:cNvContentPartPr/>
              <p14:nvPr/>
            </p14:nvContentPartPr>
            <p14:xfrm>
              <a:off x="914400" y="977760"/>
              <a:ext cx="10884240" cy="565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8CAAFF-7256-4873-B294-25D84A1B5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968400"/>
                <a:ext cx="10902960" cy="56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54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BA21BB-9CCD-4C83-B2FC-D2AD77A0537F}"/>
                  </a:ext>
                </a:extLst>
              </p14:cNvPr>
              <p14:cNvContentPartPr/>
              <p14:nvPr/>
            </p14:nvContentPartPr>
            <p14:xfrm>
              <a:off x="1085760" y="1181160"/>
              <a:ext cx="10128600" cy="535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BA21BB-9CCD-4C83-B2FC-D2AD77A053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400" y="1171800"/>
                <a:ext cx="10147320" cy="53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93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845335-1BF7-48F5-96E0-1543931D2771}"/>
                  </a:ext>
                </a:extLst>
              </p14:cNvPr>
              <p14:cNvContentPartPr/>
              <p14:nvPr/>
            </p14:nvContentPartPr>
            <p14:xfrm>
              <a:off x="1473120" y="1079640"/>
              <a:ext cx="9861840" cy="496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845335-1BF7-48F5-96E0-1543931D2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3760" y="1070280"/>
                <a:ext cx="9880560" cy="49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02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092E9A-01B6-49E1-B392-56642EEC717A}"/>
                  </a:ext>
                </a:extLst>
              </p14:cNvPr>
              <p14:cNvContentPartPr/>
              <p14:nvPr/>
            </p14:nvContentPartPr>
            <p14:xfrm>
              <a:off x="851040" y="1276200"/>
              <a:ext cx="5835960" cy="247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092E9A-01B6-49E1-B392-56642EEC7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80" y="1266840"/>
                <a:ext cx="5854680" cy="24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30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A36136-55BB-4A3D-BCD6-BFE6DF9F273B}"/>
                  </a:ext>
                </a:extLst>
              </p14:cNvPr>
              <p14:cNvContentPartPr/>
              <p14:nvPr/>
            </p14:nvContentPartPr>
            <p14:xfrm>
              <a:off x="260280" y="1371600"/>
              <a:ext cx="10116000" cy="473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A36136-55BB-4A3D-BCD6-BFE6DF9F2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1362240"/>
                <a:ext cx="1013472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59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437927-D200-407E-BE0E-2261C1A8D4CC}"/>
                  </a:ext>
                </a:extLst>
              </p14:cNvPr>
              <p14:cNvContentPartPr/>
              <p14:nvPr/>
            </p14:nvContentPartPr>
            <p14:xfrm>
              <a:off x="177840" y="1003320"/>
              <a:ext cx="11043000" cy="498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437927-D200-407E-BE0E-2261C1A8D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993960"/>
                <a:ext cx="11061720" cy="50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19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D4833C-A418-4620-9201-03188C6B30FE}"/>
                  </a:ext>
                </a:extLst>
              </p14:cNvPr>
              <p14:cNvContentPartPr/>
              <p14:nvPr/>
            </p14:nvContentPartPr>
            <p14:xfrm>
              <a:off x="711360" y="1047600"/>
              <a:ext cx="10439640" cy="569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D4833C-A418-4620-9201-03188C6B30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0" y="1038240"/>
                <a:ext cx="10458360" cy="57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71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BE05AF-D92B-4BD6-9D2F-E91BD5AC16A8}"/>
                  </a:ext>
                </a:extLst>
              </p14:cNvPr>
              <p14:cNvContentPartPr/>
              <p14:nvPr/>
            </p14:nvContentPartPr>
            <p14:xfrm>
              <a:off x="870120" y="1073160"/>
              <a:ext cx="11080800" cy="520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BE05AF-D92B-4BD6-9D2F-E91BD5AC16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60" y="1063800"/>
                <a:ext cx="11099520" cy="52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17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A3BCA5-72AB-4EAF-9844-F6AA0CF0387D}"/>
                  </a:ext>
                </a:extLst>
              </p14:cNvPr>
              <p14:cNvContentPartPr/>
              <p14:nvPr/>
            </p14:nvContentPartPr>
            <p14:xfrm>
              <a:off x="146160" y="1454040"/>
              <a:ext cx="10261800" cy="504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A3BCA5-72AB-4EAF-9844-F6AA0CF038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1444680"/>
                <a:ext cx="10280520" cy="506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23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76B19B-3A17-4611-B9F1-068CA734ECC6}"/>
                  </a:ext>
                </a:extLst>
              </p14:cNvPr>
              <p14:cNvContentPartPr/>
              <p14:nvPr/>
            </p14:nvContentPartPr>
            <p14:xfrm>
              <a:off x="1041480" y="1155600"/>
              <a:ext cx="11144520" cy="550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76B19B-3A17-4611-B9F1-068CA734EC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1146240"/>
                <a:ext cx="11163240" cy="55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10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3647C4-B8C7-4810-A148-52F76FDC7EED}"/>
                  </a:ext>
                </a:extLst>
              </p14:cNvPr>
              <p14:cNvContentPartPr/>
              <p14:nvPr/>
            </p14:nvContentPartPr>
            <p14:xfrm>
              <a:off x="622440" y="1219320"/>
              <a:ext cx="9690480" cy="403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3647C4-B8C7-4810-A148-52F76FDC7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80" y="1209960"/>
                <a:ext cx="9709200" cy="40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615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DDBF9A-C697-498A-9146-08A1F02C658F}"/>
                  </a:ext>
                </a:extLst>
              </p14:cNvPr>
              <p14:cNvContentPartPr/>
              <p14:nvPr/>
            </p14:nvContentPartPr>
            <p14:xfrm>
              <a:off x="374760" y="1289160"/>
              <a:ext cx="9696600" cy="484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DDBF9A-C697-498A-9146-08A1F02C6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1279800"/>
                <a:ext cx="9715320" cy="48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11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C18500-E5B1-48E8-99CE-F4630612C332}"/>
                  </a:ext>
                </a:extLst>
              </p14:cNvPr>
              <p14:cNvContentPartPr/>
              <p14:nvPr/>
            </p14:nvContentPartPr>
            <p14:xfrm>
              <a:off x="399960" y="1441440"/>
              <a:ext cx="9982800" cy="447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C18500-E5B1-48E8-99CE-F4630612C3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1432080"/>
                <a:ext cx="10001520" cy="448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808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68715C-2CF8-488A-9996-213AE080A54A}"/>
                  </a:ext>
                </a:extLst>
              </p14:cNvPr>
              <p14:cNvContentPartPr/>
              <p14:nvPr/>
            </p14:nvContentPartPr>
            <p14:xfrm>
              <a:off x="438120" y="1282680"/>
              <a:ext cx="9735120" cy="425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68715C-2CF8-488A-9996-213AE080A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1273320"/>
                <a:ext cx="9753840" cy="42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24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553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719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74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03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3095A6-784C-4AA5-9803-6D9F2D413140}"/>
                  </a:ext>
                </a:extLst>
              </p14:cNvPr>
              <p14:cNvContentPartPr/>
              <p14:nvPr/>
            </p14:nvContentPartPr>
            <p14:xfrm>
              <a:off x="501480" y="1536840"/>
              <a:ext cx="11271600" cy="462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3095A6-784C-4AA5-9803-6D9F2D4131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1527480"/>
                <a:ext cx="11290320" cy="46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4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826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045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945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080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670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0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9F45B4-B22B-453D-B8EC-B1085535CC78}"/>
                  </a:ext>
                </a:extLst>
              </p14:cNvPr>
              <p14:cNvContentPartPr/>
              <p14:nvPr/>
            </p14:nvContentPartPr>
            <p14:xfrm>
              <a:off x="882720" y="990720"/>
              <a:ext cx="9144360" cy="540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9F45B4-B22B-453D-B8EC-B1085535C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360" y="981360"/>
                <a:ext cx="9163080" cy="54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3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930D4A-2AD5-4305-856D-62C66B2B7573}"/>
                  </a:ext>
                </a:extLst>
              </p14:cNvPr>
              <p14:cNvContentPartPr/>
              <p14:nvPr/>
            </p14:nvContentPartPr>
            <p14:xfrm>
              <a:off x="895320" y="1314360"/>
              <a:ext cx="9646200" cy="482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930D4A-2AD5-4305-856D-62C66B2B75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960" y="1305000"/>
                <a:ext cx="9664920" cy="48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2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7D9051-B650-4385-A7BA-7BF6729CF65A}"/>
                  </a:ext>
                </a:extLst>
              </p14:cNvPr>
              <p14:cNvContentPartPr/>
              <p14:nvPr/>
            </p14:nvContentPartPr>
            <p14:xfrm>
              <a:off x="1289160" y="1231920"/>
              <a:ext cx="9239400" cy="449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7D9051-B650-4385-A7BA-7BF6729CF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9800" y="1222560"/>
                <a:ext cx="925812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04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CBDFEC-DA06-415A-A7B2-6CAF1165D089}"/>
                  </a:ext>
                </a:extLst>
              </p14:cNvPr>
              <p14:cNvContentPartPr/>
              <p14:nvPr/>
            </p14:nvContentPartPr>
            <p14:xfrm>
              <a:off x="1206360" y="920880"/>
              <a:ext cx="8426880" cy="581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CBDFEC-DA06-415A-A7B2-6CAF1165D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0" y="911520"/>
                <a:ext cx="8445600" cy="58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53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22C3A4-EC65-4E73-89FC-6263A5717230}"/>
                  </a:ext>
                </a:extLst>
              </p14:cNvPr>
              <p14:cNvContentPartPr/>
              <p14:nvPr/>
            </p14:nvContentPartPr>
            <p14:xfrm>
              <a:off x="266760" y="203040"/>
              <a:ext cx="11506320" cy="658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22C3A4-EC65-4E73-89FC-6263A5717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93680"/>
                <a:ext cx="11525040" cy="66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48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17C1F3-E889-429A-A106-2B49567290B1}"/>
                  </a:ext>
                </a:extLst>
              </p14:cNvPr>
              <p14:cNvContentPartPr/>
              <p14:nvPr/>
            </p14:nvContentPartPr>
            <p14:xfrm>
              <a:off x="1625760" y="907920"/>
              <a:ext cx="10147320" cy="566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17C1F3-E889-429A-A106-2B49567290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898560"/>
                <a:ext cx="1016604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39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Jain</dc:creator>
  <cp:lastModifiedBy>Arpit Jain</cp:lastModifiedBy>
  <cp:revision>2</cp:revision>
  <dcterms:created xsi:type="dcterms:W3CDTF">2025-03-29T13:36:26Z</dcterms:created>
  <dcterms:modified xsi:type="dcterms:W3CDTF">2025-03-29T15:10:46Z</dcterms:modified>
</cp:coreProperties>
</file>