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daf89591410e3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99CC00"/>
    <a:srgbClr val="0B4DB9"/>
    <a:srgbClr val="FF00FF"/>
    <a:srgbClr val="D00000"/>
    <a:srgbClr val="00FF00"/>
    <a:srgbClr val="CCFF66"/>
    <a:srgbClr val="6666FF"/>
    <a:srgbClr val="DC95AA"/>
    <a:srgbClr val="980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-1944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8D560-0416-4877-A2BF-FB46627398DF}" type="datetimeFigureOut">
              <a:rPr lang="en-IN" smtClean="0"/>
              <a:t>27/07/2023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CSIT-1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F506C-8A3C-465F-BA84-EB7D795E8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56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EA181-12B8-493D-999E-73E9DE13F92B}" type="datetimeFigureOut">
              <a:rPr lang="en-IN" smtClean="0"/>
              <a:t>27/07/2023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CSIT-1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946D-05CC-48EE-9631-7E0421171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085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3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1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9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0141" y="233432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8609" y="4885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9058191-38EB-4256-B60C-B44C16489DDB}"/>
              </a:ext>
            </a:extLst>
          </p:cNvPr>
          <p:cNvSpPr/>
          <p:nvPr/>
        </p:nvSpPr>
        <p:spPr>
          <a:xfrm>
            <a:off x="2873340" y="359136"/>
            <a:ext cx="92043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ACROPOLIS </a:t>
            </a:r>
            <a:r>
              <a:rPr lang="en-US" sz="4000" b="1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COOPERATIVE BANK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1DB6E4-0551-41F3-8BA9-AA98C7036A62}"/>
              </a:ext>
            </a:extLst>
          </p:cNvPr>
          <p:cNvSpPr txBox="1"/>
          <p:nvPr/>
        </p:nvSpPr>
        <p:spPr>
          <a:xfrm>
            <a:off x="563880" y="468020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</a:t>
            </a:r>
            <a:r>
              <a:rPr lang="en-US" sz="28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BY:-</a:t>
            </a:r>
          </a:p>
          <a:p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ANSHUL PORWAL </a:t>
            </a:r>
          </a:p>
          <a:p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ANUJ JAIN </a:t>
            </a:r>
          </a:p>
          <a:p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AVNISH JAIN 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01628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7B6607C-F1EA-43FE-B6C3-7ED2D48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82" y="555712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6. DEPOSIT WITHDRAW(</a:t>
            </a:r>
            <a:r>
              <a:rPr lang="en-IN" sz="2400" b="0" dirty="0">
                <a:latin typeface="Algerian" panose="04020705040A02060702" pitchFamily="82" charset="0"/>
              </a:rPr>
              <a:t>void deposit withdraw(int, int);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7F068CF-A8BC-48CC-A555-CA87FA2D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94" y="1425739"/>
            <a:ext cx="5080486" cy="46070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43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39083"/>
            <a:ext cx="10353761" cy="132632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FF00"/>
                </a:solidFill>
                <a:latin typeface="Algerian" panose="04020705040A02060702" pitchFamily="82" charset="0"/>
              </a:rPr>
              <a:t>CONCEPT OF FILE HANDLING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41176" y="1819922"/>
            <a:ext cx="1170964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0"/>
              </a:spcBef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1</a:t>
            </a:r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. </a:t>
            </a:r>
            <a:r>
              <a:rPr lang="en-US" sz="3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fstream</a:t>
            </a:r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 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:- It is used to create files, write information to files, and read information from files.</a:t>
            </a:r>
          </a:p>
          <a:p>
            <a:pPr marL="354965" indent="-342900">
              <a:lnSpc>
                <a:spcPct val="100000"/>
              </a:lnSpc>
              <a:spcBef>
                <a:spcPts val="1540"/>
              </a:spcBef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2. </a:t>
            </a:r>
            <a:r>
              <a:rPr lang="en-US" sz="3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ifstream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 :- It is used to read information from files.</a:t>
            </a:r>
          </a:p>
          <a:p>
            <a:pPr marL="354965" indent="-342900">
              <a:lnSpc>
                <a:spcPct val="100000"/>
              </a:lnSpc>
              <a:spcBef>
                <a:spcPts val="1540"/>
              </a:spcBef>
              <a:tabLst>
                <a:tab pos="299085" algn="l"/>
                <a:tab pos="299720" algn="l"/>
              </a:tabLst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3. </a:t>
            </a:r>
            <a:r>
              <a:rPr lang="en-US" sz="3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ofstream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alligraphy" panose="03010101010101010101" pitchFamily="66" charset="0"/>
                <a:cs typeface="Arial"/>
              </a:rPr>
              <a:t> :- It is used to create files and write information to the files.</a:t>
            </a:r>
          </a:p>
        </p:txBody>
      </p:sp>
    </p:spTree>
    <p:extLst>
      <p:ext uri="{BB962C8B-B14F-4D97-AF65-F5344CB8AC3E}">
        <p14:creationId xmlns:p14="http://schemas.microsoft.com/office/powerpoint/2010/main" val="25106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83" y="159755"/>
            <a:ext cx="10353761" cy="132632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  <a:r>
              <a:rPr lang="en-IN" sz="4400" u="sng" dirty="0">
                <a:solidFill>
                  <a:srgbClr val="FF0000"/>
                </a:solidFill>
                <a:latin typeface="Algerian" panose="04020705040A02060702" pitchFamily="82" charset="0"/>
              </a:rPr>
              <a:t>  </a:t>
            </a:r>
            <a:endParaRPr lang="en-IN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4656" y="1486076"/>
            <a:ext cx="102448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spcBef>
                <a:spcPts val="1540"/>
              </a:spcBef>
              <a:tabLst>
                <a:tab pos="355600" algn="l"/>
                <a:tab pos="356235" algn="l"/>
              </a:tabLst>
            </a:pPr>
            <a:r>
              <a:rPr lang="en-US" sz="3200" b="1" dirty="0">
                <a:latin typeface="Lucida Calligraphy" panose="03010101010101010101" pitchFamily="66" charset="0"/>
              </a:rPr>
              <a:t>This project is developed to nurture the needs of a user in a banking sector by embedding all the tasks of transactions taking place in </a:t>
            </a:r>
            <a:r>
              <a:rPr lang="en-US" sz="3200" b="1">
                <a:latin typeface="Lucida Calligraphy" panose="03010101010101010101" pitchFamily="66" charset="0"/>
              </a:rPr>
              <a:t>a bank.</a:t>
            </a:r>
            <a:endParaRPr lang="en-IN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3"/>
          <a:stretch/>
        </p:blipFill>
        <p:spPr>
          <a:xfrm>
            <a:off x="1295400" y="2025561"/>
            <a:ext cx="9601200" cy="2515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24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147"/>
            <a:ext cx="10353761" cy="1326321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4000" b="0" dirty="0">
                <a:solidFill>
                  <a:srgbClr val="99CC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32" y="1103279"/>
            <a:ext cx="10353762" cy="3695136"/>
          </a:xfrm>
        </p:spPr>
        <p:txBody>
          <a:bodyPr>
            <a:normAutofit/>
          </a:bodyPr>
          <a:lstStyle/>
          <a:p>
            <a:r>
              <a:rPr lang="en-US" dirty="0"/>
              <a:t> We are </a:t>
            </a:r>
            <a:r>
              <a:rPr lang="en-US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ACROPOLIS COOPERATIVE BANK  (ACB), </a:t>
            </a:r>
            <a:r>
              <a:rPr lang="en-US" dirty="0"/>
              <a:t>your one-step solution  for organizing and managing all your day to day banking tasks digitally.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 </a:t>
            </a:r>
            <a:r>
              <a:rPr lang="en-IN"/>
              <a:t>It is an information system especially designed for bank officials to ease their working .It mainly focuses on</a:t>
            </a:r>
            <a:r>
              <a:rPr lang="en-US"/>
              <a:t> </a:t>
            </a:r>
            <a:r>
              <a:rPr lang="en-US" dirty="0"/>
              <a:t>operations like adding new customers in the bank, deposit, withdraw, statement of the customers etc.</a:t>
            </a:r>
            <a:endParaRPr lang="en-IN" dirty="0"/>
          </a:p>
        </p:txBody>
      </p:sp>
      <p:pic>
        <p:nvPicPr>
          <p:cNvPr id="5" name="WhatsApp Video 2021-10-05 at 8.41.20 PM">
            <a:hlinkClick r:id="" action="ppaction://media"/>
            <a:extLst>
              <a:ext uri="{FF2B5EF4-FFF2-40B4-BE49-F238E27FC236}">
                <a16:creationId xmlns:a16="http://schemas.microsoft.com/office/drawing/2014/main" xmlns="" id="{6F0299F7-B8AD-485D-9DB6-512B3D8B4C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0675" y="4206558"/>
            <a:ext cx="4876800" cy="2193925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12644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75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DC95AA"/>
                </a:solidFill>
                <a:latin typeface="Algerian" panose="04020705040A02060702" pitchFamily="82" charset="0"/>
              </a:rPr>
              <a:t>header files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F3CB2B-2095-4C76-A9B8-FAED0D09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41" y="1768411"/>
            <a:ext cx="3819858" cy="31510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86E443B-B0F3-40D4-950D-DA31CE1D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592" y="1768517"/>
            <a:ext cx="4244964" cy="3695136"/>
          </a:xfrm>
        </p:spPr>
        <p:txBody>
          <a:bodyPr>
            <a:normAutofit/>
          </a:bodyPr>
          <a:lstStyle/>
          <a:p>
            <a:r>
              <a:rPr lang="en-US" dirty="0"/>
              <a:t> iostream</a:t>
            </a:r>
          </a:p>
          <a:p>
            <a:r>
              <a:rPr lang="en-US" dirty="0" err="1"/>
              <a:t>fstream</a:t>
            </a:r>
            <a:endParaRPr lang="en-US" dirty="0"/>
          </a:p>
          <a:p>
            <a:r>
              <a:rPr lang="en-US" dirty="0" err="1"/>
              <a:t>string.h</a:t>
            </a:r>
            <a:endParaRPr lang="en-US" dirty="0"/>
          </a:p>
          <a:p>
            <a:r>
              <a:rPr lang="en-US" dirty="0" err="1"/>
              <a:t>stdlib.h</a:t>
            </a:r>
            <a:r>
              <a:rPr lang="en-US" dirty="0"/>
              <a:t> </a:t>
            </a:r>
          </a:p>
          <a:p>
            <a:r>
              <a:rPr lang="en-US" dirty="0" err="1"/>
              <a:t>cctype</a:t>
            </a:r>
            <a:endParaRPr lang="en-US" dirty="0"/>
          </a:p>
          <a:p>
            <a:r>
              <a:rPr lang="en-US" dirty="0" err="1"/>
              <a:t>iomanip</a:t>
            </a:r>
            <a:r>
              <a:rPr lang="en-US" dirty="0"/>
              <a:t> </a:t>
            </a:r>
          </a:p>
          <a:p>
            <a:r>
              <a:rPr lang="en-US" dirty="0" err="1"/>
              <a:t>windows.h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13" y="0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FUNCTIONALITIES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9207" y="1988313"/>
            <a:ext cx="6096000" cy="322787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pc="-5" dirty="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write_account</a:t>
            </a:r>
            <a:r>
              <a:rPr lang="en-IN" dirty="0"/>
              <a:t>();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display_sp</a:t>
            </a:r>
            <a:r>
              <a:rPr lang="en-IN" dirty="0"/>
              <a:t>(int);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modify_account</a:t>
            </a:r>
            <a:r>
              <a:rPr lang="en-IN" dirty="0"/>
              <a:t> (int);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delete_account</a:t>
            </a:r>
            <a:r>
              <a:rPr lang="en-IN" dirty="0"/>
              <a:t>(int); 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</a:t>
            </a:r>
            <a:r>
              <a:rPr lang="en-IN" dirty="0" err="1"/>
              <a:t>display_all</a:t>
            </a:r>
            <a:r>
              <a:rPr lang="en-IN" dirty="0"/>
              <a:t>();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deposit withdraw(int, int);</a:t>
            </a: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  <a:tab pos="2443480" algn="l"/>
                <a:tab pos="4093845" algn="l"/>
                <a:tab pos="4833620" algn="l"/>
                <a:tab pos="6673215" algn="l"/>
                <a:tab pos="7637780" algn="l"/>
              </a:tabLst>
            </a:pPr>
            <a:r>
              <a:rPr lang="en-IN" dirty="0"/>
              <a:t>void intro();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83640D-FDEF-42EF-ABF9-B9DAA25A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2221866"/>
            <a:ext cx="4130040" cy="25111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0270272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1" y="284085"/>
            <a:ext cx="10005738" cy="1127465"/>
          </a:xfrm>
        </p:spPr>
        <p:txBody>
          <a:bodyPr>
            <a:normAutofit/>
          </a:bodyPr>
          <a:lstStyle/>
          <a:p>
            <a:pPr algn="l"/>
            <a:r>
              <a:rPr lang="en-IN" sz="3600" b="0" dirty="0">
                <a:solidFill>
                  <a:srgbClr val="CCFF66"/>
                </a:solidFill>
                <a:latin typeface="Algerian" panose="04020705040A02060702" pitchFamily="82" charset="0"/>
              </a:rPr>
              <a:t>1. TO CREATE AN ACCOUNT (</a:t>
            </a:r>
            <a:r>
              <a:rPr lang="en-IN" sz="2400" dirty="0">
                <a:latin typeface="Algerian" panose="04020705040A02060702" pitchFamily="82" charset="0"/>
              </a:rPr>
              <a:t>void </a:t>
            </a:r>
            <a:r>
              <a:rPr lang="en-IN" sz="2400" dirty="0" err="1">
                <a:latin typeface="Algerian" panose="04020705040A02060702" pitchFamily="82" charset="0"/>
              </a:rPr>
              <a:t>write_account</a:t>
            </a:r>
            <a:r>
              <a:rPr lang="en-IN" sz="2400" dirty="0">
                <a:latin typeface="Algerian" panose="04020705040A02060702" pitchFamily="82" charset="0"/>
              </a:rPr>
              <a:t>();</a:t>
            </a:r>
            <a:r>
              <a:rPr lang="en-IN" sz="3600" b="0" dirty="0">
                <a:solidFill>
                  <a:srgbClr val="CCFF66"/>
                </a:solidFill>
                <a:latin typeface="Algerian" panose="04020705040A02060702" pitchFamily="82" charset="0"/>
              </a:rPr>
              <a:t>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894A4F1-38A1-4278-B769-CCC2010E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15" y="1292306"/>
            <a:ext cx="6251873" cy="52816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28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4" y="529079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2. SHOW PARTICULAR(</a:t>
            </a:r>
            <a:r>
              <a:rPr lang="en-IN" sz="2400" dirty="0"/>
              <a:t>void </a:t>
            </a:r>
            <a:r>
              <a:rPr lang="en-IN" sz="2400" dirty="0" err="1"/>
              <a:t>display_sp</a:t>
            </a:r>
            <a:r>
              <a:rPr lang="en-IN" sz="2400" dirty="0"/>
              <a:t>(int);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)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D5F20B5-224A-4E80-9C5B-808EA9B7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91" y="1454096"/>
            <a:ext cx="4267789" cy="48774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72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552" y="616539"/>
            <a:ext cx="87735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3. MODIFY DETAIL (</a:t>
            </a:r>
            <a:r>
              <a:rPr lang="en-IN" sz="2400" dirty="0">
                <a:latin typeface="Algerian" panose="04020705040A02060702" pitchFamily="82" charset="0"/>
              </a:rPr>
              <a:t>void </a:t>
            </a:r>
            <a:r>
              <a:rPr lang="en-IN" sz="2400" dirty="0" err="1">
                <a:latin typeface="Algerian" panose="04020705040A02060702" pitchFamily="82" charset="0"/>
              </a:rPr>
              <a:t>modify_account</a:t>
            </a:r>
            <a:r>
              <a:rPr lang="en-IN" sz="2400" dirty="0">
                <a:latin typeface="Algerian" panose="04020705040A02060702" pitchFamily="82" charset="0"/>
              </a:rPr>
              <a:t> (int);</a:t>
            </a:r>
            <a:r>
              <a:rPr lang="en-IN" sz="24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 </a:t>
            </a:r>
            <a:r>
              <a:rPr lang="en-IN" sz="36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)</a:t>
            </a:r>
            <a:endParaRPr lang="en-IN" sz="3600" dirty="0"/>
          </a:p>
          <a:p>
            <a:r>
              <a:rPr lang="en-IN" sz="3600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1805A9-B852-462B-95D4-BC1A2137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14" y="1340991"/>
            <a:ext cx="6828194" cy="52245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439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8688C14D-6FCB-4E48-84E8-54B26CAC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04" y="529079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4. TO DELETE ACCOUNT (</a:t>
            </a:r>
            <a:r>
              <a:rPr lang="en-IN" sz="2400" dirty="0">
                <a:latin typeface="Algerian" panose="04020705040A02060702" pitchFamily="82" charset="0"/>
                <a:cs typeface="Arial" panose="020B0604020202020204" pitchFamily="34" charset="0"/>
              </a:rPr>
              <a:t>void </a:t>
            </a:r>
            <a:r>
              <a:rPr lang="en-IN" sz="2400" dirty="0" err="1">
                <a:latin typeface="Algerian" panose="04020705040A02060702" pitchFamily="82" charset="0"/>
                <a:cs typeface="Arial" panose="020B0604020202020204" pitchFamily="34" charset="0"/>
              </a:rPr>
              <a:t>delete_account</a:t>
            </a:r>
            <a:r>
              <a:rPr lang="en-IN" sz="2400" dirty="0">
                <a:latin typeface="Algerian" panose="04020705040A02060702" pitchFamily="82" charset="0"/>
                <a:cs typeface="Arial" panose="020B0604020202020204" pitchFamily="34" charset="0"/>
              </a:rPr>
              <a:t>(int); 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75FC77-3695-4066-BDE9-A4AC5D35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583" y="1544715"/>
            <a:ext cx="4837602" cy="46687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66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8E30D082-74D7-4B6E-B9EF-8406B027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04" y="529079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5. ALL CUSTOMER DETAILS(</a:t>
            </a:r>
            <a:r>
              <a:rPr lang="en-IN" sz="2400" b="0" dirty="0">
                <a:latin typeface="Algerian" panose="04020705040A02060702" pitchFamily="82" charset="0"/>
              </a:rPr>
              <a:t>void </a:t>
            </a:r>
            <a:r>
              <a:rPr lang="en-IN" sz="2400" b="0" dirty="0" err="1">
                <a:latin typeface="Algerian" panose="04020705040A02060702" pitchFamily="82" charset="0"/>
              </a:rPr>
              <a:t>display_all</a:t>
            </a:r>
            <a:r>
              <a:rPr lang="en-IN" sz="2400" b="0" dirty="0">
                <a:latin typeface="Algerian" panose="04020705040A02060702" pitchFamily="82" charset="0"/>
              </a:rPr>
              <a:t>();</a:t>
            </a: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b="0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675118-2695-40F6-8AE1-8B3A1DD7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98" y="1567371"/>
            <a:ext cx="4115494" cy="4362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973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386</TotalTime>
  <Words>257</Words>
  <Application>Microsoft Office PowerPoint</Application>
  <PresentationFormat>Custom</PresentationFormat>
  <Paragraphs>40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PowerPoint Presentation</vt:lpstr>
      <vt:lpstr> INTRODUCTION</vt:lpstr>
      <vt:lpstr>header files used</vt:lpstr>
      <vt:lpstr>FUNCTIONALITIES</vt:lpstr>
      <vt:lpstr>1. TO CREATE AN ACCOUNT (void write_account();) </vt:lpstr>
      <vt:lpstr>2. SHOW PARTICULAR(void display_sp(int); )  </vt:lpstr>
      <vt:lpstr>PowerPoint Presentation</vt:lpstr>
      <vt:lpstr>4. TO DELETE ACCOUNT (void delete_account(int); )  </vt:lpstr>
      <vt:lpstr>5. ALL CUSTOMER DETAILS(void display_all();)  </vt:lpstr>
      <vt:lpstr>6. DEPOSIT WITHDRAW(void deposit withdraw(int, int);)  </vt:lpstr>
      <vt:lpstr>CONCEPT OF FILE HANDLING</vt:lpstr>
      <vt:lpstr>CONCLUSION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pancholiacha@hotmail.com</cp:lastModifiedBy>
  <cp:revision>48</cp:revision>
  <dcterms:created xsi:type="dcterms:W3CDTF">2021-06-05T18:25:38Z</dcterms:created>
  <dcterms:modified xsi:type="dcterms:W3CDTF">2023-07-27T12:35:08Z</dcterms:modified>
</cp:coreProperties>
</file>