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4a53aa4b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4a53aa4b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4a53aa4b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4a53aa4b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4a53aa4b8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4a53aa4b8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4a53aa4b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4a53aa4b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4a53aa4b8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4a53aa4b8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4a53aa4b8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4a53aa4b8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4a53aa4b8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4a53aa4b8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4a53aa4b8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4a53aa4b8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4a53aa4b8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4a53aa4b8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a53aa4b8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4a53aa4b8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4a53aa4b8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4a53aa4b8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4a53aa4b8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4a53aa4b8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5b651178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5b65117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5b65117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5b65117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4a53aa4b8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4a53aa4b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a53aa4b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24a53aa4b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4a53aa4b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4a53aa4b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4a53aa4b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24a53aa4b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4a53aa4b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24a53aa4b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4a53aa4b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24a53aa4b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4a53aa4b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4a53aa4b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4a53aa4b8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4a53aa4b8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287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Breaking down the game: 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/>
              <a:t>A Football Analytics Platform</a:t>
            </a:r>
            <a:endParaRPr sz="3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571750"/>
            <a:ext cx="85206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24"/>
              <a:buNone/>
            </a:pPr>
            <a:r>
              <a:rPr lang="en"/>
              <a:t>Group 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2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24"/>
              <a:buNone/>
            </a:pPr>
            <a:r>
              <a:rPr lang="en"/>
              <a:t>Yash Koushik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24"/>
              <a:buNone/>
            </a:pPr>
            <a:r>
              <a:rPr lang="en"/>
              <a:t>Jainav Sanghvi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2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Interface with React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front-end interface is built using React, a JavaScript library known for its efficiency and flexibility in creating user interfaces.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React enables the development of a dynamic and interactive interface, providing real-time updates and seamless navigation.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interface comprises pages for player details and stats, team stats for the FIFA World Cup, and FIFA tournament stats for a specific year, offering users specific functionalities and insights into football data.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React components capture user input, form validation, and state management, facilitating efficient processing and analysis based on user selections.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User-Friendliness and Reusability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approach emphasizes user-friendliness and reusability by developing modular data processing pipelines.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pipeline includes data ingestion, data cleaning and pre-processing, and data analysis and visualization steps.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pipeline's modularity allows for easy adaptation to other datasets or future use-cases, promoting efficiency, consistency, and scalability.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user-friendly frontend interface, coupled with reusable pipelines, enables users to process and analyze data without extensive technical knowledge, empowering them to derive valuable insights from the football dataset.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1790825" y="1936650"/>
            <a:ext cx="48750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Demo and </a:t>
            </a: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8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78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075" cy="2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78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78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215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78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realm of football analytics, efficiently processing and analyzing structured data poses a significant challenge.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Football dataset, comprising player, team, and match information, presents a complex and interconnected dataset.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lies in extracting valuable insights regarding player performance, team statistics, and tournament statistics from this vast dataset.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approaches using relational databases struggle to handle the volume and complexity of football data, necessitating an alternative solution.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78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410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technologies, particularly Hive, proved effective in processing and analyzing large volumes of structured football data, enabling valuable insights into player performance, team statistics, and match outcomes.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development of a user-friendly football analytics platform enhanced data accessibility and usability, empowering users to interact with the data, explore visualizations, and derive meaningful insights effortlessly.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adoption of a reusable pipeline approach simplified data processing, promoting efficiency, consistency, and scalability while ensuring adaptability to future datasets and use-cases.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Proper data modeling is crucial for effective analysis, enabling efficient storage, retrieval, and processing of football data. Consider the relationships and dependencies between data elements to ensure accurate insights.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Prioritize user experience by building intuitive interfaces with controls, real-time updates, and visually appealing visualizations. Continuously improve the user experience based on feedback and user testing.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Reusability and modularity lead to efficiency and scalability. Develop reusable data processing pipelines that allow for easier replication and adaptation to new datasets or use-cases.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Ensure data quality and consistency. Implement data cleaning and preprocessing steps as necessary to address data quality concerns and ensure reliable and accurate analysis results.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Collaboration and teamwork are essential. Leverage multidisciplinary expertise, effective communication, and coordination to successfully execute projects and develop comprehensive analytics platforms.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36275" y="1953325"/>
            <a:ext cx="21513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motivation behind this project is to address the limitations of traditional relational databases in football data analysis.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leveraging NoSQL technologies, we aim to provide a scalable and flexible solution for processing and analyzing large football datasets.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demand for data-driven insights in the football industry is rapidly increasing, with teams, players, and fans seeking in-depth analysis and performance evaluation.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project aims to meet this demand by delivering a user-friendly platform that empowers users to explore and uncover valuable insights from football data.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employing a structured data processing approach and utilizing NoSQL systems, we can unlock the potential of football data and contribute to the advancement of football analytics.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166400" y="1803675"/>
            <a:ext cx="50712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Implementation: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adopts a comprehensive approach to efficiently process and analyze football data using structured data processing techniques and NoSQL systems.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approach encompasses specific algorithms, tools, and models chosen based on their suitability for the problem at hand.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Emphasis is placed on simplicity and user-friendliness by developing reusable pipelines.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NoSQL Technologies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NoSQL technologies, such as Flask, PyHive, and Hive, are leveraged to handle the complex and interconnected nature of football data.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Apache Hive and HiveQL provide SQL-like querying capabilities, enabling data analysis and calculation of player statistics, team performance metrics, and match predictions.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Hive's scalability and distributed processing capabilities make it an ideal choice for analyzing large football datasets.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Flask, a lightweight web framework, acts as the backend for establishing API routes and facilitating communication with the Hive database through PyHive.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Justifications for Tool Selection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is selected for its simplicity and flexibility in building web applications, providing a robust API layer between the frontend and backend components.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Hive is chosen due to its integration with Hadoop, SQL-like HiveQL query language, and ability to handle large-scale data processing.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Data Modeling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dataset used in this project is the Football dataset, containing comprehensive information about players, teams, and matches.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suitable data model is designed to represent the football data in a structured manner, stored in the NoSQL database Hive.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flexible schema and scalability of Hive ensure efficient retrieval and processing of information.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Data Analysis with Partitioning in Hive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Partitioning in Hive divides data into smaller segments based on specific criteria.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Partitioning by 'tournament_name' reduces query runtime, improving performance.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Hive operates on a subset of data with partitioning, avoiding full dataset scanning.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Query execution time is significantly reduced by narrowing the search space.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Without partitioning, Hive scans the entire dataset, leading to time and resource consumption.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Partitioning allows Hive to access relevant partitions, resulting in faster execution.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Significant performance improvements achieved through partitioning in data analysis.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Hive's distributed processing and partitioning efficiency benefit football data analysis.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