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67" d="100"/>
          <a:sy n="67" d="100"/>
        </p:scale>
        <p:origin x="6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30/09/2020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30/09/2020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30/09/2020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5.wdp"/><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9" name="Picture 8">
            <a:extLst>
              <a:ext uri="{FF2B5EF4-FFF2-40B4-BE49-F238E27FC236}">
                <a16:creationId xmlns:a16="http://schemas.microsoft.com/office/drawing/2014/main" id="{57A9BF85-8418-45E9-B204-CD9318E66955}"/>
              </a:ext>
            </a:extLst>
          </p:cNvPr>
          <p:cNvPicPr>
            <a:picLocks noChangeAspect="1"/>
          </p:cNvPicPr>
          <p:nvPr/>
        </p:nvPicPr>
        <p:blipFill>
          <a:blip r:embed="rId5"/>
          <a:stretch>
            <a:fillRect/>
          </a:stretch>
        </p:blipFill>
        <p:spPr>
          <a:xfrm>
            <a:off x="1777436" y="1346829"/>
            <a:ext cx="10132045" cy="103452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9" name="Picture 8">
            <a:extLst>
              <a:ext uri="{FF2B5EF4-FFF2-40B4-BE49-F238E27FC236}">
                <a16:creationId xmlns:a16="http://schemas.microsoft.com/office/drawing/2014/main" id="{D3EC76EA-0263-4AA3-8874-7E49A437B6DA}"/>
              </a:ext>
            </a:extLst>
          </p:cNvPr>
          <p:cNvPicPr>
            <a:picLocks noChangeAspect="1"/>
          </p:cNvPicPr>
          <p:nvPr/>
        </p:nvPicPr>
        <p:blipFill>
          <a:blip r:embed="rId5"/>
          <a:stretch>
            <a:fillRect/>
          </a:stretch>
        </p:blipFill>
        <p:spPr>
          <a:xfrm>
            <a:off x="1777436" y="2201921"/>
            <a:ext cx="10132045" cy="1034522"/>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grpSp>
        <p:nvGrpSpPr>
          <p:cNvPr id="14" name="Group 13">
            <a:extLst>
              <a:ext uri="{FF2B5EF4-FFF2-40B4-BE49-F238E27FC236}">
                <a16:creationId xmlns:a16="http://schemas.microsoft.com/office/drawing/2014/main" id="{950981A4-D50F-464C-BF37-6A96AB798338}"/>
              </a:ext>
            </a:extLst>
          </p:cNvPr>
          <p:cNvGrpSpPr/>
          <p:nvPr/>
        </p:nvGrpSpPr>
        <p:grpSpPr>
          <a:xfrm>
            <a:off x="1743074" y="1003272"/>
            <a:ext cx="10220325" cy="2041568"/>
            <a:chOff x="1743074" y="1003272"/>
            <a:chExt cx="10220325" cy="2041568"/>
          </a:xfrm>
        </p:grpSpPr>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pic>
          <p:nvPicPr>
            <p:cNvPr id="13" name="Picture 12">
              <a:extLst>
                <a:ext uri="{FF2B5EF4-FFF2-40B4-BE49-F238E27FC236}">
                  <a16:creationId xmlns:a16="http://schemas.microsoft.com/office/drawing/2014/main" id="{46F08914-9C7A-4E4A-AE50-0883BCC54514}"/>
                </a:ext>
              </a:extLst>
            </p:cNvPr>
            <p:cNvPicPr>
              <a:picLocks noChangeAspect="1"/>
            </p:cNvPicPr>
            <p:nvPr/>
          </p:nvPicPr>
          <p:blipFill>
            <a:blip r:embed="rId6"/>
            <a:stretch>
              <a:fillRect/>
            </a:stretch>
          </p:blipFill>
          <p:spPr>
            <a:xfrm>
              <a:off x="1743074" y="2107451"/>
              <a:ext cx="932056" cy="861724"/>
            </a:xfrm>
            <a:prstGeom prst="rect">
              <a:avLst/>
            </a:prstGeom>
          </p:spPr>
        </p:pic>
      </p:grpSp>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5" name="Picture 4">
            <a:extLst>
              <a:ext uri="{FF2B5EF4-FFF2-40B4-BE49-F238E27FC236}">
                <a16:creationId xmlns:a16="http://schemas.microsoft.com/office/drawing/2014/main" id="{0F693E60-E552-4315-8060-C5DB67201322}"/>
              </a:ext>
            </a:extLst>
          </p:cNvPr>
          <p:cNvPicPr>
            <a:picLocks noChangeAspect="1"/>
          </p:cNvPicPr>
          <p:nvPr/>
        </p:nvPicPr>
        <p:blipFill>
          <a:blip r:embed="rId5"/>
          <a:stretch>
            <a:fillRect/>
          </a:stretch>
        </p:blipFill>
        <p:spPr>
          <a:xfrm>
            <a:off x="1777436" y="2230944"/>
            <a:ext cx="10132045" cy="103452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5" name="Picture 4">
            <a:extLst>
              <a:ext uri="{FF2B5EF4-FFF2-40B4-BE49-F238E27FC236}">
                <a16:creationId xmlns:a16="http://schemas.microsoft.com/office/drawing/2014/main" id="{1EC6ED00-04A2-4715-A1E8-DF3E01E3B926}"/>
              </a:ext>
            </a:extLst>
          </p:cNvPr>
          <p:cNvPicPr>
            <a:picLocks noChangeAspect="1"/>
          </p:cNvPicPr>
          <p:nvPr/>
        </p:nvPicPr>
        <p:blipFill>
          <a:blip r:embed="rId5"/>
          <a:stretch>
            <a:fillRect/>
          </a:stretch>
        </p:blipFill>
        <p:spPr>
          <a:xfrm>
            <a:off x="1777436" y="2109788"/>
            <a:ext cx="10132045" cy="103452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grpSp>
        <p:nvGrpSpPr>
          <p:cNvPr id="7" name="Group 6">
            <a:extLst>
              <a:ext uri="{FF2B5EF4-FFF2-40B4-BE49-F238E27FC236}">
                <a16:creationId xmlns:a16="http://schemas.microsoft.com/office/drawing/2014/main" id="{768E0CFD-E009-41BA-846F-5B2B1716764A}"/>
              </a:ext>
            </a:extLst>
          </p:cNvPr>
          <p:cNvGrpSpPr/>
          <p:nvPr/>
        </p:nvGrpSpPr>
        <p:grpSpPr>
          <a:xfrm>
            <a:off x="1894554" y="1158716"/>
            <a:ext cx="9093807" cy="4824000"/>
            <a:chOff x="1894554" y="1158716"/>
            <a:chExt cx="9093807" cy="4824000"/>
          </a:xfrm>
        </p:grpSpPr>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pic>
          <p:nvPicPr>
            <p:cNvPr id="5" name="Picture 4">
              <a:extLst>
                <a:ext uri="{FF2B5EF4-FFF2-40B4-BE49-F238E27FC236}">
                  <a16:creationId xmlns:a16="http://schemas.microsoft.com/office/drawing/2014/main" id="{802AE75D-AF13-48B7-A60C-889FDD8D13AA}"/>
                </a:ext>
              </a:extLst>
            </p:cNvPr>
            <p:cNvPicPr>
              <a:picLocks noChangeAspect="1"/>
            </p:cNvPicPr>
            <p:nvPr/>
          </p:nvPicPr>
          <p:blipFill>
            <a:blip r:embed="rId7"/>
            <a:stretch>
              <a:fillRect/>
            </a:stretch>
          </p:blipFill>
          <p:spPr>
            <a:xfrm>
              <a:off x="1981201" y="1576938"/>
              <a:ext cx="8934450" cy="1166269"/>
            </a:xfrm>
            <a:prstGeom prst="rect">
              <a:avLst/>
            </a:prstGeom>
          </p:spPr>
        </p:pic>
      </p:grpSp>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57"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20149845</cp:lastModifiedBy>
  <cp:revision>80</cp:revision>
  <dcterms:created xsi:type="dcterms:W3CDTF">2020-09-20T14:55:58Z</dcterms:created>
  <dcterms:modified xsi:type="dcterms:W3CDTF">2020-09-30T09:09:41Z</dcterms:modified>
</cp:coreProperties>
</file>