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74" r:id="rId4"/>
    <p:sldId id="275" r:id="rId5"/>
    <p:sldId id="259" r:id="rId6"/>
    <p:sldId id="283" r:id="rId7"/>
    <p:sldId id="284" r:id="rId8"/>
    <p:sldId id="287" r:id="rId9"/>
    <p:sldId id="260" r:id="rId10"/>
    <p:sldId id="261" r:id="rId11"/>
    <p:sldId id="262" r:id="rId12"/>
    <p:sldId id="265" r:id="rId13"/>
    <p:sldId id="278" r:id="rId14"/>
    <p:sldId id="266" r:id="rId15"/>
    <p:sldId id="277" r:id="rId16"/>
    <p:sldId id="285" r:id="rId17"/>
    <p:sldId id="286" r:id="rId18"/>
    <p:sldId id="263" r:id="rId19"/>
    <p:sldId id="268" r:id="rId20"/>
    <p:sldId id="279" r:id="rId21"/>
    <p:sldId id="280"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5571"/>
    <a:srgbClr val="1A919A"/>
    <a:srgbClr val="89A8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856732531075122"/>
          <c:y val="0.12814977364591085"/>
          <c:w val="0.46146344914432863"/>
          <c:h val="0.6749267215368735"/>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8B8-4326-9310-0B9C9AF7A3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8B8-4326-9310-0B9C9AF7A3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8B8-4326-9310-0B9C9AF7A3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8B8-4326-9310-0B9C9AF7A37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Safe</c:v>
                </c:pt>
                <c:pt idx="1">
                  <c:v>Blocked</c:v>
                </c:pt>
                <c:pt idx="2">
                  <c:v>Dangerous</c:v>
                </c:pt>
                <c:pt idx="3">
                  <c:v>Unclassified</c:v>
                </c:pt>
              </c:strCache>
            </c:strRef>
          </c:cat>
          <c:val>
            <c:numRef>
              <c:f>Sheet1!$B$2:$B$5</c:f>
              <c:numCache>
                <c:formatCode>General</c:formatCode>
                <c:ptCount val="4"/>
                <c:pt idx="0">
                  <c:v>87420</c:v>
                </c:pt>
                <c:pt idx="1">
                  <c:v>43823</c:v>
                </c:pt>
                <c:pt idx="2">
                  <c:v>313</c:v>
                </c:pt>
                <c:pt idx="3">
                  <c:v>1770</c:v>
                </c:pt>
              </c:numCache>
            </c:numRef>
          </c:val>
          <c:extLst>
            <c:ext xmlns:c16="http://schemas.microsoft.com/office/drawing/2014/chart" uri="{C3380CC4-5D6E-409C-BE32-E72D297353CC}">
              <c16:uniqueId val="{00000000-E1C3-439D-BD5E-64BFB2DB73B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47326051746957E-2"/>
          <c:y val="0.28367138129999336"/>
          <c:w val="0.91755358351126748"/>
          <c:h val="0.52830464060931714"/>
        </c:manualLayout>
      </c:layout>
      <c:lineChart>
        <c:grouping val="standard"/>
        <c:varyColors val="0"/>
        <c:ser>
          <c:idx val="0"/>
          <c:order val="0"/>
          <c:tx>
            <c:strRef>
              <c:f>Sheet1!$B$1</c:f>
              <c:strCache>
                <c:ptCount val="1"/>
                <c:pt idx="0">
                  <c:v>Safe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Sheet1!$A$2:$A$26</c:f>
              <c:numCache>
                <c:formatCode>General</c:formatCode>
                <c:ptCount val="25"/>
              </c:numCache>
            </c:numRef>
          </c:cat>
          <c:val>
            <c:numRef>
              <c:f>Sheet1!$B$2:$B$26</c:f>
              <c:numCache>
                <c:formatCode>General</c:formatCode>
                <c:ptCount val="25"/>
                <c:pt idx="0">
                  <c:v>0</c:v>
                </c:pt>
                <c:pt idx="1">
                  <c:v>0</c:v>
                </c:pt>
                <c:pt idx="2">
                  <c:v>0</c:v>
                </c:pt>
                <c:pt idx="3">
                  <c:v>0</c:v>
                </c:pt>
                <c:pt idx="4">
                  <c:v>50</c:v>
                </c:pt>
                <c:pt idx="5">
                  <c:v>70</c:v>
                </c:pt>
                <c:pt idx="6">
                  <c:v>100</c:v>
                </c:pt>
                <c:pt idx="7">
                  <c:v>600</c:v>
                </c:pt>
                <c:pt idx="8">
                  <c:v>2000</c:v>
                </c:pt>
                <c:pt idx="9">
                  <c:v>8000</c:v>
                </c:pt>
                <c:pt idx="10">
                  <c:v>12000</c:v>
                </c:pt>
                <c:pt idx="11">
                  <c:v>14000</c:v>
                </c:pt>
                <c:pt idx="12">
                  <c:v>6000</c:v>
                </c:pt>
                <c:pt idx="13">
                  <c:v>12000</c:v>
                </c:pt>
                <c:pt idx="14">
                  <c:v>10000</c:v>
                </c:pt>
                <c:pt idx="15">
                  <c:v>9000</c:v>
                </c:pt>
                <c:pt idx="16">
                  <c:v>8000</c:v>
                </c:pt>
                <c:pt idx="17">
                  <c:v>4000</c:v>
                </c:pt>
                <c:pt idx="18">
                  <c:v>1000</c:v>
                </c:pt>
                <c:pt idx="19">
                  <c:v>500</c:v>
                </c:pt>
                <c:pt idx="20">
                  <c:v>100</c:v>
                </c:pt>
                <c:pt idx="21">
                  <c:v>0</c:v>
                </c:pt>
                <c:pt idx="22">
                  <c:v>0</c:v>
                </c:pt>
              </c:numCache>
            </c:numRef>
          </c:val>
          <c:smooth val="0"/>
          <c:extLst>
            <c:ext xmlns:c16="http://schemas.microsoft.com/office/drawing/2014/chart" uri="{C3380CC4-5D6E-409C-BE32-E72D297353CC}">
              <c16:uniqueId val="{00000000-F800-4810-AC00-5AA973C64D76}"/>
            </c:ext>
          </c:extLst>
        </c:ser>
        <c:ser>
          <c:idx val="1"/>
          <c:order val="1"/>
          <c:tx>
            <c:strRef>
              <c:f>Sheet1!$C$1</c:f>
              <c:strCache>
                <c:ptCount val="1"/>
                <c:pt idx="0">
                  <c:v>Blocked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Sheet1!$A$2:$A$26</c:f>
              <c:numCache>
                <c:formatCode>General</c:formatCode>
                <c:ptCount val="25"/>
              </c:numCache>
            </c:numRef>
          </c:cat>
          <c:val>
            <c:numRef>
              <c:f>Sheet1!$C$2:$C$26</c:f>
              <c:numCache>
                <c:formatCode>General</c:formatCode>
                <c:ptCount val="25"/>
                <c:pt idx="0">
                  <c:v>0</c:v>
                </c:pt>
                <c:pt idx="1">
                  <c:v>0</c:v>
                </c:pt>
                <c:pt idx="2">
                  <c:v>0</c:v>
                </c:pt>
                <c:pt idx="3">
                  <c:v>0</c:v>
                </c:pt>
                <c:pt idx="4">
                  <c:v>0</c:v>
                </c:pt>
                <c:pt idx="5">
                  <c:v>0</c:v>
                </c:pt>
                <c:pt idx="6">
                  <c:v>0</c:v>
                </c:pt>
                <c:pt idx="7">
                  <c:v>0</c:v>
                </c:pt>
                <c:pt idx="8">
                  <c:v>0</c:v>
                </c:pt>
                <c:pt idx="9">
                  <c:v>5000</c:v>
                </c:pt>
                <c:pt idx="10">
                  <c:v>5500</c:v>
                </c:pt>
                <c:pt idx="11">
                  <c:v>6500</c:v>
                </c:pt>
                <c:pt idx="12">
                  <c:v>3000</c:v>
                </c:pt>
                <c:pt idx="13">
                  <c:v>7562</c:v>
                </c:pt>
                <c:pt idx="14">
                  <c:v>7401</c:v>
                </c:pt>
                <c:pt idx="15">
                  <c:v>6000</c:v>
                </c:pt>
                <c:pt idx="16">
                  <c:v>1800</c:v>
                </c:pt>
                <c:pt idx="17">
                  <c:v>800</c:v>
                </c:pt>
                <c:pt idx="18">
                  <c:v>200</c:v>
                </c:pt>
                <c:pt idx="19">
                  <c:v>50</c:v>
                </c:pt>
                <c:pt idx="20">
                  <c:v>10</c:v>
                </c:pt>
                <c:pt idx="21">
                  <c:v>0</c:v>
                </c:pt>
                <c:pt idx="22">
                  <c:v>0</c:v>
                </c:pt>
              </c:numCache>
            </c:numRef>
          </c:val>
          <c:smooth val="0"/>
          <c:extLst>
            <c:ext xmlns:c16="http://schemas.microsoft.com/office/drawing/2014/chart" uri="{C3380CC4-5D6E-409C-BE32-E72D297353CC}">
              <c16:uniqueId val="{00000001-F800-4810-AC00-5AA973C64D76}"/>
            </c:ext>
          </c:extLst>
        </c:ser>
        <c:ser>
          <c:idx val="2"/>
          <c:order val="2"/>
          <c:tx>
            <c:strRef>
              <c:f>Sheet1!$D$1</c:f>
              <c:strCache>
                <c:ptCount val="1"/>
                <c:pt idx="0">
                  <c:v>Checked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Sheet1!$A$2:$A$26</c:f>
              <c:numCache>
                <c:formatCode>General</c:formatCode>
                <c:ptCount val="25"/>
              </c:numCache>
            </c:numRef>
          </c:cat>
          <c:val>
            <c:numRef>
              <c:f>Sheet1!$D$2:$D$26</c:f>
              <c:numCache>
                <c:formatCode>General</c:formatCode>
                <c:ptCount val="25"/>
                <c:pt idx="0">
                  <c:v>0</c:v>
                </c:pt>
                <c:pt idx="1">
                  <c:v>0</c:v>
                </c:pt>
                <c:pt idx="3">
                  <c:v>0</c:v>
                </c:pt>
                <c:pt idx="4">
                  <c:v>50</c:v>
                </c:pt>
                <c:pt idx="5">
                  <c:v>70</c:v>
                </c:pt>
                <c:pt idx="6">
                  <c:v>100</c:v>
                </c:pt>
                <c:pt idx="7">
                  <c:v>600</c:v>
                </c:pt>
                <c:pt idx="8">
                  <c:v>2000</c:v>
                </c:pt>
                <c:pt idx="9">
                  <c:v>13000</c:v>
                </c:pt>
                <c:pt idx="10">
                  <c:v>17600</c:v>
                </c:pt>
                <c:pt idx="11" formatCode="#,##0">
                  <c:v>20700</c:v>
                </c:pt>
                <c:pt idx="12">
                  <c:v>10270</c:v>
                </c:pt>
                <c:pt idx="13" formatCode="#,##0">
                  <c:v>20252</c:v>
                </c:pt>
                <c:pt idx="14" formatCode="#,##0">
                  <c:v>18021</c:v>
                </c:pt>
                <c:pt idx="15" formatCode="#,##0">
                  <c:v>15150</c:v>
                </c:pt>
                <c:pt idx="16" formatCode="#,##0">
                  <c:v>9850</c:v>
                </c:pt>
                <c:pt idx="17">
                  <c:v>4802</c:v>
                </c:pt>
                <c:pt idx="18">
                  <c:v>1201</c:v>
                </c:pt>
                <c:pt idx="19">
                  <c:v>550</c:v>
                </c:pt>
                <c:pt idx="20">
                  <c:v>110</c:v>
                </c:pt>
                <c:pt idx="21">
                  <c:v>0</c:v>
                </c:pt>
                <c:pt idx="22">
                  <c:v>0</c:v>
                </c:pt>
              </c:numCache>
            </c:numRef>
          </c:val>
          <c:smooth val="0"/>
          <c:extLst>
            <c:ext xmlns:c16="http://schemas.microsoft.com/office/drawing/2014/chart" uri="{C3380CC4-5D6E-409C-BE32-E72D297353CC}">
              <c16:uniqueId val="{00000002-F800-4810-AC00-5AA973C64D76}"/>
            </c:ext>
          </c:extLst>
        </c:ser>
        <c:ser>
          <c:idx val="3"/>
          <c:order val="3"/>
          <c:tx>
            <c:strRef>
              <c:f>Sheet1!$E$1</c:f>
              <c:strCache>
                <c:ptCount val="1"/>
                <c:pt idx="0">
                  <c:v>Dangerous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Sheet1!$A$2:$A$26</c:f>
              <c:numCache>
                <c:formatCode>General</c:formatCode>
                <c:ptCount val="25"/>
              </c:numCache>
            </c:numRef>
          </c:cat>
          <c:val>
            <c:numRef>
              <c:f>Sheet1!$E$2:$E$26</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20</c:v>
                </c:pt>
                <c:pt idx="13">
                  <c:v>90</c:v>
                </c:pt>
                <c:pt idx="14">
                  <c:v>120</c:v>
                </c:pt>
                <c:pt idx="15">
                  <c:v>50</c:v>
                </c:pt>
                <c:pt idx="16">
                  <c:v>30</c:v>
                </c:pt>
                <c:pt idx="17">
                  <c:v>2</c:v>
                </c:pt>
                <c:pt idx="18">
                  <c:v>1</c:v>
                </c:pt>
                <c:pt idx="19">
                  <c:v>0</c:v>
                </c:pt>
                <c:pt idx="20">
                  <c:v>0</c:v>
                </c:pt>
                <c:pt idx="21">
                  <c:v>0</c:v>
                </c:pt>
                <c:pt idx="22">
                  <c:v>0</c:v>
                </c:pt>
              </c:numCache>
            </c:numRef>
          </c:val>
          <c:smooth val="0"/>
          <c:extLst>
            <c:ext xmlns:c16="http://schemas.microsoft.com/office/drawing/2014/chart" uri="{C3380CC4-5D6E-409C-BE32-E72D297353CC}">
              <c16:uniqueId val="{00000003-F800-4810-AC00-5AA973C64D76}"/>
            </c:ext>
          </c:extLst>
        </c:ser>
        <c:ser>
          <c:idx val="4"/>
          <c:order val="4"/>
          <c:tx>
            <c:strRef>
              <c:f>Sheet1!$F$1</c:f>
              <c:strCache>
                <c:ptCount val="1"/>
                <c:pt idx="0">
                  <c:v>Unclassified</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Sheet1!$A$2:$A$26</c:f>
              <c:numCache>
                <c:formatCode>General</c:formatCode>
                <c:ptCount val="25"/>
              </c:numCache>
            </c:numRef>
          </c:cat>
          <c:val>
            <c:numRef>
              <c:f>Sheet1!$F$2:$F$26</c:f>
              <c:numCache>
                <c:formatCode>General</c:formatCode>
                <c:ptCount val="25"/>
                <c:pt idx="0">
                  <c:v>0</c:v>
                </c:pt>
                <c:pt idx="1">
                  <c:v>0</c:v>
                </c:pt>
                <c:pt idx="2">
                  <c:v>0</c:v>
                </c:pt>
                <c:pt idx="3">
                  <c:v>0</c:v>
                </c:pt>
                <c:pt idx="4">
                  <c:v>0</c:v>
                </c:pt>
                <c:pt idx="5">
                  <c:v>0</c:v>
                </c:pt>
                <c:pt idx="6">
                  <c:v>0</c:v>
                </c:pt>
                <c:pt idx="7">
                  <c:v>0</c:v>
                </c:pt>
                <c:pt idx="8">
                  <c:v>0</c:v>
                </c:pt>
                <c:pt idx="9">
                  <c:v>0</c:v>
                </c:pt>
                <c:pt idx="10">
                  <c:v>100</c:v>
                </c:pt>
                <c:pt idx="11">
                  <c:v>200</c:v>
                </c:pt>
                <c:pt idx="12">
                  <c:v>250</c:v>
                </c:pt>
                <c:pt idx="13">
                  <c:v>600</c:v>
                </c:pt>
                <c:pt idx="14">
                  <c:v>500</c:v>
                </c:pt>
                <c:pt idx="15">
                  <c:v>100</c:v>
                </c:pt>
                <c:pt idx="16">
                  <c:v>20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4-F800-4810-AC00-5AA973C64D76}"/>
            </c:ext>
          </c:extLst>
        </c:ser>
        <c:dLbls>
          <c:showLegendKey val="0"/>
          <c:showVal val="0"/>
          <c:showCatName val="0"/>
          <c:showSerName val="0"/>
          <c:showPercent val="0"/>
          <c:showBubbleSize val="0"/>
        </c:dLbls>
        <c:marker val="1"/>
        <c:smooth val="0"/>
        <c:axId val="598096576"/>
        <c:axId val="603141744"/>
      </c:lineChart>
      <c:catAx>
        <c:axId val="59809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141744"/>
        <c:crosses val="autoZero"/>
        <c:auto val="1"/>
        <c:lblAlgn val="ctr"/>
        <c:lblOffset val="100"/>
        <c:noMultiLvlLbl val="0"/>
      </c:catAx>
      <c:valAx>
        <c:axId val="603141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096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856732531075122"/>
          <c:y val="0.12814977364591085"/>
          <c:w val="0.46146344914432863"/>
          <c:h val="0.6749267215368735"/>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8B8-4326-9310-0B9C9AF7A3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8B8-4326-9310-0B9C9AF7A3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8B8-4326-9310-0B9C9AF7A3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8B8-4326-9310-0B9C9AF7A37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Safe</c:v>
                </c:pt>
                <c:pt idx="1">
                  <c:v>Blocked</c:v>
                </c:pt>
                <c:pt idx="2">
                  <c:v>Dangerous</c:v>
                </c:pt>
                <c:pt idx="3">
                  <c:v>Unclassified</c:v>
                </c:pt>
              </c:strCache>
            </c:strRef>
          </c:cat>
          <c:val>
            <c:numRef>
              <c:f>Sheet1!$B$2:$B$5</c:f>
              <c:numCache>
                <c:formatCode>General</c:formatCode>
                <c:ptCount val="4"/>
                <c:pt idx="0">
                  <c:v>87420</c:v>
                </c:pt>
                <c:pt idx="1">
                  <c:v>43823</c:v>
                </c:pt>
                <c:pt idx="2">
                  <c:v>313</c:v>
                </c:pt>
                <c:pt idx="3">
                  <c:v>1770</c:v>
                </c:pt>
              </c:numCache>
            </c:numRef>
          </c:val>
          <c:extLst>
            <c:ext xmlns:c16="http://schemas.microsoft.com/office/drawing/2014/chart" uri="{C3380CC4-5D6E-409C-BE32-E72D297353CC}">
              <c16:uniqueId val="{00000000-E1C3-439D-BD5E-64BFB2DB73B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47326051746957E-2"/>
          <c:y val="0.28367138129999336"/>
          <c:w val="0.91755358351126748"/>
          <c:h val="0.52830464060931714"/>
        </c:manualLayout>
      </c:layout>
      <c:lineChart>
        <c:grouping val="standard"/>
        <c:varyColors val="0"/>
        <c:ser>
          <c:idx val="0"/>
          <c:order val="0"/>
          <c:tx>
            <c:strRef>
              <c:f>Sheet1!$B$1</c:f>
              <c:strCache>
                <c:ptCount val="1"/>
                <c:pt idx="0">
                  <c:v>Safe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Sheet1!$A$2:$A$26</c:f>
              <c:numCache>
                <c:formatCode>General</c:formatCode>
                <c:ptCount val="25"/>
              </c:numCache>
            </c:numRef>
          </c:cat>
          <c:val>
            <c:numRef>
              <c:f>Sheet1!$B$2:$B$26</c:f>
              <c:numCache>
                <c:formatCode>General</c:formatCode>
                <c:ptCount val="25"/>
                <c:pt idx="0">
                  <c:v>0</c:v>
                </c:pt>
                <c:pt idx="1">
                  <c:v>0</c:v>
                </c:pt>
                <c:pt idx="2">
                  <c:v>0</c:v>
                </c:pt>
                <c:pt idx="3">
                  <c:v>0</c:v>
                </c:pt>
                <c:pt idx="4">
                  <c:v>50</c:v>
                </c:pt>
                <c:pt idx="5">
                  <c:v>70</c:v>
                </c:pt>
                <c:pt idx="6">
                  <c:v>100</c:v>
                </c:pt>
                <c:pt idx="7">
                  <c:v>600</c:v>
                </c:pt>
                <c:pt idx="8">
                  <c:v>2000</c:v>
                </c:pt>
                <c:pt idx="9">
                  <c:v>8000</c:v>
                </c:pt>
                <c:pt idx="10">
                  <c:v>12000</c:v>
                </c:pt>
                <c:pt idx="11">
                  <c:v>14000</c:v>
                </c:pt>
                <c:pt idx="12">
                  <c:v>6000</c:v>
                </c:pt>
                <c:pt idx="13">
                  <c:v>12000</c:v>
                </c:pt>
                <c:pt idx="14">
                  <c:v>10000</c:v>
                </c:pt>
                <c:pt idx="15">
                  <c:v>9000</c:v>
                </c:pt>
                <c:pt idx="16">
                  <c:v>8000</c:v>
                </c:pt>
                <c:pt idx="17">
                  <c:v>4000</c:v>
                </c:pt>
                <c:pt idx="18">
                  <c:v>1000</c:v>
                </c:pt>
                <c:pt idx="19">
                  <c:v>500</c:v>
                </c:pt>
                <c:pt idx="20">
                  <c:v>100</c:v>
                </c:pt>
                <c:pt idx="21">
                  <c:v>0</c:v>
                </c:pt>
                <c:pt idx="22">
                  <c:v>0</c:v>
                </c:pt>
              </c:numCache>
            </c:numRef>
          </c:val>
          <c:smooth val="0"/>
          <c:extLst>
            <c:ext xmlns:c16="http://schemas.microsoft.com/office/drawing/2014/chart" uri="{C3380CC4-5D6E-409C-BE32-E72D297353CC}">
              <c16:uniqueId val="{00000000-F800-4810-AC00-5AA973C64D76}"/>
            </c:ext>
          </c:extLst>
        </c:ser>
        <c:ser>
          <c:idx val="1"/>
          <c:order val="1"/>
          <c:tx>
            <c:strRef>
              <c:f>Sheet1!$C$1</c:f>
              <c:strCache>
                <c:ptCount val="1"/>
                <c:pt idx="0">
                  <c:v>Blocked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Sheet1!$A$2:$A$26</c:f>
              <c:numCache>
                <c:formatCode>General</c:formatCode>
                <c:ptCount val="25"/>
              </c:numCache>
            </c:numRef>
          </c:cat>
          <c:val>
            <c:numRef>
              <c:f>Sheet1!$C$2:$C$26</c:f>
              <c:numCache>
                <c:formatCode>General</c:formatCode>
                <c:ptCount val="25"/>
                <c:pt idx="0">
                  <c:v>0</c:v>
                </c:pt>
                <c:pt idx="1">
                  <c:v>0</c:v>
                </c:pt>
                <c:pt idx="2">
                  <c:v>0</c:v>
                </c:pt>
                <c:pt idx="3">
                  <c:v>0</c:v>
                </c:pt>
                <c:pt idx="4">
                  <c:v>0</c:v>
                </c:pt>
                <c:pt idx="5">
                  <c:v>0</c:v>
                </c:pt>
                <c:pt idx="6">
                  <c:v>0</c:v>
                </c:pt>
                <c:pt idx="7">
                  <c:v>0</c:v>
                </c:pt>
                <c:pt idx="8">
                  <c:v>0</c:v>
                </c:pt>
                <c:pt idx="9">
                  <c:v>5000</c:v>
                </c:pt>
                <c:pt idx="10">
                  <c:v>5500</c:v>
                </c:pt>
                <c:pt idx="11">
                  <c:v>6500</c:v>
                </c:pt>
                <c:pt idx="12">
                  <c:v>3000</c:v>
                </c:pt>
                <c:pt idx="13">
                  <c:v>7562</c:v>
                </c:pt>
                <c:pt idx="14">
                  <c:v>7401</c:v>
                </c:pt>
                <c:pt idx="15">
                  <c:v>6000</c:v>
                </c:pt>
                <c:pt idx="16">
                  <c:v>1800</c:v>
                </c:pt>
                <c:pt idx="17">
                  <c:v>800</c:v>
                </c:pt>
                <c:pt idx="18">
                  <c:v>200</c:v>
                </c:pt>
                <c:pt idx="19">
                  <c:v>50</c:v>
                </c:pt>
                <c:pt idx="20">
                  <c:v>10</c:v>
                </c:pt>
                <c:pt idx="21">
                  <c:v>0</c:v>
                </c:pt>
                <c:pt idx="22">
                  <c:v>0</c:v>
                </c:pt>
              </c:numCache>
            </c:numRef>
          </c:val>
          <c:smooth val="0"/>
          <c:extLst>
            <c:ext xmlns:c16="http://schemas.microsoft.com/office/drawing/2014/chart" uri="{C3380CC4-5D6E-409C-BE32-E72D297353CC}">
              <c16:uniqueId val="{00000001-F800-4810-AC00-5AA973C64D76}"/>
            </c:ext>
          </c:extLst>
        </c:ser>
        <c:ser>
          <c:idx val="2"/>
          <c:order val="2"/>
          <c:tx>
            <c:strRef>
              <c:f>Sheet1!$D$1</c:f>
              <c:strCache>
                <c:ptCount val="1"/>
                <c:pt idx="0">
                  <c:v>Checked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Sheet1!$A$2:$A$26</c:f>
              <c:numCache>
                <c:formatCode>General</c:formatCode>
                <c:ptCount val="25"/>
              </c:numCache>
            </c:numRef>
          </c:cat>
          <c:val>
            <c:numRef>
              <c:f>Sheet1!$D$2:$D$26</c:f>
              <c:numCache>
                <c:formatCode>General</c:formatCode>
                <c:ptCount val="25"/>
                <c:pt idx="0">
                  <c:v>0</c:v>
                </c:pt>
                <c:pt idx="1">
                  <c:v>0</c:v>
                </c:pt>
                <c:pt idx="3">
                  <c:v>0</c:v>
                </c:pt>
                <c:pt idx="4">
                  <c:v>50</c:v>
                </c:pt>
                <c:pt idx="5">
                  <c:v>70</c:v>
                </c:pt>
                <c:pt idx="6">
                  <c:v>100</c:v>
                </c:pt>
                <c:pt idx="7">
                  <c:v>600</c:v>
                </c:pt>
                <c:pt idx="8">
                  <c:v>2000</c:v>
                </c:pt>
                <c:pt idx="9">
                  <c:v>13000</c:v>
                </c:pt>
                <c:pt idx="10">
                  <c:v>17600</c:v>
                </c:pt>
                <c:pt idx="11" formatCode="#,##0">
                  <c:v>20700</c:v>
                </c:pt>
                <c:pt idx="12">
                  <c:v>10270</c:v>
                </c:pt>
                <c:pt idx="13" formatCode="#,##0">
                  <c:v>20252</c:v>
                </c:pt>
                <c:pt idx="14" formatCode="#,##0">
                  <c:v>18021</c:v>
                </c:pt>
                <c:pt idx="15" formatCode="#,##0">
                  <c:v>15150</c:v>
                </c:pt>
                <c:pt idx="16" formatCode="#,##0">
                  <c:v>9850</c:v>
                </c:pt>
                <c:pt idx="17">
                  <c:v>4802</c:v>
                </c:pt>
                <c:pt idx="18">
                  <c:v>1201</c:v>
                </c:pt>
                <c:pt idx="19">
                  <c:v>550</c:v>
                </c:pt>
                <c:pt idx="20">
                  <c:v>110</c:v>
                </c:pt>
                <c:pt idx="21">
                  <c:v>0</c:v>
                </c:pt>
                <c:pt idx="22">
                  <c:v>0</c:v>
                </c:pt>
              </c:numCache>
            </c:numRef>
          </c:val>
          <c:smooth val="0"/>
          <c:extLst>
            <c:ext xmlns:c16="http://schemas.microsoft.com/office/drawing/2014/chart" uri="{C3380CC4-5D6E-409C-BE32-E72D297353CC}">
              <c16:uniqueId val="{00000002-F800-4810-AC00-5AA973C64D76}"/>
            </c:ext>
          </c:extLst>
        </c:ser>
        <c:ser>
          <c:idx val="3"/>
          <c:order val="3"/>
          <c:tx>
            <c:strRef>
              <c:f>Sheet1!$E$1</c:f>
              <c:strCache>
                <c:ptCount val="1"/>
                <c:pt idx="0">
                  <c:v>Dangerous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Sheet1!$A$2:$A$26</c:f>
              <c:numCache>
                <c:formatCode>General</c:formatCode>
                <c:ptCount val="25"/>
              </c:numCache>
            </c:numRef>
          </c:cat>
          <c:val>
            <c:numRef>
              <c:f>Sheet1!$E$2:$E$26</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20</c:v>
                </c:pt>
                <c:pt idx="13">
                  <c:v>90</c:v>
                </c:pt>
                <c:pt idx="14">
                  <c:v>120</c:v>
                </c:pt>
                <c:pt idx="15">
                  <c:v>50</c:v>
                </c:pt>
                <c:pt idx="16">
                  <c:v>30</c:v>
                </c:pt>
                <c:pt idx="17">
                  <c:v>2</c:v>
                </c:pt>
                <c:pt idx="18">
                  <c:v>1</c:v>
                </c:pt>
                <c:pt idx="19">
                  <c:v>0</c:v>
                </c:pt>
                <c:pt idx="20">
                  <c:v>0</c:v>
                </c:pt>
                <c:pt idx="21">
                  <c:v>0</c:v>
                </c:pt>
                <c:pt idx="22">
                  <c:v>0</c:v>
                </c:pt>
              </c:numCache>
            </c:numRef>
          </c:val>
          <c:smooth val="0"/>
          <c:extLst>
            <c:ext xmlns:c16="http://schemas.microsoft.com/office/drawing/2014/chart" uri="{C3380CC4-5D6E-409C-BE32-E72D297353CC}">
              <c16:uniqueId val="{00000003-F800-4810-AC00-5AA973C64D76}"/>
            </c:ext>
          </c:extLst>
        </c:ser>
        <c:ser>
          <c:idx val="4"/>
          <c:order val="4"/>
          <c:tx>
            <c:strRef>
              <c:f>Sheet1!$F$1</c:f>
              <c:strCache>
                <c:ptCount val="1"/>
                <c:pt idx="0">
                  <c:v>Unclassified</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Sheet1!$A$2:$A$26</c:f>
              <c:numCache>
                <c:formatCode>General</c:formatCode>
                <c:ptCount val="25"/>
              </c:numCache>
            </c:numRef>
          </c:cat>
          <c:val>
            <c:numRef>
              <c:f>Sheet1!$F$2:$F$26</c:f>
              <c:numCache>
                <c:formatCode>General</c:formatCode>
                <c:ptCount val="25"/>
                <c:pt idx="0">
                  <c:v>0</c:v>
                </c:pt>
                <c:pt idx="1">
                  <c:v>0</c:v>
                </c:pt>
                <c:pt idx="2">
                  <c:v>0</c:v>
                </c:pt>
                <c:pt idx="3">
                  <c:v>0</c:v>
                </c:pt>
                <c:pt idx="4">
                  <c:v>0</c:v>
                </c:pt>
                <c:pt idx="5">
                  <c:v>0</c:v>
                </c:pt>
                <c:pt idx="6">
                  <c:v>0</c:v>
                </c:pt>
                <c:pt idx="7">
                  <c:v>0</c:v>
                </c:pt>
                <c:pt idx="8">
                  <c:v>0</c:v>
                </c:pt>
                <c:pt idx="9">
                  <c:v>0</c:v>
                </c:pt>
                <c:pt idx="10">
                  <c:v>100</c:v>
                </c:pt>
                <c:pt idx="11">
                  <c:v>200</c:v>
                </c:pt>
                <c:pt idx="12">
                  <c:v>250</c:v>
                </c:pt>
                <c:pt idx="13">
                  <c:v>600</c:v>
                </c:pt>
                <c:pt idx="14">
                  <c:v>500</c:v>
                </c:pt>
                <c:pt idx="15">
                  <c:v>100</c:v>
                </c:pt>
                <c:pt idx="16">
                  <c:v>20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4-F800-4810-AC00-5AA973C64D76}"/>
            </c:ext>
          </c:extLst>
        </c:ser>
        <c:dLbls>
          <c:showLegendKey val="0"/>
          <c:showVal val="0"/>
          <c:showCatName val="0"/>
          <c:showSerName val="0"/>
          <c:showPercent val="0"/>
          <c:showBubbleSize val="0"/>
        </c:dLbls>
        <c:marker val="1"/>
        <c:smooth val="0"/>
        <c:axId val="598096576"/>
        <c:axId val="603141744"/>
      </c:lineChart>
      <c:catAx>
        <c:axId val="59809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141744"/>
        <c:crosses val="autoZero"/>
        <c:auto val="1"/>
        <c:lblAlgn val="ctr"/>
        <c:lblOffset val="100"/>
        <c:noMultiLvlLbl val="0"/>
      </c:catAx>
      <c:valAx>
        <c:axId val="603141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096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856732531075122"/>
          <c:y val="0.12814977364591085"/>
          <c:w val="0.46146344914432863"/>
          <c:h val="0.6749267215368735"/>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8B8-4326-9310-0B9C9AF7A3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8B8-4326-9310-0B9C9AF7A3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8B8-4326-9310-0B9C9AF7A3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8B8-4326-9310-0B9C9AF7A37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Safe</c:v>
                </c:pt>
                <c:pt idx="1">
                  <c:v>Blocked</c:v>
                </c:pt>
                <c:pt idx="2">
                  <c:v>Dangerous</c:v>
                </c:pt>
                <c:pt idx="3">
                  <c:v>Unclassified</c:v>
                </c:pt>
              </c:strCache>
            </c:strRef>
          </c:cat>
          <c:val>
            <c:numRef>
              <c:f>Sheet1!$B$2:$B$5</c:f>
              <c:numCache>
                <c:formatCode>General</c:formatCode>
                <c:ptCount val="4"/>
                <c:pt idx="0">
                  <c:v>87420</c:v>
                </c:pt>
                <c:pt idx="1">
                  <c:v>43823</c:v>
                </c:pt>
                <c:pt idx="2">
                  <c:v>313</c:v>
                </c:pt>
                <c:pt idx="3">
                  <c:v>1770</c:v>
                </c:pt>
              </c:numCache>
            </c:numRef>
          </c:val>
          <c:extLst>
            <c:ext xmlns:c16="http://schemas.microsoft.com/office/drawing/2014/chart" uri="{C3380CC4-5D6E-409C-BE32-E72D297353CC}">
              <c16:uniqueId val="{00000000-E1C3-439D-BD5E-64BFB2DB73B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47326051746957E-2"/>
          <c:y val="0.28367138129999336"/>
          <c:w val="0.91755358351126748"/>
          <c:h val="0.52830464060931714"/>
        </c:manualLayout>
      </c:layout>
      <c:lineChart>
        <c:grouping val="standard"/>
        <c:varyColors val="0"/>
        <c:ser>
          <c:idx val="0"/>
          <c:order val="0"/>
          <c:tx>
            <c:strRef>
              <c:f>Sheet1!$B$1</c:f>
              <c:strCache>
                <c:ptCount val="1"/>
                <c:pt idx="0">
                  <c:v>Safe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Sheet1!$A$2:$A$26</c:f>
              <c:numCache>
                <c:formatCode>General</c:formatCode>
                <c:ptCount val="25"/>
              </c:numCache>
            </c:numRef>
          </c:cat>
          <c:val>
            <c:numRef>
              <c:f>Sheet1!$B$2:$B$26</c:f>
              <c:numCache>
                <c:formatCode>General</c:formatCode>
                <c:ptCount val="25"/>
                <c:pt idx="0">
                  <c:v>0</c:v>
                </c:pt>
                <c:pt idx="1">
                  <c:v>0</c:v>
                </c:pt>
                <c:pt idx="2">
                  <c:v>0</c:v>
                </c:pt>
                <c:pt idx="3">
                  <c:v>0</c:v>
                </c:pt>
                <c:pt idx="4">
                  <c:v>50</c:v>
                </c:pt>
                <c:pt idx="5">
                  <c:v>70</c:v>
                </c:pt>
                <c:pt idx="6">
                  <c:v>100</c:v>
                </c:pt>
                <c:pt idx="7">
                  <c:v>600</c:v>
                </c:pt>
                <c:pt idx="8">
                  <c:v>2000</c:v>
                </c:pt>
                <c:pt idx="9">
                  <c:v>8000</c:v>
                </c:pt>
                <c:pt idx="10">
                  <c:v>12000</c:v>
                </c:pt>
                <c:pt idx="11">
                  <c:v>14000</c:v>
                </c:pt>
                <c:pt idx="12">
                  <c:v>6000</c:v>
                </c:pt>
                <c:pt idx="13">
                  <c:v>12000</c:v>
                </c:pt>
                <c:pt idx="14">
                  <c:v>10000</c:v>
                </c:pt>
                <c:pt idx="15">
                  <c:v>9000</c:v>
                </c:pt>
                <c:pt idx="16">
                  <c:v>8000</c:v>
                </c:pt>
                <c:pt idx="17">
                  <c:v>4000</c:v>
                </c:pt>
                <c:pt idx="18">
                  <c:v>1000</c:v>
                </c:pt>
                <c:pt idx="19">
                  <c:v>500</c:v>
                </c:pt>
                <c:pt idx="20">
                  <c:v>100</c:v>
                </c:pt>
                <c:pt idx="21">
                  <c:v>0</c:v>
                </c:pt>
                <c:pt idx="22">
                  <c:v>0</c:v>
                </c:pt>
              </c:numCache>
            </c:numRef>
          </c:val>
          <c:smooth val="0"/>
          <c:extLst>
            <c:ext xmlns:c16="http://schemas.microsoft.com/office/drawing/2014/chart" uri="{C3380CC4-5D6E-409C-BE32-E72D297353CC}">
              <c16:uniqueId val="{00000000-F800-4810-AC00-5AA973C64D76}"/>
            </c:ext>
          </c:extLst>
        </c:ser>
        <c:ser>
          <c:idx val="1"/>
          <c:order val="1"/>
          <c:tx>
            <c:strRef>
              <c:f>Sheet1!$C$1</c:f>
              <c:strCache>
                <c:ptCount val="1"/>
                <c:pt idx="0">
                  <c:v>Blocked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Sheet1!$A$2:$A$26</c:f>
              <c:numCache>
                <c:formatCode>General</c:formatCode>
                <c:ptCount val="25"/>
              </c:numCache>
            </c:numRef>
          </c:cat>
          <c:val>
            <c:numRef>
              <c:f>Sheet1!$C$2:$C$26</c:f>
              <c:numCache>
                <c:formatCode>General</c:formatCode>
                <c:ptCount val="25"/>
                <c:pt idx="0">
                  <c:v>0</c:v>
                </c:pt>
                <c:pt idx="1">
                  <c:v>0</c:v>
                </c:pt>
                <c:pt idx="2">
                  <c:v>0</c:v>
                </c:pt>
                <c:pt idx="3">
                  <c:v>0</c:v>
                </c:pt>
                <c:pt idx="4">
                  <c:v>0</c:v>
                </c:pt>
                <c:pt idx="5">
                  <c:v>0</c:v>
                </c:pt>
                <c:pt idx="6">
                  <c:v>0</c:v>
                </c:pt>
                <c:pt idx="7">
                  <c:v>0</c:v>
                </c:pt>
                <c:pt idx="8">
                  <c:v>0</c:v>
                </c:pt>
                <c:pt idx="9">
                  <c:v>5000</c:v>
                </c:pt>
                <c:pt idx="10">
                  <c:v>5500</c:v>
                </c:pt>
                <c:pt idx="11">
                  <c:v>6500</c:v>
                </c:pt>
                <c:pt idx="12">
                  <c:v>3000</c:v>
                </c:pt>
                <c:pt idx="13">
                  <c:v>7562</c:v>
                </c:pt>
                <c:pt idx="14">
                  <c:v>7401</c:v>
                </c:pt>
                <c:pt idx="15">
                  <c:v>6000</c:v>
                </c:pt>
                <c:pt idx="16">
                  <c:v>1800</c:v>
                </c:pt>
                <c:pt idx="17">
                  <c:v>800</c:v>
                </c:pt>
                <c:pt idx="18">
                  <c:v>200</c:v>
                </c:pt>
                <c:pt idx="19">
                  <c:v>50</c:v>
                </c:pt>
                <c:pt idx="20">
                  <c:v>10</c:v>
                </c:pt>
                <c:pt idx="21">
                  <c:v>0</c:v>
                </c:pt>
                <c:pt idx="22">
                  <c:v>0</c:v>
                </c:pt>
              </c:numCache>
            </c:numRef>
          </c:val>
          <c:smooth val="0"/>
          <c:extLst>
            <c:ext xmlns:c16="http://schemas.microsoft.com/office/drawing/2014/chart" uri="{C3380CC4-5D6E-409C-BE32-E72D297353CC}">
              <c16:uniqueId val="{00000001-F800-4810-AC00-5AA973C64D76}"/>
            </c:ext>
          </c:extLst>
        </c:ser>
        <c:ser>
          <c:idx val="2"/>
          <c:order val="2"/>
          <c:tx>
            <c:strRef>
              <c:f>Sheet1!$D$1</c:f>
              <c:strCache>
                <c:ptCount val="1"/>
                <c:pt idx="0">
                  <c:v>Checked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Sheet1!$A$2:$A$26</c:f>
              <c:numCache>
                <c:formatCode>General</c:formatCode>
                <c:ptCount val="25"/>
              </c:numCache>
            </c:numRef>
          </c:cat>
          <c:val>
            <c:numRef>
              <c:f>Sheet1!$D$2:$D$26</c:f>
              <c:numCache>
                <c:formatCode>General</c:formatCode>
                <c:ptCount val="25"/>
                <c:pt idx="0">
                  <c:v>0</c:v>
                </c:pt>
                <c:pt idx="1">
                  <c:v>0</c:v>
                </c:pt>
                <c:pt idx="3">
                  <c:v>0</c:v>
                </c:pt>
                <c:pt idx="4">
                  <c:v>50</c:v>
                </c:pt>
                <c:pt idx="5">
                  <c:v>70</c:v>
                </c:pt>
                <c:pt idx="6">
                  <c:v>100</c:v>
                </c:pt>
                <c:pt idx="7">
                  <c:v>600</c:v>
                </c:pt>
                <c:pt idx="8">
                  <c:v>2000</c:v>
                </c:pt>
                <c:pt idx="9">
                  <c:v>13000</c:v>
                </c:pt>
                <c:pt idx="10">
                  <c:v>17600</c:v>
                </c:pt>
                <c:pt idx="11" formatCode="#,##0">
                  <c:v>20700</c:v>
                </c:pt>
                <c:pt idx="12">
                  <c:v>10270</c:v>
                </c:pt>
                <c:pt idx="13" formatCode="#,##0">
                  <c:v>20252</c:v>
                </c:pt>
                <c:pt idx="14" formatCode="#,##0">
                  <c:v>18021</c:v>
                </c:pt>
                <c:pt idx="15" formatCode="#,##0">
                  <c:v>15150</c:v>
                </c:pt>
                <c:pt idx="16" formatCode="#,##0">
                  <c:v>9850</c:v>
                </c:pt>
                <c:pt idx="17">
                  <c:v>4802</c:v>
                </c:pt>
                <c:pt idx="18">
                  <c:v>1201</c:v>
                </c:pt>
                <c:pt idx="19">
                  <c:v>550</c:v>
                </c:pt>
                <c:pt idx="20">
                  <c:v>110</c:v>
                </c:pt>
                <c:pt idx="21">
                  <c:v>0</c:v>
                </c:pt>
                <c:pt idx="22">
                  <c:v>0</c:v>
                </c:pt>
              </c:numCache>
            </c:numRef>
          </c:val>
          <c:smooth val="0"/>
          <c:extLst>
            <c:ext xmlns:c16="http://schemas.microsoft.com/office/drawing/2014/chart" uri="{C3380CC4-5D6E-409C-BE32-E72D297353CC}">
              <c16:uniqueId val="{00000002-F800-4810-AC00-5AA973C64D76}"/>
            </c:ext>
          </c:extLst>
        </c:ser>
        <c:ser>
          <c:idx val="3"/>
          <c:order val="3"/>
          <c:tx>
            <c:strRef>
              <c:f>Sheet1!$E$1</c:f>
              <c:strCache>
                <c:ptCount val="1"/>
                <c:pt idx="0">
                  <c:v>Dangerous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Sheet1!$A$2:$A$26</c:f>
              <c:numCache>
                <c:formatCode>General</c:formatCode>
                <c:ptCount val="25"/>
              </c:numCache>
            </c:numRef>
          </c:cat>
          <c:val>
            <c:numRef>
              <c:f>Sheet1!$E$2:$E$26</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20</c:v>
                </c:pt>
                <c:pt idx="13">
                  <c:v>90</c:v>
                </c:pt>
                <c:pt idx="14">
                  <c:v>120</c:v>
                </c:pt>
                <c:pt idx="15">
                  <c:v>50</c:v>
                </c:pt>
                <c:pt idx="16">
                  <c:v>30</c:v>
                </c:pt>
                <c:pt idx="17">
                  <c:v>2</c:v>
                </c:pt>
                <c:pt idx="18">
                  <c:v>1</c:v>
                </c:pt>
                <c:pt idx="19">
                  <c:v>0</c:v>
                </c:pt>
                <c:pt idx="20">
                  <c:v>0</c:v>
                </c:pt>
                <c:pt idx="21">
                  <c:v>0</c:v>
                </c:pt>
                <c:pt idx="22">
                  <c:v>0</c:v>
                </c:pt>
              </c:numCache>
            </c:numRef>
          </c:val>
          <c:smooth val="0"/>
          <c:extLst>
            <c:ext xmlns:c16="http://schemas.microsoft.com/office/drawing/2014/chart" uri="{C3380CC4-5D6E-409C-BE32-E72D297353CC}">
              <c16:uniqueId val="{00000003-F800-4810-AC00-5AA973C64D76}"/>
            </c:ext>
          </c:extLst>
        </c:ser>
        <c:ser>
          <c:idx val="4"/>
          <c:order val="4"/>
          <c:tx>
            <c:strRef>
              <c:f>Sheet1!$F$1</c:f>
              <c:strCache>
                <c:ptCount val="1"/>
                <c:pt idx="0">
                  <c:v>Unclassified</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Sheet1!$A$2:$A$26</c:f>
              <c:numCache>
                <c:formatCode>General</c:formatCode>
                <c:ptCount val="25"/>
              </c:numCache>
            </c:numRef>
          </c:cat>
          <c:val>
            <c:numRef>
              <c:f>Sheet1!$F$2:$F$26</c:f>
              <c:numCache>
                <c:formatCode>General</c:formatCode>
                <c:ptCount val="25"/>
                <c:pt idx="0">
                  <c:v>0</c:v>
                </c:pt>
                <c:pt idx="1">
                  <c:v>0</c:v>
                </c:pt>
                <c:pt idx="2">
                  <c:v>0</c:v>
                </c:pt>
                <c:pt idx="3">
                  <c:v>0</c:v>
                </c:pt>
                <c:pt idx="4">
                  <c:v>0</c:v>
                </c:pt>
                <c:pt idx="5">
                  <c:v>0</c:v>
                </c:pt>
                <c:pt idx="6">
                  <c:v>0</c:v>
                </c:pt>
                <c:pt idx="7">
                  <c:v>0</c:v>
                </c:pt>
                <c:pt idx="8">
                  <c:v>0</c:v>
                </c:pt>
                <c:pt idx="9">
                  <c:v>0</c:v>
                </c:pt>
                <c:pt idx="10">
                  <c:v>100</c:v>
                </c:pt>
                <c:pt idx="11">
                  <c:v>200</c:v>
                </c:pt>
                <c:pt idx="12">
                  <c:v>250</c:v>
                </c:pt>
                <c:pt idx="13">
                  <c:v>600</c:v>
                </c:pt>
                <c:pt idx="14">
                  <c:v>500</c:v>
                </c:pt>
                <c:pt idx="15">
                  <c:v>100</c:v>
                </c:pt>
                <c:pt idx="16">
                  <c:v>20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4-F800-4810-AC00-5AA973C64D76}"/>
            </c:ext>
          </c:extLst>
        </c:ser>
        <c:dLbls>
          <c:showLegendKey val="0"/>
          <c:showVal val="0"/>
          <c:showCatName val="0"/>
          <c:showSerName val="0"/>
          <c:showPercent val="0"/>
          <c:showBubbleSize val="0"/>
        </c:dLbls>
        <c:marker val="1"/>
        <c:smooth val="0"/>
        <c:axId val="598096576"/>
        <c:axId val="603141744"/>
      </c:lineChart>
      <c:catAx>
        <c:axId val="59809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141744"/>
        <c:crosses val="autoZero"/>
        <c:auto val="1"/>
        <c:lblAlgn val="ctr"/>
        <c:lblOffset val="100"/>
        <c:noMultiLvlLbl val="0"/>
      </c:catAx>
      <c:valAx>
        <c:axId val="603141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096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BE38B-55AE-4351-BB05-58087A95BDC2}" type="datetimeFigureOut">
              <a:rPr lang="en-GB" smtClean="0"/>
              <a:t>07/10/2020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680440-3A0D-4E15-9F84-15F789B00277}" type="slidenum">
              <a:rPr lang="en-GB" smtClean="0"/>
              <a:t>‹#›</a:t>
            </a:fld>
            <a:endParaRPr lang="en-GB"/>
          </a:p>
        </p:txBody>
      </p:sp>
    </p:spTree>
    <p:extLst>
      <p:ext uri="{BB962C8B-B14F-4D97-AF65-F5344CB8AC3E}">
        <p14:creationId xmlns:p14="http://schemas.microsoft.com/office/powerpoint/2010/main" val="3861708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A2D2F-E27B-48EA-B990-E9F34E80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C154C26-FBF7-4581-A046-219D88E798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CF863F-6A53-4893-BFD0-5558B1533A6D}"/>
              </a:ext>
            </a:extLst>
          </p:cNvPr>
          <p:cNvSpPr>
            <a:spLocks noGrp="1"/>
          </p:cNvSpPr>
          <p:nvPr>
            <p:ph type="dt" sz="half" idx="10"/>
          </p:nvPr>
        </p:nvSpPr>
        <p:spPr/>
        <p:txBody>
          <a:bodyPr/>
          <a:lstStyle/>
          <a:p>
            <a:fld id="{624FC7A1-A2FE-47F2-A82A-8B79412D5120}" type="datetimeFigureOut">
              <a:rPr lang="en-GB" smtClean="0"/>
              <a:t>07/10/2020</a:t>
            </a:fld>
            <a:endParaRPr lang="en-GB"/>
          </a:p>
        </p:txBody>
      </p:sp>
      <p:sp>
        <p:nvSpPr>
          <p:cNvPr id="5" name="Footer Placeholder 4">
            <a:extLst>
              <a:ext uri="{FF2B5EF4-FFF2-40B4-BE49-F238E27FC236}">
                <a16:creationId xmlns:a16="http://schemas.microsoft.com/office/drawing/2014/main" id="{5606567C-2E81-40CB-A1AA-E01D1CCE58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6B7ED1-FC8A-4BB8-B091-EC0A2148BD97}"/>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15585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EAD8-0FEA-461E-86B2-54966459B3C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82CEC71-99A0-4FF7-BD7A-025C12173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F0D3B4-6667-4F3C-807B-B088E589F389}"/>
              </a:ext>
            </a:extLst>
          </p:cNvPr>
          <p:cNvSpPr>
            <a:spLocks noGrp="1"/>
          </p:cNvSpPr>
          <p:nvPr>
            <p:ph type="dt" sz="half" idx="10"/>
          </p:nvPr>
        </p:nvSpPr>
        <p:spPr/>
        <p:txBody>
          <a:bodyPr/>
          <a:lstStyle/>
          <a:p>
            <a:fld id="{624FC7A1-A2FE-47F2-A82A-8B79412D5120}" type="datetimeFigureOut">
              <a:rPr lang="en-GB" smtClean="0"/>
              <a:t>07/10/2020</a:t>
            </a:fld>
            <a:endParaRPr lang="en-GB"/>
          </a:p>
        </p:txBody>
      </p:sp>
      <p:sp>
        <p:nvSpPr>
          <p:cNvPr id="5" name="Footer Placeholder 4">
            <a:extLst>
              <a:ext uri="{FF2B5EF4-FFF2-40B4-BE49-F238E27FC236}">
                <a16:creationId xmlns:a16="http://schemas.microsoft.com/office/drawing/2014/main" id="{5B884F57-9743-4FB3-807F-9C32E2A780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1BDEDB-55B6-49AC-B2A5-F3AB363C5EA2}"/>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404181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E882E2-6C00-4573-AEFD-A6FF6A9F41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6E9127A-7321-4E9B-9613-EE07F1589C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F4B06E-4055-4792-85BA-8393633B8549}"/>
              </a:ext>
            </a:extLst>
          </p:cNvPr>
          <p:cNvSpPr>
            <a:spLocks noGrp="1"/>
          </p:cNvSpPr>
          <p:nvPr>
            <p:ph type="dt" sz="half" idx="10"/>
          </p:nvPr>
        </p:nvSpPr>
        <p:spPr/>
        <p:txBody>
          <a:bodyPr/>
          <a:lstStyle/>
          <a:p>
            <a:fld id="{624FC7A1-A2FE-47F2-A82A-8B79412D5120}" type="datetimeFigureOut">
              <a:rPr lang="en-GB" smtClean="0"/>
              <a:t>07/10/2020</a:t>
            </a:fld>
            <a:endParaRPr lang="en-GB"/>
          </a:p>
        </p:txBody>
      </p:sp>
      <p:sp>
        <p:nvSpPr>
          <p:cNvPr id="5" name="Footer Placeholder 4">
            <a:extLst>
              <a:ext uri="{FF2B5EF4-FFF2-40B4-BE49-F238E27FC236}">
                <a16:creationId xmlns:a16="http://schemas.microsoft.com/office/drawing/2014/main" id="{68EAAC1A-15DB-4BB0-B040-B928B48238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AC7A6C-2AAE-443B-BF2E-53C19EBE589E}"/>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4161468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F109B-4C7E-42A8-AA4E-885F295D34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CF2E679-D125-4BAE-B28F-83A25B6BF6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1A98FA-C2A8-4164-8B78-E860D8B1FCCD}"/>
              </a:ext>
            </a:extLst>
          </p:cNvPr>
          <p:cNvSpPr>
            <a:spLocks noGrp="1"/>
          </p:cNvSpPr>
          <p:nvPr>
            <p:ph type="dt" sz="half" idx="10"/>
          </p:nvPr>
        </p:nvSpPr>
        <p:spPr/>
        <p:txBody>
          <a:bodyPr/>
          <a:lstStyle/>
          <a:p>
            <a:fld id="{624FC7A1-A2FE-47F2-A82A-8B79412D5120}" type="datetimeFigureOut">
              <a:rPr lang="en-GB" smtClean="0"/>
              <a:t>07/10/2020</a:t>
            </a:fld>
            <a:endParaRPr lang="en-GB"/>
          </a:p>
        </p:txBody>
      </p:sp>
      <p:sp>
        <p:nvSpPr>
          <p:cNvPr id="5" name="Footer Placeholder 4">
            <a:extLst>
              <a:ext uri="{FF2B5EF4-FFF2-40B4-BE49-F238E27FC236}">
                <a16:creationId xmlns:a16="http://schemas.microsoft.com/office/drawing/2014/main" id="{046DCBA7-6811-4990-9668-87D2C58E3F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F510DC-F2DB-4830-9092-BEA97B6535E9}"/>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778164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8D675-0671-472A-88FD-25F2D50FD7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8CF4A39-0C85-47C4-845F-5E10C1E54F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167CB4-A211-4360-B732-6C48AA154F81}"/>
              </a:ext>
            </a:extLst>
          </p:cNvPr>
          <p:cNvSpPr>
            <a:spLocks noGrp="1"/>
          </p:cNvSpPr>
          <p:nvPr>
            <p:ph type="dt" sz="half" idx="10"/>
          </p:nvPr>
        </p:nvSpPr>
        <p:spPr/>
        <p:txBody>
          <a:bodyPr/>
          <a:lstStyle/>
          <a:p>
            <a:fld id="{624FC7A1-A2FE-47F2-A82A-8B79412D5120}" type="datetimeFigureOut">
              <a:rPr lang="en-GB" smtClean="0"/>
              <a:t>07/10/2020</a:t>
            </a:fld>
            <a:endParaRPr lang="en-GB"/>
          </a:p>
        </p:txBody>
      </p:sp>
      <p:sp>
        <p:nvSpPr>
          <p:cNvPr id="5" name="Footer Placeholder 4">
            <a:extLst>
              <a:ext uri="{FF2B5EF4-FFF2-40B4-BE49-F238E27FC236}">
                <a16:creationId xmlns:a16="http://schemas.microsoft.com/office/drawing/2014/main" id="{4C4BE128-0386-494B-872C-38324E75C1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C9E7AF-DE2D-40B5-83CD-921A6669F865}"/>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221733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B3AE-40AF-41C9-8A99-FAE5D502C3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E79F490-A382-4FEE-AF90-9F86996F6C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4E59B6F-B74D-4F77-A8A3-0637D58174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C26EB6D-6F68-4CBF-828A-BD82F57623D6}"/>
              </a:ext>
            </a:extLst>
          </p:cNvPr>
          <p:cNvSpPr>
            <a:spLocks noGrp="1"/>
          </p:cNvSpPr>
          <p:nvPr>
            <p:ph type="dt" sz="half" idx="10"/>
          </p:nvPr>
        </p:nvSpPr>
        <p:spPr/>
        <p:txBody>
          <a:bodyPr/>
          <a:lstStyle/>
          <a:p>
            <a:fld id="{624FC7A1-A2FE-47F2-A82A-8B79412D5120}" type="datetimeFigureOut">
              <a:rPr lang="en-GB" smtClean="0"/>
              <a:t>07/10/2020</a:t>
            </a:fld>
            <a:endParaRPr lang="en-GB"/>
          </a:p>
        </p:txBody>
      </p:sp>
      <p:sp>
        <p:nvSpPr>
          <p:cNvPr id="6" name="Footer Placeholder 5">
            <a:extLst>
              <a:ext uri="{FF2B5EF4-FFF2-40B4-BE49-F238E27FC236}">
                <a16:creationId xmlns:a16="http://schemas.microsoft.com/office/drawing/2014/main" id="{89C4E696-FB69-4328-BE2A-E45F69A896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052CD5-76BF-491E-8656-D3AC894EA081}"/>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2647257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A260F-F8E1-4282-9A8F-038B480F3C4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5851232-A0B6-4133-B7D1-00F3E32B0B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2DA54A-05E2-429B-B503-F5B550E0E0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AF842E5-AB6F-477E-9109-EFA487FC39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F84A5D-F03B-4974-8C0B-BB40A12A2C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622606-6811-45E1-9E38-B81B6C3D37D6}"/>
              </a:ext>
            </a:extLst>
          </p:cNvPr>
          <p:cNvSpPr>
            <a:spLocks noGrp="1"/>
          </p:cNvSpPr>
          <p:nvPr>
            <p:ph type="dt" sz="half" idx="10"/>
          </p:nvPr>
        </p:nvSpPr>
        <p:spPr/>
        <p:txBody>
          <a:bodyPr/>
          <a:lstStyle/>
          <a:p>
            <a:fld id="{624FC7A1-A2FE-47F2-A82A-8B79412D5120}" type="datetimeFigureOut">
              <a:rPr lang="en-GB" smtClean="0"/>
              <a:t>07/10/2020</a:t>
            </a:fld>
            <a:endParaRPr lang="en-GB"/>
          </a:p>
        </p:txBody>
      </p:sp>
      <p:sp>
        <p:nvSpPr>
          <p:cNvPr id="8" name="Footer Placeholder 7">
            <a:extLst>
              <a:ext uri="{FF2B5EF4-FFF2-40B4-BE49-F238E27FC236}">
                <a16:creationId xmlns:a16="http://schemas.microsoft.com/office/drawing/2014/main" id="{2E7C2D26-F839-44D5-92A5-23D3A7C821B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0044E7F-E732-4499-815A-5D8CE29D83E7}"/>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2583092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F945F-E4E7-4DF1-8EEE-E4E6B71B94A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320828-ACCC-420A-9E56-8F23227B0760}"/>
              </a:ext>
            </a:extLst>
          </p:cNvPr>
          <p:cNvSpPr>
            <a:spLocks noGrp="1"/>
          </p:cNvSpPr>
          <p:nvPr>
            <p:ph type="dt" sz="half" idx="10"/>
          </p:nvPr>
        </p:nvSpPr>
        <p:spPr/>
        <p:txBody>
          <a:bodyPr/>
          <a:lstStyle/>
          <a:p>
            <a:fld id="{624FC7A1-A2FE-47F2-A82A-8B79412D5120}" type="datetimeFigureOut">
              <a:rPr lang="en-GB" smtClean="0"/>
              <a:t>07/10/2020</a:t>
            </a:fld>
            <a:endParaRPr lang="en-GB"/>
          </a:p>
        </p:txBody>
      </p:sp>
      <p:sp>
        <p:nvSpPr>
          <p:cNvPr id="4" name="Footer Placeholder 3">
            <a:extLst>
              <a:ext uri="{FF2B5EF4-FFF2-40B4-BE49-F238E27FC236}">
                <a16:creationId xmlns:a16="http://schemas.microsoft.com/office/drawing/2014/main" id="{10C2916A-5568-4CBC-82AF-E9FD8C2EEA5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D80F5C8-FD65-46F0-B40A-FFB0F81734E0}"/>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1581247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F14390-62F7-4831-BAC7-DFE1887C6D3E}"/>
              </a:ext>
            </a:extLst>
          </p:cNvPr>
          <p:cNvSpPr>
            <a:spLocks noGrp="1"/>
          </p:cNvSpPr>
          <p:nvPr>
            <p:ph type="dt" sz="half" idx="10"/>
          </p:nvPr>
        </p:nvSpPr>
        <p:spPr/>
        <p:txBody>
          <a:bodyPr/>
          <a:lstStyle/>
          <a:p>
            <a:fld id="{624FC7A1-A2FE-47F2-A82A-8B79412D5120}" type="datetimeFigureOut">
              <a:rPr lang="en-GB" smtClean="0"/>
              <a:t>07/10/2020</a:t>
            </a:fld>
            <a:endParaRPr lang="en-GB"/>
          </a:p>
        </p:txBody>
      </p:sp>
      <p:sp>
        <p:nvSpPr>
          <p:cNvPr id="3" name="Footer Placeholder 2">
            <a:extLst>
              <a:ext uri="{FF2B5EF4-FFF2-40B4-BE49-F238E27FC236}">
                <a16:creationId xmlns:a16="http://schemas.microsoft.com/office/drawing/2014/main" id="{8198F67B-B281-4489-BA64-FE676A124B7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99BC450-1628-4E29-BB38-A0C430848154}"/>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930348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3E9D5-DAB6-4970-83EC-B14F785C0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BBC8004-4CAC-4EB7-8D94-1DD6276309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08A26DF-DD25-4419-A42D-438F75E45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77639-5601-4C6B-A128-FBA8ACB26398}"/>
              </a:ext>
            </a:extLst>
          </p:cNvPr>
          <p:cNvSpPr>
            <a:spLocks noGrp="1"/>
          </p:cNvSpPr>
          <p:nvPr>
            <p:ph type="dt" sz="half" idx="10"/>
          </p:nvPr>
        </p:nvSpPr>
        <p:spPr/>
        <p:txBody>
          <a:bodyPr/>
          <a:lstStyle/>
          <a:p>
            <a:fld id="{624FC7A1-A2FE-47F2-A82A-8B79412D5120}" type="datetimeFigureOut">
              <a:rPr lang="en-GB" smtClean="0"/>
              <a:t>07/10/2020</a:t>
            </a:fld>
            <a:endParaRPr lang="en-GB"/>
          </a:p>
        </p:txBody>
      </p:sp>
      <p:sp>
        <p:nvSpPr>
          <p:cNvPr id="6" name="Footer Placeholder 5">
            <a:extLst>
              <a:ext uri="{FF2B5EF4-FFF2-40B4-BE49-F238E27FC236}">
                <a16:creationId xmlns:a16="http://schemas.microsoft.com/office/drawing/2014/main" id="{D5FD4E2B-9C1D-4276-88AE-06E61623B42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E0B810-E77A-474B-A4B8-1FA68043A50C}"/>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868692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C4EE-6E1A-4214-9A2D-A72343940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8A4AB00-6858-4EC0-BD44-CD9E57BB40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6F3C800-BDC9-4EF1-8366-C3BB2271B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5BA4B-56FC-42FB-AF17-F25548707F3A}"/>
              </a:ext>
            </a:extLst>
          </p:cNvPr>
          <p:cNvSpPr>
            <a:spLocks noGrp="1"/>
          </p:cNvSpPr>
          <p:nvPr>
            <p:ph type="dt" sz="half" idx="10"/>
          </p:nvPr>
        </p:nvSpPr>
        <p:spPr/>
        <p:txBody>
          <a:bodyPr/>
          <a:lstStyle/>
          <a:p>
            <a:fld id="{624FC7A1-A2FE-47F2-A82A-8B79412D5120}" type="datetimeFigureOut">
              <a:rPr lang="en-GB" smtClean="0"/>
              <a:t>07/10/2020</a:t>
            </a:fld>
            <a:endParaRPr lang="en-GB"/>
          </a:p>
        </p:txBody>
      </p:sp>
      <p:sp>
        <p:nvSpPr>
          <p:cNvPr id="6" name="Footer Placeholder 5">
            <a:extLst>
              <a:ext uri="{FF2B5EF4-FFF2-40B4-BE49-F238E27FC236}">
                <a16:creationId xmlns:a16="http://schemas.microsoft.com/office/drawing/2014/main" id="{CAE0D26A-B294-4DB7-A804-9BFAB69F0E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4BF7EC9-E590-4EE3-AE06-A96CF64CC485}"/>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96221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E363FD-3D73-49F6-BD5B-FC0655BEF9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F720D12-2513-4138-91DA-703F86EEDA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4F5A18-1896-4E97-8DBA-895E9F81E4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FC7A1-A2FE-47F2-A82A-8B79412D5120}" type="datetimeFigureOut">
              <a:rPr lang="en-GB" smtClean="0"/>
              <a:t>07/10/2020</a:t>
            </a:fld>
            <a:endParaRPr lang="en-GB"/>
          </a:p>
        </p:txBody>
      </p:sp>
      <p:sp>
        <p:nvSpPr>
          <p:cNvPr id="5" name="Footer Placeholder 4">
            <a:extLst>
              <a:ext uri="{FF2B5EF4-FFF2-40B4-BE49-F238E27FC236}">
                <a16:creationId xmlns:a16="http://schemas.microsoft.com/office/drawing/2014/main" id="{E84813B6-3C93-4D69-813E-BACE751429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8751E38-8077-423D-88B2-FE6E20CF95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1E7CE5-1296-4AA2-BA5B-CDD9DF9B6284}" type="slidenum">
              <a:rPr lang="en-GB" smtClean="0"/>
              <a:t>‹#›</a:t>
            </a:fld>
            <a:endParaRPr lang="en-GB"/>
          </a:p>
        </p:txBody>
      </p:sp>
    </p:spTree>
    <p:extLst>
      <p:ext uri="{BB962C8B-B14F-4D97-AF65-F5344CB8AC3E}">
        <p14:creationId xmlns:p14="http://schemas.microsoft.com/office/powerpoint/2010/main" val="3579418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filetrust/program-icap/wiki/Abridged-Amendment-3"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18.png"/><Relationship Id="rId5" Type="http://schemas.microsoft.com/office/2007/relationships/hdphoto" Target="../media/hdphoto2.wdp"/><Relationship Id="rId10" Type="http://schemas.openxmlformats.org/officeDocument/2006/relationships/image" Target="../media/image13.png"/><Relationship Id="rId4" Type="http://schemas.openxmlformats.org/officeDocument/2006/relationships/image" Target="../media/image23.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3.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microsoft.com/office/2007/relationships/hdphoto" Target="../media/hdphoto4.wdp"/><Relationship Id="rId7" Type="http://schemas.openxmlformats.org/officeDocument/2006/relationships/image" Target="../media/image45.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4.png"/><Relationship Id="rId5" Type="http://schemas.microsoft.com/office/2007/relationships/hdphoto" Target="../media/hdphoto5.wdp"/><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0.png"/><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4.xml"/><Relationship Id="rId11" Type="http://schemas.openxmlformats.org/officeDocument/2006/relationships/image" Target="../media/image7.png"/><Relationship Id="rId5" Type="http://schemas.openxmlformats.org/officeDocument/2006/relationships/chart" Target="../charts/chart3.xml"/><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6.xml"/><Relationship Id="rId11" Type="http://schemas.openxmlformats.org/officeDocument/2006/relationships/image" Target="../media/image9.png"/><Relationship Id="rId5" Type="http://schemas.openxmlformats.org/officeDocument/2006/relationships/chart" Target="../charts/chart5.xml"/><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11.png"/><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7.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5.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4632-3A21-49CB-A8A7-B9B652F7A5E5}"/>
              </a:ext>
            </a:extLst>
          </p:cNvPr>
          <p:cNvSpPr>
            <a:spLocks noGrp="1"/>
          </p:cNvSpPr>
          <p:nvPr>
            <p:ph type="ctrTitle"/>
          </p:nvPr>
        </p:nvSpPr>
        <p:spPr>
          <a:xfrm>
            <a:off x="1524000" y="375090"/>
            <a:ext cx="9144000" cy="702595"/>
          </a:xfrm>
        </p:spPr>
        <p:txBody>
          <a:bodyPr>
            <a:normAutofit/>
          </a:bodyPr>
          <a:lstStyle/>
          <a:p>
            <a:r>
              <a:rPr lang="en-GB" sz="3600" b="1" dirty="0"/>
              <a:t>Wireframe – </a:t>
            </a:r>
            <a:r>
              <a:rPr lang="en-GB" sz="3600" b="1" dirty="0">
                <a:solidFill>
                  <a:srgbClr val="24292E"/>
                </a:solidFill>
              </a:rPr>
              <a:t>ICAP</a:t>
            </a:r>
            <a:r>
              <a:rPr lang="en-GB" sz="3600" b="1" i="0" dirty="0">
                <a:solidFill>
                  <a:srgbClr val="24292E"/>
                </a:solidFill>
                <a:effectLst/>
              </a:rPr>
              <a:t> Management UI</a:t>
            </a:r>
            <a:endParaRPr lang="en-GB" sz="3600" b="1" dirty="0"/>
          </a:p>
        </p:txBody>
      </p:sp>
      <p:sp>
        <p:nvSpPr>
          <p:cNvPr id="3" name="Subtitle 2">
            <a:extLst>
              <a:ext uri="{FF2B5EF4-FFF2-40B4-BE49-F238E27FC236}">
                <a16:creationId xmlns:a16="http://schemas.microsoft.com/office/drawing/2014/main" id="{DCFD1E5F-D73E-4FDD-893D-2B04CBD27B4F}"/>
              </a:ext>
            </a:extLst>
          </p:cNvPr>
          <p:cNvSpPr>
            <a:spLocks noGrp="1"/>
          </p:cNvSpPr>
          <p:nvPr>
            <p:ph type="subTitle" idx="1"/>
          </p:nvPr>
        </p:nvSpPr>
        <p:spPr>
          <a:xfrm>
            <a:off x="1524000" y="1077685"/>
            <a:ext cx="9144000" cy="536511"/>
          </a:xfrm>
        </p:spPr>
        <p:txBody>
          <a:bodyPr>
            <a:normAutofit/>
          </a:bodyPr>
          <a:lstStyle/>
          <a:p>
            <a:r>
              <a:rPr lang="en-GB" sz="1200" dirty="0">
                <a:hlinkClick r:id="rId2"/>
              </a:rPr>
              <a:t>https://github.com/filetrust/program-icap/wiki/Abridged-Amendment-3</a:t>
            </a:r>
            <a:endParaRPr lang="en-GB" sz="1200" dirty="0"/>
          </a:p>
          <a:p>
            <a:endParaRPr lang="en-GB" sz="1600" dirty="0"/>
          </a:p>
        </p:txBody>
      </p:sp>
      <p:graphicFrame>
        <p:nvGraphicFramePr>
          <p:cNvPr id="4" name="Table 3">
            <a:extLst>
              <a:ext uri="{FF2B5EF4-FFF2-40B4-BE49-F238E27FC236}">
                <a16:creationId xmlns:a16="http://schemas.microsoft.com/office/drawing/2014/main" id="{F870F0C3-6093-4AF2-ADF0-5935F149371B}"/>
              </a:ext>
            </a:extLst>
          </p:cNvPr>
          <p:cNvGraphicFramePr>
            <a:graphicFrameLocks noGrp="1"/>
          </p:cNvGraphicFramePr>
          <p:nvPr>
            <p:extLst>
              <p:ext uri="{D42A27DB-BD31-4B8C-83A1-F6EECF244321}">
                <p14:modId xmlns:p14="http://schemas.microsoft.com/office/powerpoint/2010/main" val="1408984898"/>
              </p:ext>
            </p:extLst>
          </p:nvPr>
        </p:nvGraphicFramePr>
        <p:xfrm>
          <a:off x="2306113" y="1610756"/>
          <a:ext cx="7818963" cy="4351337"/>
        </p:xfrm>
        <a:graphic>
          <a:graphicData uri="http://schemas.openxmlformats.org/drawingml/2006/table">
            <a:tbl>
              <a:tblPr/>
              <a:tblGrid>
                <a:gridCol w="779987">
                  <a:extLst>
                    <a:ext uri="{9D8B030D-6E8A-4147-A177-3AD203B41FA5}">
                      <a16:colId xmlns:a16="http://schemas.microsoft.com/office/drawing/2014/main" val="2299099707"/>
                    </a:ext>
                  </a:extLst>
                </a:gridCol>
                <a:gridCol w="2276475">
                  <a:extLst>
                    <a:ext uri="{9D8B030D-6E8A-4147-A177-3AD203B41FA5}">
                      <a16:colId xmlns:a16="http://schemas.microsoft.com/office/drawing/2014/main" val="3888191094"/>
                    </a:ext>
                  </a:extLst>
                </a:gridCol>
                <a:gridCol w="4762501">
                  <a:extLst>
                    <a:ext uri="{9D8B030D-6E8A-4147-A177-3AD203B41FA5}">
                      <a16:colId xmlns:a16="http://schemas.microsoft.com/office/drawing/2014/main" val="2178080469"/>
                    </a:ext>
                  </a:extLst>
                </a:gridCol>
              </a:tblGrid>
              <a:tr h="212439">
                <a:tc>
                  <a:txBody>
                    <a:bodyPr/>
                    <a:lstStyle/>
                    <a:p>
                      <a:r>
                        <a:rPr lang="en-GB" sz="1100" i="1">
                          <a:effectLst/>
                        </a:rPr>
                        <a:t>3.2</a:t>
                      </a:r>
                      <a:endParaRPr lang="en-GB" sz="1100">
                        <a:effectLst/>
                      </a:endParaRP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i="1">
                          <a:effectLst/>
                        </a:rPr>
                        <a:t>Management UI</a:t>
                      </a:r>
                      <a:endParaRPr lang="en-GB" sz="1100">
                        <a:effectLst/>
                      </a:endParaRP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i="1">
                          <a:effectLst/>
                        </a:rPr>
                        <a:t>Requirements pertaining to the delivery of UI features</a:t>
                      </a:r>
                      <a:endParaRPr lang="en-GB" sz="1100">
                        <a:effectLst/>
                      </a:endParaRP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207917269"/>
                  </a:ext>
                </a:extLst>
              </a:tr>
              <a:tr h="1003591">
                <a:tc>
                  <a:txBody>
                    <a:bodyPr/>
                    <a:lstStyle/>
                    <a:p>
                      <a:r>
                        <a:rPr lang="en-GB" sz="1100" dirty="0">
                          <a:effectLst/>
                        </a:rPr>
                        <a:t>3.2.1</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Performance Display</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UI shall display statistics concerning the operating status of the GW Engine to include file processing performance, processing rates, priority findings, trend analysis and other information as determined by the Enhancement 4 Technical Exchange Meeting and subsequently documented in the Enhancement 4 Design Document.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804953095"/>
                  </a:ext>
                </a:extLst>
              </a:tr>
              <a:tr h="564062">
                <a:tc>
                  <a:txBody>
                    <a:bodyPr/>
                    <a:lstStyle/>
                    <a:p>
                      <a:r>
                        <a:rPr lang="en-GB" sz="1100">
                          <a:effectLst/>
                        </a:rPr>
                        <a:t>3.2.2</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Policy Management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UI shall allow administrative users to configure and update ICAP proxy file inspection. This feature shall also allow users to see which policies were applied to non- compliant files.</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806645577"/>
                  </a:ext>
                </a:extLst>
              </a:tr>
              <a:tr h="1003591">
                <a:tc>
                  <a:txBody>
                    <a:bodyPr/>
                    <a:lstStyle/>
                    <a:p>
                      <a:r>
                        <a:rPr lang="en-GB" sz="1100">
                          <a:effectLst/>
                        </a:rPr>
                        <a:t>3.2.3</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Non-compliant File Routing</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a:effectLst/>
                        </a:rPr>
                        <a:t>UI shall include a file routing feature that allows users to route files that do not comply with stated management policies for passage onto separate file systems. Specified file systems and routing mechanism(s) will be determined at the Enhancement 4 Technical Exchange Meeting and subsequently documented in the Enhancement 4 Design Document.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314044460"/>
                  </a:ext>
                </a:extLst>
              </a:tr>
              <a:tr h="388251">
                <a:tc>
                  <a:txBody>
                    <a:bodyPr/>
                    <a:lstStyle/>
                    <a:p>
                      <a:r>
                        <a:rPr lang="en-GB" sz="1100">
                          <a:effectLst/>
                        </a:rPr>
                        <a:t>3.2.4</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Risk and File Extension-based Views</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UI shall allow administrative users to view and filter file’s processing results based on risk level and detected file extension.</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025486567"/>
                  </a:ext>
                </a:extLst>
              </a:tr>
              <a:tr h="1179403">
                <a:tc>
                  <a:txBody>
                    <a:bodyPr/>
                    <a:lstStyle/>
                    <a:p>
                      <a:r>
                        <a:rPr lang="en-GB" sz="1100">
                          <a:effectLst/>
                        </a:rPr>
                        <a:t>3.2.5</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a:effectLst/>
                        </a:rPr>
                        <a:t>File Drop Service*</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UI shall allow administrative and non-administrative users to upload supported file types via browser for GW Engine inspection and subsequent report generation of priority findings. Reports shall be delivered to users through the UI and minimally allow for XML and PDF export. Report content will be determined at the Enhancement 4 Technical Exchange Meeting and subsequently documented in the Enhancement 4 Design Document.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113475455"/>
                  </a:ext>
                </a:extLst>
              </a:tr>
            </a:tbl>
          </a:graphicData>
        </a:graphic>
      </p:graphicFrame>
    </p:spTree>
    <p:extLst>
      <p:ext uri="{BB962C8B-B14F-4D97-AF65-F5344CB8AC3E}">
        <p14:creationId xmlns:p14="http://schemas.microsoft.com/office/powerpoint/2010/main" val="4061007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95F528B-8C71-4A5E-AC80-AB8789E96AA6}"/>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 View a Previous Policy</a:t>
            </a:r>
          </a:p>
        </p:txBody>
      </p:sp>
      <p:grpSp>
        <p:nvGrpSpPr>
          <p:cNvPr id="5" name="Group 4">
            <a:extLst>
              <a:ext uri="{FF2B5EF4-FFF2-40B4-BE49-F238E27FC236}">
                <a16:creationId xmlns:a16="http://schemas.microsoft.com/office/drawing/2014/main" id="{35D48634-8846-4BBB-B002-5CDD0825C44D}"/>
              </a:ext>
            </a:extLst>
          </p:cNvPr>
          <p:cNvGrpSpPr/>
          <p:nvPr/>
        </p:nvGrpSpPr>
        <p:grpSpPr>
          <a:xfrm>
            <a:off x="100529" y="467349"/>
            <a:ext cx="11990941" cy="6285876"/>
            <a:chOff x="100529" y="467349"/>
            <a:chExt cx="11990941" cy="6285876"/>
          </a:xfrm>
        </p:grpSpPr>
        <p:grpSp>
          <p:nvGrpSpPr>
            <p:cNvPr id="11" name="Group 10">
              <a:extLst>
                <a:ext uri="{FF2B5EF4-FFF2-40B4-BE49-F238E27FC236}">
                  <a16:creationId xmlns:a16="http://schemas.microsoft.com/office/drawing/2014/main" id="{5CE6A3D1-4D2D-469E-9E23-0A85A1E51371}"/>
                </a:ext>
              </a:extLst>
            </p:cNvPr>
            <p:cNvGrpSpPr/>
            <p:nvPr/>
          </p:nvGrpSpPr>
          <p:grpSpPr>
            <a:xfrm>
              <a:off x="100529" y="467349"/>
              <a:ext cx="11990941" cy="6285876"/>
              <a:chOff x="100529" y="467349"/>
              <a:chExt cx="11990941" cy="6285876"/>
            </a:xfrm>
          </p:grpSpPr>
          <p:pic>
            <p:nvPicPr>
              <p:cNvPr id="7" name="Picture 6">
                <a:extLst>
                  <a:ext uri="{FF2B5EF4-FFF2-40B4-BE49-F238E27FC236}">
                    <a16:creationId xmlns:a16="http://schemas.microsoft.com/office/drawing/2014/main" id="{47FD72ED-E1B1-4062-9BF8-8A17BFD0E0B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a14:imgEffect>
                      </a14:imgLayer>
                    </a14:imgProps>
                  </a:ext>
                </a:extLst>
              </a:blip>
              <a:srcRect t="6805"/>
              <a:stretch/>
            </p:blipFill>
            <p:spPr>
              <a:xfrm>
                <a:off x="100529" y="467349"/>
                <a:ext cx="11990941" cy="6285876"/>
              </a:xfrm>
              <a:prstGeom prst="rect">
                <a:avLst/>
              </a:prstGeom>
            </p:spPr>
          </p:pic>
          <p:pic>
            <p:nvPicPr>
              <p:cNvPr id="10" name="Picture 9">
                <a:extLst>
                  <a:ext uri="{FF2B5EF4-FFF2-40B4-BE49-F238E27FC236}">
                    <a16:creationId xmlns:a16="http://schemas.microsoft.com/office/drawing/2014/main" id="{8A8FE4EA-7640-4AEC-AA6A-143865BB0F0D}"/>
                  </a:ext>
                </a:extLst>
              </p:cNvPr>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Lst>
              </a:blip>
              <a:stretch>
                <a:fillRect/>
              </a:stretch>
            </p:blipFill>
            <p:spPr>
              <a:xfrm>
                <a:off x="1730376" y="498278"/>
                <a:ext cx="4651374" cy="263184"/>
              </a:xfrm>
              <a:prstGeom prst="rect">
                <a:avLst/>
              </a:prstGeom>
            </p:spPr>
          </p:pic>
        </p:grpSp>
        <p:pic>
          <p:nvPicPr>
            <p:cNvPr id="13" name="Picture 12">
              <a:extLst>
                <a:ext uri="{FF2B5EF4-FFF2-40B4-BE49-F238E27FC236}">
                  <a16:creationId xmlns:a16="http://schemas.microsoft.com/office/drawing/2014/main" id="{BD711627-7BE6-4D33-B895-A94CB02087B8}"/>
                </a:ext>
              </a:extLst>
            </p:cNvPr>
            <p:cNvPicPr>
              <a:picLocks noChangeAspect="1"/>
            </p:cNvPicPr>
            <p:nvPr/>
          </p:nvPicPr>
          <p:blipFill>
            <a:blip r:embed="rId6">
              <a:extLst>
                <a:ext uri="{BEBA8EAE-BF5A-486C-A8C5-ECC9F3942E4B}">
                  <a14:imgProps xmlns:a14="http://schemas.microsoft.com/office/drawing/2010/main">
                    <a14:imgLayer r:embed="rId7">
                      <a14:imgEffect>
                        <a14:artisticBlur/>
                      </a14:imgEffect>
                    </a14:imgLayer>
                  </a14:imgProps>
                </a:ext>
              </a:extLst>
            </a:blip>
            <a:stretch>
              <a:fillRect/>
            </a:stretch>
          </p:blipFill>
          <p:spPr>
            <a:xfrm>
              <a:off x="1847849" y="997822"/>
              <a:ext cx="9912923" cy="850028"/>
            </a:xfrm>
            <a:prstGeom prst="rect">
              <a:avLst/>
            </a:prstGeom>
          </p:spPr>
        </p:pic>
      </p:grpSp>
      <p:pic>
        <p:nvPicPr>
          <p:cNvPr id="3" name="Picture 2">
            <a:extLst>
              <a:ext uri="{FF2B5EF4-FFF2-40B4-BE49-F238E27FC236}">
                <a16:creationId xmlns:a16="http://schemas.microsoft.com/office/drawing/2014/main" id="{216E7151-AA3F-4CD5-9AD6-8E6CD2142DB8}"/>
              </a:ext>
            </a:extLst>
          </p:cNvPr>
          <p:cNvPicPr>
            <a:picLocks noChangeAspect="1"/>
          </p:cNvPicPr>
          <p:nvPr/>
        </p:nvPicPr>
        <p:blipFill rotWithShape="1">
          <a:blip r:embed="rId8"/>
          <a:srcRect l="-1" r="105" b="539"/>
          <a:stretch/>
        </p:blipFill>
        <p:spPr>
          <a:xfrm>
            <a:off x="740367" y="691886"/>
            <a:ext cx="11075396" cy="5572556"/>
          </a:xfrm>
          <a:prstGeom prst="rect">
            <a:avLst/>
          </a:prstGeom>
        </p:spPr>
      </p:pic>
      <p:pic>
        <p:nvPicPr>
          <p:cNvPr id="15" name="Picture 14">
            <a:extLst>
              <a:ext uri="{FF2B5EF4-FFF2-40B4-BE49-F238E27FC236}">
                <a16:creationId xmlns:a16="http://schemas.microsoft.com/office/drawing/2014/main" id="{933DABF2-A392-4295-A66B-399F545E6379}"/>
              </a:ext>
            </a:extLst>
          </p:cNvPr>
          <p:cNvPicPr>
            <a:picLocks noChangeAspect="1"/>
          </p:cNvPicPr>
          <p:nvPr/>
        </p:nvPicPr>
        <p:blipFill rotWithShape="1">
          <a:blip r:embed="rId9"/>
          <a:srcRect b="32979"/>
          <a:stretch/>
        </p:blipFill>
        <p:spPr>
          <a:xfrm>
            <a:off x="907194" y="5038817"/>
            <a:ext cx="10629168" cy="1225626"/>
          </a:xfrm>
          <a:prstGeom prst="rect">
            <a:avLst/>
          </a:prstGeom>
        </p:spPr>
      </p:pic>
      <p:pic>
        <p:nvPicPr>
          <p:cNvPr id="6" name="Picture 5">
            <a:extLst>
              <a:ext uri="{FF2B5EF4-FFF2-40B4-BE49-F238E27FC236}">
                <a16:creationId xmlns:a16="http://schemas.microsoft.com/office/drawing/2014/main" id="{64AE3537-2E03-47C8-8B58-ED1DDBCDE599}"/>
              </a:ext>
            </a:extLst>
          </p:cNvPr>
          <p:cNvPicPr>
            <a:picLocks noChangeAspect="1"/>
          </p:cNvPicPr>
          <p:nvPr/>
        </p:nvPicPr>
        <p:blipFill>
          <a:blip r:embed="rId10"/>
          <a:stretch>
            <a:fillRect/>
          </a:stretch>
        </p:blipFill>
        <p:spPr>
          <a:xfrm>
            <a:off x="852203" y="1067398"/>
            <a:ext cx="10629167" cy="3871882"/>
          </a:xfrm>
          <a:prstGeom prst="rect">
            <a:avLst/>
          </a:prstGeom>
        </p:spPr>
      </p:pic>
      <p:pic>
        <p:nvPicPr>
          <p:cNvPr id="2" name="Picture 1">
            <a:extLst>
              <a:ext uri="{FF2B5EF4-FFF2-40B4-BE49-F238E27FC236}">
                <a16:creationId xmlns:a16="http://schemas.microsoft.com/office/drawing/2014/main" id="{E4CBED24-4A9F-42E3-8AB8-C049BB398F40}"/>
              </a:ext>
            </a:extLst>
          </p:cNvPr>
          <p:cNvPicPr>
            <a:picLocks noChangeAspect="1"/>
          </p:cNvPicPr>
          <p:nvPr/>
        </p:nvPicPr>
        <p:blipFill>
          <a:blip r:embed="rId11"/>
          <a:stretch>
            <a:fillRect/>
          </a:stretch>
        </p:blipFill>
        <p:spPr>
          <a:xfrm>
            <a:off x="1394259" y="1488884"/>
            <a:ext cx="9545053" cy="3260170"/>
          </a:xfrm>
          <a:prstGeom prst="rect">
            <a:avLst/>
          </a:prstGeom>
        </p:spPr>
      </p:pic>
    </p:spTree>
    <p:extLst>
      <p:ext uri="{BB962C8B-B14F-4D97-AF65-F5344CB8AC3E}">
        <p14:creationId xmlns:p14="http://schemas.microsoft.com/office/powerpoint/2010/main" val="334973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4DB1ADE-BC05-4632-86F3-E5AE16182682}"/>
              </a:ext>
            </a:extLst>
          </p:cNvPr>
          <p:cNvGrpSpPr/>
          <p:nvPr/>
        </p:nvGrpSpPr>
        <p:grpSpPr>
          <a:xfrm>
            <a:off x="117754" y="499723"/>
            <a:ext cx="11956491" cy="6289616"/>
            <a:chOff x="117754" y="499723"/>
            <a:chExt cx="11956491" cy="6289616"/>
          </a:xfrm>
        </p:grpSpPr>
        <p:pic>
          <p:nvPicPr>
            <p:cNvPr id="12" name="Picture 11">
              <a:extLst>
                <a:ext uri="{FF2B5EF4-FFF2-40B4-BE49-F238E27FC236}">
                  <a16:creationId xmlns:a16="http://schemas.microsoft.com/office/drawing/2014/main" id="{BF7AEADE-FDF0-42EE-940A-2598ED335C33}"/>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5" name="Picture 4">
              <a:extLst>
                <a:ext uri="{FF2B5EF4-FFF2-40B4-BE49-F238E27FC236}">
                  <a16:creationId xmlns:a16="http://schemas.microsoft.com/office/drawing/2014/main" id="{89F65338-4E21-49B3-9120-B2780C8FE21B}"/>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a:t>
            </a:r>
          </a:p>
        </p:txBody>
      </p:sp>
      <p:pic>
        <p:nvPicPr>
          <p:cNvPr id="14" name="Picture 13">
            <a:extLst>
              <a:ext uri="{FF2B5EF4-FFF2-40B4-BE49-F238E27FC236}">
                <a16:creationId xmlns:a16="http://schemas.microsoft.com/office/drawing/2014/main" id="{4FCCE283-E9EA-4273-A643-7EC080D44422}"/>
              </a:ext>
            </a:extLst>
          </p:cNvPr>
          <p:cNvPicPr>
            <a:picLocks noChangeAspect="1"/>
          </p:cNvPicPr>
          <p:nvPr/>
        </p:nvPicPr>
        <p:blipFill>
          <a:blip r:embed="rId4"/>
          <a:stretch>
            <a:fillRect/>
          </a:stretch>
        </p:blipFill>
        <p:spPr>
          <a:xfrm>
            <a:off x="1721138" y="985839"/>
            <a:ext cx="10244643" cy="360990"/>
          </a:xfrm>
          <a:prstGeom prst="rect">
            <a:avLst/>
          </a:prstGeom>
        </p:spPr>
      </p:pic>
      <p:pic>
        <p:nvPicPr>
          <p:cNvPr id="8" name="Picture 7">
            <a:extLst>
              <a:ext uri="{FF2B5EF4-FFF2-40B4-BE49-F238E27FC236}">
                <a16:creationId xmlns:a16="http://schemas.microsoft.com/office/drawing/2014/main" id="{101E77B5-4A0A-490D-9929-3747B7714FD6}"/>
              </a:ext>
            </a:extLst>
          </p:cNvPr>
          <p:cNvPicPr>
            <a:picLocks noChangeAspect="1"/>
          </p:cNvPicPr>
          <p:nvPr/>
        </p:nvPicPr>
        <p:blipFill>
          <a:blip r:embed="rId5"/>
          <a:stretch>
            <a:fillRect/>
          </a:stretch>
        </p:blipFill>
        <p:spPr>
          <a:xfrm>
            <a:off x="1777436" y="1346829"/>
            <a:ext cx="10132045" cy="1599139"/>
          </a:xfrm>
          <a:prstGeom prst="rect">
            <a:avLst/>
          </a:prstGeom>
        </p:spPr>
      </p:pic>
    </p:spTree>
    <p:extLst>
      <p:ext uri="{BB962C8B-B14F-4D97-AF65-F5344CB8AC3E}">
        <p14:creationId xmlns:p14="http://schemas.microsoft.com/office/powerpoint/2010/main" val="1943254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04300D-9399-4A4F-9C3C-614CFF135593}"/>
              </a:ext>
            </a:extLst>
          </p:cNvPr>
          <p:cNvGrpSpPr/>
          <p:nvPr/>
        </p:nvGrpSpPr>
        <p:grpSpPr>
          <a:xfrm>
            <a:off x="117754" y="499723"/>
            <a:ext cx="11956491" cy="6289616"/>
            <a:chOff x="117754" y="499723"/>
            <a:chExt cx="11956491" cy="6289616"/>
          </a:xfrm>
        </p:grpSpPr>
        <p:pic>
          <p:nvPicPr>
            <p:cNvPr id="13" name="Picture 12">
              <a:extLst>
                <a:ext uri="{FF2B5EF4-FFF2-40B4-BE49-F238E27FC236}">
                  <a16:creationId xmlns:a16="http://schemas.microsoft.com/office/drawing/2014/main" id="{F9AB8F9C-2743-4738-B5AB-1DF1FF1020D6}"/>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8FC6CBD4-1481-4745-B50C-6FEEA0BBA81A}"/>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Selecting a File Type Filter</a:t>
            </a:r>
          </a:p>
        </p:txBody>
      </p:sp>
      <p:pic>
        <p:nvPicPr>
          <p:cNvPr id="8" name="Picture 7">
            <a:extLst>
              <a:ext uri="{FF2B5EF4-FFF2-40B4-BE49-F238E27FC236}">
                <a16:creationId xmlns:a16="http://schemas.microsoft.com/office/drawing/2014/main" id="{4399D7B8-D835-4145-BC25-33AAF3B7F3A9}"/>
              </a:ext>
            </a:extLst>
          </p:cNvPr>
          <p:cNvPicPr>
            <a:picLocks noChangeAspect="1"/>
          </p:cNvPicPr>
          <p:nvPr/>
        </p:nvPicPr>
        <p:blipFill>
          <a:blip r:embed="rId4">
            <a:alphaModFix/>
          </a:blip>
          <a:stretch>
            <a:fillRect/>
          </a:stretch>
        </p:blipFill>
        <p:spPr>
          <a:xfrm>
            <a:off x="1819276" y="3036756"/>
            <a:ext cx="10043489" cy="1030419"/>
          </a:xfrm>
          <a:prstGeom prst="rect">
            <a:avLst/>
          </a:prstGeom>
        </p:spPr>
      </p:pic>
      <p:grpSp>
        <p:nvGrpSpPr>
          <p:cNvPr id="9" name="Group 8">
            <a:extLst>
              <a:ext uri="{FF2B5EF4-FFF2-40B4-BE49-F238E27FC236}">
                <a16:creationId xmlns:a16="http://schemas.microsoft.com/office/drawing/2014/main" id="{3B5C4A75-57D9-4447-9F53-87F13726109A}"/>
              </a:ext>
            </a:extLst>
          </p:cNvPr>
          <p:cNvGrpSpPr/>
          <p:nvPr/>
        </p:nvGrpSpPr>
        <p:grpSpPr>
          <a:xfrm>
            <a:off x="1574800" y="949911"/>
            <a:ext cx="10379075" cy="4446022"/>
            <a:chOff x="1574800" y="949911"/>
            <a:chExt cx="10379075" cy="4446022"/>
          </a:xfrm>
        </p:grpSpPr>
        <p:grpSp>
          <p:nvGrpSpPr>
            <p:cNvPr id="7" name="Group 6">
              <a:extLst>
                <a:ext uri="{FF2B5EF4-FFF2-40B4-BE49-F238E27FC236}">
                  <a16:creationId xmlns:a16="http://schemas.microsoft.com/office/drawing/2014/main" id="{DE93956A-DF72-4ABF-9D9B-793B15B20E1F}"/>
                </a:ext>
              </a:extLst>
            </p:cNvPr>
            <p:cNvGrpSpPr/>
            <p:nvPr/>
          </p:nvGrpSpPr>
          <p:grpSpPr>
            <a:xfrm>
              <a:off x="1720573" y="949911"/>
              <a:ext cx="10233302" cy="4446022"/>
              <a:chOff x="1720573" y="949911"/>
              <a:chExt cx="10233302" cy="4446022"/>
            </a:xfrm>
          </p:grpSpPr>
          <p:pic>
            <p:nvPicPr>
              <p:cNvPr id="10" name="Picture 9">
                <a:extLst>
                  <a:ext uri="{FF2B5EF4-FFF2-40B4-BE49-F238E27FC236}">
                    <a16:creationId xmlns:a16="http://schemas.microsoft.com/office/drawing/2014/main" id="{D31528F1-E94A-40BA-8BC6-7AC97F2DA713}"/>
                  </a:ext>
                </a:extLst>
              </p:cNvPr>
              <p:cNvPicPr>
                <a:picLocks noChangeAspect="1"/>
              </p:cNvPicPr>
              <p:nvPr/>
            </p:nvPicPr>
            <p:blipFill>
              <a:blip r:embed="rId5"/>
              <a:stretch>
                <a:fillRect/>
              </a:stretch>
            </p:blipFill>
            <p:spPr>
              <a:xfrm>
                <a:off x="1720573" y="949911"/>
                <a:ext cx="10233302" cy="4446022"/>
              </a:xfrm>
              <a:prstGeom prst="rect">
                <a:avLst/>
              </a:prstGeom>
            </p:spPr>
          </p:pic>
          <p:pic>
            <p:nvPicPr>
              <p:cNvPr id="6" name="Picture 5">
                <a:extLst>
                  <a:ext uri="{FF2B5EF4-FFF2-40B4-BE49-F238E27FC236}">
                    <a16:creationId xmlns:a16="http://schemas.microsoft.com/office/drawing/2014/main" id="{743E0849-87BB-4445-BEC2-B0AE15A05602}"/>
                  </a:ext>
                </a:extLst>
              </p:cNvPr>
              <p:cNvPicPr>
                <a:picLocks noChangeAspect="1"/>
              </p:cNvPicPr>
              <p:nvPr/>
            </p:nvPicPr>
            <p:blipFill>
              <a:blip r:embed="rId6"/>
              <a:stretch>
                <a:fillRect/>
              </a:stretch>
            </p:blipFill>
            <p:spPr>
              <a:xfrm>
                <a:off x="1756628" y="2063033"/>
                <a:ext cx="907134" cy="1002622"/>
              </a:xfrm>
              <a:prstGeom prst="rect">
                <a:avLst/>
              </a:prstGeom>
            </p:spPr>
          </p:pic>
        </p:grpSp>
        <p:pic>
          <p:nvPicPr>
            <p:cNvPr id="5" name="Picture 4">
              <a:extLst>
                <a:ext uri="{FF2B5EF4-FFF2-40B4-BE49-F238E27FC236}">
                  <a16:creationId xmlns:a16="http://schemas.microsoft.com/office/drawing/2014/main" id="{7ED873E0-DB87-455F-A35F-ABEEA285B58B}"/>
                </a:ext>
              </a:extLst>
            </p:cNvPr>
            <p:cNvPicPr>
              <a:picLocks noChangeAspect="1"/>
            </p:cNvPicPr>
            <p:nvPr/>
          </p:nvPicPr>
          <p:blipFill rotWithShape="1">
            <a:blip r:embed="rId7"/>
            <a:srcRect l="1632" t="1" b="2964"/>
            <a:stretch/>
          </p:blipFill>
          <p:spPr>
            <a:xfrm>
              <a:off x="1574800" y="2094802"/>
              <a:ext cx="1088962" cy="955550"/>
            </a:xfrm>
            <a:prstGeom prst="rect">
              <a:avLst/>
            </a:prstGeom>
          </p:spPr>
        </p:pic>
      </p:grpSp>
    </p:spTree>
    <p:extLst>
      <p:ext uri="{BB962C8B-B14F-4D97-AF65-F5344CB8AC3E}">
        <p14:creationId xmlns:p14="http://schemas.microsoft.com/office/powerpoint/2010/main" val="1754163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5E8228-1030-4439-BB71-EE1D574C56D5}"/>
              </a:ext>
            </a:extLst>
          </p:cNvPr>
          <p:cNvGrpSpPr/>
          <p:nvPr/>
        </p:nvGrpSpPr>
        <p:grpSpPr>
          <a:xfrm>
            <a:off x="117754" y="499723"/>
            <a:ext cx="11956491" cy="6289616"/>
            <a:chOff x="117754" y="499723"/>
            <a:chExt cx="11956491" cy="6289616"/>
          </a:xfrm>
        </p:grpSpPr>
        <p:pic>
          <p:nvPicPr>
            <p:cNvPr id="7" name="Picture 6">
              <a:extLst>
                <a:ext uri="{FF2B5EF4-FFF2-40B4-BE49-F238E27FC236}">
                  <a16:creationId xmlns:a16="http://schemas.microsoft.com/office/drawing/2014/main" id="{003F4982-33E1-49F9-8A9B-C45CD95060B7}"/>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F7CEC98A-DAC3-4F39-849E-8B5C33DEA7DA}"/>
                </a:ext>
              </a:extLst>
            </p:cNvPr>
            <p:cNvPicPr>
              <a:picLocks noChangeAspect="1"/>
            </p:cNvPicPr>
            <p:nvPr/>
          </p:nvPicPr>
          <p:blipFill>
            <a:blip r:embed="rId3"/>
            <a:stretch>
              <a:fillRect/>
            </a:stretch>
          </p:blipFill>
          <p:spPr>
            <a:xfrm>
              <a:off x="128561" y="499723"/>
              <a:ext cx="1500789" cy="6289615"/>
            </a:xfrm>
            <a:prstGeom prst="rect">
              <a:avLst/>
            </a:prstGeom>
          </p:spPr>
        </p:pic>
      </p:grpSp>
      <p:pic>
        <p:nvPicPr>
          <p:cNvPr id="3" name="Picture 2">
            <a:extLst>
              <a:ext uri="{FF2B5EF4-FFF2-40B4-BE49-F238E27FC236}">
                <a16:creationId xmlns:a16="http://schemas.microsoft.com/office/drawing/2014/main" id="{0B9AF98A-E27F-4A60-9ED2-BFEDEE007DAD}"/>
              </a:ext>
            </a:extLst>
          </p:cNvPr>
          <p:cNvPicPr>
            <a:picLocks noChangeAspect="1"/>
          </p:cNvPicPr>
          <p:nvPr/>
        </p:nvPicPr>
        <p:blipFill>
          <a:blip r:embed="rId4"/>
          <a:stretch>
            <a:fillRect/>
          </a:stretch>
        </p:blipFill>
        <p:spPr>
          <a:xfrm>
            <a:off x="1704975" y="980220"/>
            <a:ext cx="10248900" cy="1173253"/>
          </a:xfrm>
          <a:prstGeom prst="rect">
            <a:avLst/>
          </a:prstGeom>
        </p:spPr>
      </p:pic>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Adding a File Type Filter</a:t>
            </a:r>
          </a:p>
        </p:txBody>
      </p:sp>
      <p:pic>
        <p:nvPicPr>
          <p:cNvPr id="8" name="Picture 7">
            <a:extLst>
              <a:ext uri="{FF2B5EF4-FFF2-40B4-BE49-F238E27FC236}">
                <a16:creationId xmlns:a16="http://schemas.microsoft.com/office/drawing/2014/main" id="{DB91C728-86A7-43E3-AE35-C9F6498AAEC6}"/>
              </a:ext>
            </a:extLst>
          </p:cNvPr>
          <p:cNvPicPr>
            <a:picLocks noChangeAspect="1"/>
          </p:cNvPicPr>
          <p:nvPr/>
        </p:nvPicPr>
        <p:blipFill>
          <a:blip r:embed="rId5"/>
          <a:stretch>
            <a:fillRect/>
          </a:stretch>
        </p:blipFill>
        <p:spPr>
          <a:xfrm>
            <a:off x="1763402" y="2196389"/>
            <a:ext cx="10132045" cy="1005088"/>
          </a:xfrm>
          <a:prstGeom prst="rect">
            <a:avLst/>
          </a:prstGeom>
        </p:spPr>
      </p:pic>
    </p:spTree>
    <p:extLst>
      <p:ext uri="{BB962C8B-B14F-4D97-AF65-F5344CB8AC3E}">
        <p14:creationId xmlns:p14="http://schemas.microsoft.com/office/powerpoint/2010/main" val="1226649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E38B17F-1C02-4BAB-89BF-0D0201C7E31B}"/>
              </a:ext>
            </a:extLst>
          </p:cNvPr>
          <p:cNvGrpSpPr/>
          <p:nvPr/>
        </p:nvGrpSpPr>
        <p:grpSpPr>
          <a:xfrm>
            <a:off x="117754" y="499723"/>
            <a:ext cx="11956491" cy="6289616"/>
            <a:chOff x="117754" y="499723"/>
            <a:chExt cx="11956491" cy="6289616"/>
          </a:xfrm>
        </p:grpSpPr>
        <p:pic>
          <p:nvPicPr>
            <p:cNvPr id="11" name="Picture 10">
              <a:extLst>
                <a:ext uri="{FF2B5EF4-FFF2-40B4-BE49-F238E27FC236}">
                  <a16:creationId xmlns:a16="http://schemas.microsoft.com/office/drawing/2014/main" id="{DF7A9C8C-5BE6-440D-B5AD-4C27441E1319}"/>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1D5B138F-A878-4B75-AF26-06B0EE68C8C2}"/>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Selecting an Outcome Filter</a:t>
            </a:r>
          </a:p>
        </p:txBody>
      </p:sp>
      <p:pic>
        <p:nvPicPr>
          <p:cNvPr id="5" name="Picture 4">
            <a:extLst>
              <a:ext uri="{FF2B5EF4-FFF2-40B4-BE49-F238E27FC236}">
                <a16:creationId xmlns:a16="http://schemas.microsoft.com/office/drawing/2014/main" id="{F589CF04-9AEF-4892-85EF-A85F20D118CB}"/>
              </a:ext>
            </a:extLst>
          </p:cNvPr>
          <p:cNvPicPr>
            <a:picLocks noChangeAspect="1"/>
          </p:cNvPicPr>
          <p:nvPr/>
        </p:nvPicPr>
        <p:blipFill>
          <a:blip r:embed="rId4">
            <a:alphaModFix/>
          </a:blip>
          <a:stretch>
            <a:fillRect/>
          </a:stretch>
        </p:blipFill>
        <p:spPr>
          <a:xfrm>
            <a:off x="1819275" y="1507894"/>
            <a:ext cx="10043489" cy="1030419"/>
          </a:xfrm>
          <a:prstGeom prst="rect">
            <a:avLst/>
          </a:prstGeom>
        </p:spPr>
      </p:pic>
      <p:pic>
        <p:nvPicPr>
          <p:cNvPr id="8" name="Picture 7">
            <a:extLst>
              <a:ext uri="{FF2B5EF4-FFF2-40B4-BE49-F238E27FC236}">
                <a16:creationId xmlns:a16="http://schemas.microsoft.com/office/drawing/2014/main" id="{1641913F-7B55-4812-BB71-C7C54ADE86E6}"/>
              </a:ext>
            </a:extLst>
          </p:cNvPr>
          <p:cNvPicPr>
            <a:picLocks noChangeAspect="1"/>
          </p:cNvPicPr>
          <p:nvPr/>
        </p:nvPicPr>
        <p:blipFill>
          <a:blip r:embed="rId5"/>
          <a:stretch>
            <a:fillRect/>
          </a:stretch>
        </p:blipFill>
        <p:spPr>
          <a:xfrm>
            <a:off x="1743073" y="1001216"/>
            <a:ext cx="10191752" cy="3074193"/>
          </a:xfrm>
          <a:prstGeom prst="rect">
            <a:avLst/>
          </a:prstGeom>
        </p:spPr>
      </p:pic>
    </p:spTree>
    <p:extLst>
      <p:ext uri="{BB962C8B-B14F-4D97-AF65-F5344CB8AC3E}">
        <p14:creationId xmlns:p14="http://schemas.microsoft.com/office/powerpoint/2010/main" val="1551807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70FD94C-5C4D-4F58-806A-BC31CA54A192}"/>
              </a:ext>
            </a:extLst>
          </p:cNvPr>
          <p:cNvGrpSpPr/>
          <p:nvPr/>
        </p:nvGrpSpPr>
        <p:grpSpPr>
          <a:xfrm>
            <a:off x="117754" y="499723"/>
            <a:ext cx="11956491" cy="6289616"/>
            <a:chOff x="117754" y="499723"/>
            <a:chExt cx="11956491" cy="6289616"/>
          </a:xfrm>
        </p:grpSpPr>
        <p:pic>
          <p:nvPicPr>
            <p:cNvPr id="8" name="Picture 7">
              <a:extLst>
                <a:ext uri="{FF2B5EF4-FFF2-40B4-BE49-F238E27FC236}">
                  <a16:creationId xmlns:a16="http://schemas.microsoft.com/office/drawing/2014/main" id="{8F9D8351-5946-4BCD-A162-DF57024FD2DB}"/>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5EB88689-7C7F-4AEE-AAA6-B20AB343CF00}"/>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Adding an Outcome Filter</a:t>
            </a:r>
          </a:p>
        </p:txBody>
      </p:sp>
      <p:pic>
        <p:nvPicPr>
          <p:cNvPr id="9" name="Picture 8">
            <a:extLst>
              <a:ext uri="{FF2B5EF4-FFF2-40B4-BE49-F238E27FC236}">
                <a16:creationId xmlns:a16="http://schemas.microsoft.com/office/drawing/2014/main" id="{AEF61484-8C6C-48CD-8F92-DEA0A14D8893}"/>
              </a:ext>
            </a:extLst>
          </p:cNvPr>
          <p:cNvPicPr>
            <a:picLocks noChangeAspect="1"/>
          </p:cNvPicPr>
          <p:nvPr/>
        </p:nvPicPr>
        <p:blipFill>
          <a:blip r:embed="rId4"/>
          <a:stretch>
            <a:fillRect/>
          </a:stretch>
        </p:blipFill>
        <p:spPr>
          <a:xfrm>
            <a:off x="1730162" y="964732"/>
            <a:ext cx="10253291" cy="1155826"/>
          </a:xfrm>
          <a:prstGeom prst="rect">
            <a:avLst/>
          </a:prstGeom>
        </p:spPr>
      </p:pic>
      <p:pic>
        <p:nvPicPr>
          <p:cNvPr id="11" name="Picture 10">
            <a:extLst>
              <a:ext uri="{FF2B5EF4-FFF2-40B4-BE49-F238E27FC236}">
                <a16:creationId xmlns:a16="http://schemas.microsoft.com/office/drawing/2014/main" id="{91918F61-EF65-4D0A-8289-378DF856767D}"/>
              </a:ext>
            </a:extLst>
          </p:cNvPr>
          <p:cNvPicPr>
            <a:picLocks noChangeAspect="1"/>
          </p:cNvPicPr>
          <p:nvPr/>
        </p:nvPicPr>
        <p:blipFill>
          <a:blip r:embed="rId5"/>
          <a:stretch>
            <a:fillRect/>
          </a:stretch>
        </p:blipFill>
        <p:spPr>
          <a:xfrm>
            <a:off x="1762246" y="2139239"/>
            <a:ext cx="10108912" cy="1143234"/>
          </a:xfrm>
          <a:prstGeom prst="rect">
            <a:avLst/>
          </a:prstGeom>
        </p:spPr>
      </p:pic>
    </p:spTree>
    <p:extLst>
      <p:ext uri="{BB962C8B-B14F-4D97-AF65-F5344CB8AC3E}">
        <p14:creationId xmlns:p14="http://schemas.microsoft.com/office/powerpoint/2010/main" val="3500551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70FD94C-5C4D-4F58-806A-BC31CA54A192}"/>
              </a:ext>
            </a:extLst>
          </p:cNvPr>
          <p:cNvGrpSpPr/>
          <p:nvPr/>
        </p:nvGrpSpPr>
        <p:grpSpPr>
          <a:xfrm>
            <a:off x="117754" y="499723"/>
            <a:ext cx="11956491" cy="6289616"/>
            <a:chOff x="117754" y="499723"/>
            <a:chExt cx="11956491" cy="6289616"/>
          </a:xfrm>
        </p:grpSpPr>
        <p:pic>
          <p:nvPicPr>
            <p:cNvPr id="8" name="Picture 7">
              <a:extLst>
                <a:ext uri="{FF2B5EF4-FFF2-40B4-BE49-F238E27FC236}">
                  <a16:creationId xmlns:a16="http://schemas.microsoft.com/office/drawing/2014/main" id="{8F9D8351-5946-4BCD-A162-DF57024FD2DB}"/>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5EB88689-7C7F-4AEE-AAA6-B20AB343CF00}"/>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Selecting a File ID Filter</a:t>
            </a:r>
          </a:p>
        </p:txBody>
      </p:sp>
      <p:grpSp>
        <p:nvGrpSpPr>
          <p:cNvPr id="6" name="Group 5">
            <a:extLst>
              <a:ext uri="{FF2B5EF4-FFF2-40B4-BE49-F238E27FC236}">
                <a16:creationId xmlns:a16="http://schemas.microsoft.com/office/drawing/2014/main" id="{A40EA84D-4FFE-4FB7-9D3E-FF5A9E2C9ACF}"/>
              </a:ext>
            </a:extLst>
          </p:cNvPr>
          <p:cNvGrpSpPr/>
          <p:nvPr/>
        </p:nvGrpSpPr>
        <p:grpSpPr>
          <a:xfrm>
            <a:off x="1733549" y="987094"/>
            <a:ext cx="10230021" cy="2118056"/>
            <a:chOff x="1733549" y="987094"/>
            <a:chExt cx="10230021" cy="2118056"/>
          </a:xfrm>
        </p:grpSpPr>
        <p:pic>
          <p:nvPicPr>
            <p:cNvPr id="11" name="Picture 10">
              <a:extLst>
                <a:ext uri="{FF2B5EF4-FFF2-40B4-BE49-F238E27FC236}">
                  <a16:creationId xmlns:a16="http://schemas.microsoft.com/office/drawing/2014/main" id="{3C01AE83-0644-4478-BEC4-88076AF484A7}"/>
                </a:ext>
              </a:extLst>
            </p:cNvPr>
            <p:cNvPicPr>
              <a:picLocks noChangeAspect="1"/>
            </p:cNvPicPr>
            <p:nvPr/>
          </p:nvPicPr>
          <p:blipFill>
            <a:blip r:embed="rId4"/>
            <a:stretch>
              <a:fillRect/>
            </a:stretch>
          </p:blipFill>
          <p:spPr>
            <a:xfrm>
              <a:off x="1733549" y="987094"/>
              <a:ext cx="10230021" cy="2118056"/>
            </a:xfrm>
            <a:prstGeom prst="rect">
              <a:avLst/>
            </a:prstGeom>
          </p:spPr>
        </p:pic>
        <p:pic>
          <p:nvPicPr>
            <p:cNvPr id="5" name="Picture 4">
              <a:extLst>
                <a:ext uri="{FF2B5EF4-FFF2-40B4-BE49-F238E27FC236}">
                  <a16:creationId xmlns:a16="http://schemas.microsoft.com/office/drawing/2014/main" id="{4C4F9DB6-EB4C-4F89-8C1A-9DA48BFABEE1}"/>
                </a:ext>
              </a:extLst>
            </p:cNvPr>
            <p:cNvPicPr>
              <a:picLocks noChangeAspect="1"/>
            </p:cNvPicPr>
            <p:nvPr/>
          </p:nvPicPr>
          <p:blipFill>
            <a:blip r:embed="rId5"/>
            <a:stretch>
              <a:fillRect/>
            </a:stretch>
          </p:blipFill>
          <p:spPr>
            <a:xfrm>
              <a:off x="1798955" y="2114875"/>
              <a:ext cx="885826" cy="792582"/>
            </a:xfrm>
            <a:prstGeom prst="rect">
              <a:avLst/>
            </a:prstGeom>
          </p:spPr>
        </p:pic>
      </p:grpSp>
    </p:spTree>
    <p:extLst>
      <p:ext uri="{BB962C8B-B14F-4D97-AF65-F5344CB8AC3E}">
        <p14:creationId xmlns:p14="http://schemas.microsoft.com/office/powerpoint/2010/main" val="3527382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70FD94C-5C4D-4F58-806A-BC31CA54A192}"/>
              </a:ext>
            </a:extLst>
          </p:cNvPr>
          <p:cNvGrpSpPr/>
          <p:nvPr/>
        </p:nvGrpSpPr>
        <p:grpSpPr>
          <a:xfrm>
            <a:off x="117754" y="499723"/>
            <a:ext cx="11956491" cy="6289616"/>
            <a:chOff x="117754" y="499723"/>
            <a:chExt cx="11956491" cy="6289616"/>
          </a:xfrm>
        </p:grpSpPr>
        <p:pic>
          <p:nvPicPr>
            <p:cNvPr id="8" name="Picture 7">
              <a:extLst>
                <a:ext uri="{FF2B5EF4-FFF2-40B4-BE49-F238E27FC236}">
                  <a16:creationId xmlns:a16="http://schemas.microsoft.com/office/drawing/2014/main" id="{8F9D8351-5946-4BCD-A162-DF57024FD2DB}"/>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5EB88689-7C7F-4AEE-AAA6-B20AB343CF00}"/>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Adding a File ID Filter</a:t>
            </a:r>
          </a:p>
        </p:txBody>
      </p:sp>
      <p:pic>
        <p:nvPicPr>
          <p:cNvPr id="14" name="Picture 13">
            <a:extLst>
              <a:ext uri="{FF2B5EF4-FFF2-40B4-BE49-F238E27FC236}">
                <a16:creationId xmlns:a16="http://schemas.microsoft.com/office/drawing/2014/main" id="{205C7C33-5915-4104-BAE7-1EC7199EBC77}"/>
              </a:ext>
            </a:extLst>
          </p:cNvPr>
          <p:cNvPicPr>
            <a:picLocks noChangeAspect="1"/>
          </p:cNvPicPr>
          <p:nvPr/>
        </p:nvPicPr>
        <p:blipFill rotWithShape="1">
          <a:blip r:embed="rId4"/>
          <a:srcRect l="131" t="2194" r="481" b="3228"/>
          <a:stretch/>
        </p:blipFill>
        <p:spPr>
          <a:xfrm>
            <a:off x="1731169" y="997117"/>
            <a:ext cx="10220058" cy="1112671"/>
          </a:xfrm>
          <a:prstGeom prst="rect">
            <a:avLst/>
          </a:prstGeom>
        </p:spPr>
      </p:pic>
      <p:pic>
        <p:nvPicPr>
          <p:cNvPr id="7" name="Picture 6">
            <a:extLst>
              <a:ext uri="{FF2B5EF4-FFF2-40B4-BE49-F238E27FC236}">
                <a16:creationId xmlns:a16="http://schemas.microsoft.com/office/drawing/2014/main" id="{3369436B-555E-422B-AF34-2E8711A9B742}"/>
              </a:ext>
            </a:extLst>
          </p:cNvPr>
          <p:cNvPicPr>
            <a:picLocks noChangeAspect="1"/>
          </p:cNvPicPr>
          <p:nvPr/>
        </p:nvPicPr>
        <p:blipFill>
          <a:blip r:embed="rId5"/>
          <a:stretch>
            <a:fillRect/>
          </a:stretch>
        </p:blipFill>
        <p:spPr>
          <a:xfrm>
            <a:off x="1762246" y="2139239"/>
            <a:ext cx="10108912" cy="1143234"/>
          </a:xfrm>
          <a:prstGeom prst="rect">
            <a:avLst/>
          </a:prstGeom>
        </p:spPr>
      </p:pic>
    </p:spTree>
    <p:extLst>
      <p:ext uri="{BB962C8B-B14F-4D97-AF65-F5344CB8AC3E}">
        <p14:creationId xmlns:p14="http://schemas.microsoft.com/office/powerpoint/2010/main" val="1815830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05E3C00-D803-46DA-966B-05B729484185}"/>
              </a:ext>
            </a:extLst>
          </p:cNvPr>
          <p:cNvGrpSpPr/>
          <p:nvPr/>
        </p:nvGrpSpPr>
        <p:grpSpPr>
          <a:xfrm>
            <a:off x="117754" y="499723"/>
            <a:ext cx="11956491" cy="6289616"/>
            <a:chOff x="117754" y="499723"/>
            <a:chExt cx="11956491" cy="6289616"/>
          </a:xfrm>
        </p:grpSpPr>
        <p:pic>
          <p:nvPicPr>
            <p:cNvPr id="15" name="Picture 14">
              <a:extLst>
                <a:ext uri="{FF2B5EF4-FFF2-40B4-BE49-F238E27FC236}">
                  <a16:creationId xmlns:a16="http://schemas.microsoft.com/office/drawing/2014/main" id="{3275CF61-A5E8-44B0-B772-A1E711CCC63C}"/>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a14:imgEffect>
                    </a14:imgLayer>
                  </a14:imgProps>
                </a:ext>
              </a:extLst>
            </a:blip>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C60F1ADF-AE33-46BC-8F35-C13DFA8528E9}"/>
                </a:ext>
              </a:extLst>
            </p:cNvPr>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Lst>
            </a:blip>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Clicking a Row in the Table</a:t>
            </a:r>
          </a:p>
        </p:txBody>
      </p:sp>
      <p:grpSp>
        <p:nvGrpSpPr>
          <p:cNvPr id="9" name="Group 8">
            <a:extLst>
              <a:ext uri="{FF2B5EF4-FFF2-40B4-BE49-F238E27FC236}">
                <a16:creationId xmlns:a16="http://schemas.microsoft.com/office/drawing/2014/main" id="{4CF129BB-1423-411F-B52D-200A48781654}"/>
              </a:ext>
            </a:extLst>
          </p:cNvPr>
          <p:cNvGrpSpPr/>
          <p:nvPr/>
        </p:nvGrpSpPr>
        <p:grpSpPr>
          <a:xfrm>
            <a:off x="1894554" y="1158716"/>
            <a:ext cx="9093807" cy="4824000"/>
            <a:chOff x="1894554" y="1158716"/>
            <a:chExt cx="9093807" cy="4824000"/>
          </a:xfrm>
        </p:grpSpPr>
        <p:grpSp>
          <p:nvGrpSpPr>
            <p:cNvPr id="7" name="Group 6">
              <a:extLst>
                <a:ext uri="{FF2B5EF4-FFF2-40B4-BE49-F238E27FC236}">
                  <a16:creationId xmlns:a16="http://schemas.microsoft.com/office/drawing/2014/main" id="{768E0CFD-E009-41BA-846F-5B2B1716764A}"/>
                </a:ext>
              </a:extLst>
            </p:cNvPr>
            <p:cNvGrpSpPr/>
            <p:nvPr/>
          </p:nvGrpSpPr>
          <p:grpSpPr>
            <a:xfrm>
              <a:off x="1894554" y="1158716"/>
              <a:ext cx="9093807" cy="4824000"/>
              <a:chOff x="1894554" y="1158716"/>
              <a:chExt cx="9093807" cy="4824000"/>
            </a:xfrm>
          </p:grpSpPr>
          <p:pic>
            <p:nvPicPr>
              <p:cNvPr id="6" name="Picture 5" descr="Graphical user interface, text, application, email&#10;&#10;Description automatically generated">
                <a:extLst>
                  <a:ext uri="{FF2B5EF4-FFF2-40B4-BE49-F238E27FC236}">
                    <a16:creationId xmlns:a16="http://schemas.microsoft.com/office/drawing/2014/main" id="{4EF73A8D-8F20-4DF0-9DC9-D8CA03E8C9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94554" y="1158716"/>
                <a:ext cx="9093807" cy="4824000"/>
              </a:xfrm>
              <a:prstGeom prst="rect">
                <a:avLst/>
              </a:prstGeom>
            </p:spPr>
          </p:pic>
          <p:pic>
            <p:nvPicPr>
              <p:cNvPr id="5" name="Picture 4">
                <a:extLst>
                  <a:ext uri="{FF2B5EF4-FFF2-40B4-BE49-F238E27FC236}">
                    <a16:creationId xmlns:a16="http://schemas.microsoft.com/office/drawing/2014/main" id="{802AE75D-AF13-48B7-A60C-889FDD8D13AA}"/>
                  </a:ext>
                </a:extLst>
              </p:cNvPr>
              <p:cNvPicPr>
                <a:picLocks noChangeAspect="1"/>
              </p:cNvPicPr>
              <p:nvPr/>
            </p:nvPicPr>
            <p:blipFill>
              <a:blip r:embed="rId7"/>
              <a:stretch>
                <a:fillRect/>
              </a:stretch>
            </p:blipFill>
            <p:spPr>
              <a:xfrm>
                <a:off x="1981201" y="1576938"/>
                <a:ext cx="8934450" cy="1166269"/>
              </a:xfrm>
              <a:prstGeom prst="rect">
                <a:avLst/>
              </a:prstGeom>
            </p:spPr>
          </p:pic>
        </p:grpSp>
        <p:sp>
          <p:nvSpPr>
            <p:cNvPr id="8" name="TextBox 7">
              <a:extLst>
                <a:ext uri="{FF2B5EF4-FFF2-40B4-BE49-F238E27FC236}">
                  <a16:creationId xmlns:a16="http://schemas.microsoft.com/office/drawing/2014/main" id="{09CEE16E-D2AE-4C5C-BE40-9EA9E214E451}"/>
                </a:ext>
              </a:extLst>
            </p:cNvPr>
            <p:cNvSpPr txBox="1"/>
            <p:nvPr/>
          </p:nvSpPr>
          <p:spPr>
            <a:xfrm>
              <a:off x="9140257" y="2269958"/>
              <a:ext cx="1170513" cy="261610"/>
            </a:xfrm>
            <a:prstGeom prst="rect">
              <a:avLst/>
            </a:prstGeom>
            <a:solidFill>
              <a:schemeClr val="bg1"/>
            </a:solidFill>
          </p:spPr>
          <p:txBody>
            <a:bodyPr wrap="none" rtlCol="0">
              <a:spAutoFit/>
            </a:bodyPr>
            <a:lstStyle/>
            <a:p>
              <a:r>
                <a:rPr lang="en-GB" sz="1050" dirty="0">
                  <a:solidFill>
                    <a:schemeClr val="bg1">
                      <a:lumMod val="50000"/>
                    </a:schemeClr>
                  </a:solidFill>
                </a:rPr>
                <a:t>Blocked by Policy</a:t>
              </a:r>
            </a:p>
          </p:txBody>
        </p:sp>
      </p:grpSp>
    </p:spTree>
    <p:extLst>
      <p:ext uri="{BB962C8B-B14F-4D97-AF65-F5344CB8AC3E}">
        <p14:creationId xmlns:p14="http://schemas.microsoft.com/office/powerpoint/2010/main" val="856715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8D8509B-B1E1-4D64-B49C-9F2E494D586E}"/>
              </a:ext>
            </a:extLst>
          </p:cNvPr>
          <p:cNvGrpSpPr/>
          <p:nvPr/>
        </p:nvGrpSpPr>
        <p:grpSpPr>
          <a:xfrm>
            <a:off x="142874" y="496122"/>
            <a:ext cx="11887201" cy="6249160"/>
            <a:chOff x="142874" y="496122"/>
            <a:chExt cx="11887201" cy="6249160"/>
          </a:xfrm>
        </p:grpSpPr>
        <p:grpSp>
          <p:nvGrpSpPr>
            <p:cNvPr id="13" name="Group 12">
              <a:extLst>
                <a:ext uri="{FF2B5EF4-FFF2-40B4-BE49-F238E27FC236}">
                  <a16:creationId xmlns:a16="http://schemas.microsoft.com/office/drawing/2014/main" id="{151506C3-C4CE-4784-8AF3-026BA48CC800}"/>
                </a:ext>
              </a:extLst>
            </p:cNvPr>
            <p:cNvGrpSpPr/>
            <p:nvPr/>
          </p:nvGrpSpPr>
          <p:grpSpPr>
            <a:xfrm>
              <a:off x="142874" y="496123"/>
              <a:ext cx="11887201" cy="6249159"/>
              <a:chOff x="142874" y="496123"/>
              <a:chExt cx="11887201" cy="6249159"/>
            </a:xfrm>
          </p:grpSpPr>
          <p:pic>
            <p:nvPicPr>
              <p:cNvPr id="10" name="Picture 9">
                <a:extLst>
                  <a:ext uri="{FF2B5EF4-FFF2-40B4-BE49-F238E27FC236}">
                    <a16:creationId xmlns:a16="http://schemas.microsoft.com/office/drawing/2014/main" id="{1108231C-E07F-49A6-855A-DF215A8065DD}"/>
                  </a:ext>
                </a:extLst>
              </p:cNvPr>
              <p:cNvPicPr>
                <a:picLocks noChangeAspect="1"/>
              </p:cNvPicPr>
              <p:nvPr/>
            </p:nvPicPr>
            <p:blipFill rotWithShape="1">
              <a:blip r:embed="rId2"/>
              <a:srcRect t="6542"/>
              <a:stretch/>
            </p:blipFill>
            <p:spPr>
              <a:xfrm>
                <a:off x="142874" y="496123"/>
                <a:ext cx="11887201" cy="6249159"/>
              </a:xfrm>
              <a:prstGeom prst="rect">
                <a:avLst/>
              </a:prstGeom>
            </p:spPr>
          </p:pic>
          <p:pic>
            <p:nvPicPr>
              <p:cNvPr id="12" name="Picture 11">
                <a:extLst>
                  <a:ext uri="{FF2B5EF4-FFF2-40B4-BE49-F238E27FC236}">
                    <a16:creationId xmlns:a16="http://schemas.microsoft.com/office/drawing/2014/main" id="{695E984F-30ED-4467-AF0A-2AA580DBBC24}"/>
                  </a:ext>
                </a:extLst>
              </p:cNvPr>
              <p:cNvPicPr>
                <a:picLocks noChangeAspect="1"/>
              </p:cNvPicPr>
              <p:nvPr/>
            </p:nvPicPr>
            <p:blipFill rotWithShape="1">
              <a:blip r:embed="rId2"/>
              <a:srcRect l="16366" t="19208" r="55109" b="74952"/>
              <a:stretch/>
            </p:blipFill>
            <p:spPr>
              <a:xfrm>
                <a:off x="1757460" y="995774"/>
                <a:ext cx="3390787" cy="390525"/>
              </a:xfrm>
              <a:prstGeom prst="rect">
                <a:avLst/>
              </a:prstGeom>
            </p:spPr>
          </p:pic>
        </p:grpSp>
        <p:pic>
          <p:nvPicPr>
            <p:cNvPr id="6" name="Picture 5">
              <a:extLst>
                <a:ext uri="{FF2B5EF4-FFF2-40B4-BE49-F238E27FC236}">
                  <a16:creationId xmlns:a16="http://schemas.microsoft.com/office/drawing/2014/main" id="{E66F9E09-4A3B-48F3-BED7-E53E35DC08DB}"/>
                </a:ext>
              </a:extLst>
            </p:cNvPr>
            <p:cNvPicPr>
              <a:picLocks noChangeAspect="1"/>
            </p:cNvPicPr>
            <p:nvPr/>
          </p:nvPicPr>
          <p:blipFill>
            <a:blip r:embed="rId3"/>
            <a:stretch>
              <a:fillRect/>
            </a:stretch>
          </p:blipFill>
          <p:spPr>
            <a:xfrm>
              <a:off x="142874" y="496122"/>
              <a:ext cx="1492614" cy="6249160"/>
            </a:xfrm>
            <a:prstGeom prst="rect">
              <a:avLst/>
            </a:prstGeom>
          </p:spPr>
        </p:pic>
      </p:grpSp>
      <p:sp>
        <p:nvSpPr>
          <p:cNvPr id="4" name="Title 1">
            <a:extLst>
              <a:ext uri="{FF2B5EF4-FFF2-40B4-BE49-F238E27FC236}">
                <a16:creationId xmlns:a16="http://schemas.microsoft.com/office/drawing/2014/main" id="{D8DDA9F2-98DC-478C-88B7-8BCD09BE610D}"/>
              </a:ext>
            </a:extLst>
          </p:cNvPr>
          <p:cNvSpPr>
            <a:spLocks noGrp="1"/>
          </p:cNvSpPr>
          <p:nvPr>
            <p:ph type="title"/>
          </p:nvPr>
        </p:nvSpPr>
        <p:spPr>
          <a:xfrm>
            <a:off x="838200" y="88901"/>
            <a:ext cx="10515600" cy="292099"/>
          </a:xfrm>
        </p:spPr>
        <p:txBody>
          <a:bodyPr>
            <a:normAutofit fontScale="90000"/>
          </a:bodyPr>
          <a:lstStyle/>
          <a:p>
            <a:pPr algn="ctr"/>
            <a:r>
              <a:rPr lang="en-GB" sz="1800" b="1" dirty="0"/>
              <a:t>3.2.5– File Drop Service</a:t>
            </a:r>
          </a:p>
        </p:txBody>
      </p:sp>
      <p:pic>
        <p:nvPicPr>
          <p:cNvPr id="15" name="Picture 14">
            <a:extLst>
              <a:ext uri="{FF2B5EF4-FFF2-40B4-BE49-F238E27FC236}">
                <a16:creationId xmlns:a16="http://schemas.microsoft.com/office/drawing/2014/main" id="{855BC248-6D6C-4377-A68D-5309D19CE7E3}"/>
              </a:ext>
            </a:extLst>
          </p:cNvPr>
          <p:cNvPicPr>
            <a:picLocks noChangeAspect="1"/>
          </p:cNvPicPr>
          <p:nvPr/>
        </p:nvPicPr>
        <p:blipFill>
          <a:blip r:embed="rId4"/>
          <a:stretch>
            <a:fillRect/>
          </a:stretch>
        </p:blipFill>
        <p:spPr>
          <a:xfrm>
            <a:off x="2249365" y="1629759"/>
            <a:ext cx="4032933" cy="4466793"/>
          </a:xfrm>
          <a:prstGeom prst="rect">
            <a:avLst/>
          </a:prstGeom>
          <a:effectLst>
            <a:outerShdw blurRad="63500" sx="102000" sy="102000" algn="ctr" rotWithShape="0">
              <a:prstClr val="black">
                <a:alpha val="40000"/>
              </a:prstClr>
            </a:outerShdw>
          </a:effectLst>
        </p:spPr>
      </p:pic>
      <p:sp>
        <p:nvSpPr>
          <p:cNvPr id="2" name="TextBox 1">
            <a:extLst>
              <a:ext uri="{FF2B5EF4-FFF2-40B4-BE49-F238E27FC236}">
                <a16:creationId xmlns:a16="http://schemas.microsoft.com/office/drawing/2014/main" id="{93A9D849-EA27-4C19-8EE6-1C4B857E5C92}"/>
              </a:ext>
            </a:extLst>
          </p:cNvPr>
          <p:cNvSpPr txBox="1"/>
          <p:nvPr/>
        </p:nvSpPr>
        <p:spPr>
          <a:xfrm>
            <a:off x="7496601" y="3413032"/>
            <a:ext cx="2786388" cy="900246"/>
          </a:xfrm>
          <a:prstGeom prst="rect">
            <a:avLst/>
          </a:prstGeom>
          <a:solidFill>
            <a:schemeClr val="bg1"/>
          </a:solidFill>
        </p:spPr>
        <p:txBody>
          <a:bodyPr wrap="square" rtlCol="0">
            <a:spAutoFit/>
          </a:bodyPr>
          <a:lstStyle/>
          <a:p>
            <a:r>
              <a:rPr lang="en-GB" sz="1050" dirty="0">
                <a:solidFill>
                  <a:schemeClr val="bg1">
                    <a:lumMod val="50000"/>
                  </a:schemeClr>
                </a:solidFill>
              </a:rPr>
              <a:t>Once the file has been uploaded, it is passed through the Analysis API of the Glasswall</a:t>
            </a:r>
          </a:p>
          <a:p>
            <a:r>
              <a:rPr lang="en-GB" sz="1050" dirty="0">
                <a:solidFill>
                  <a:schemeClr val="bg1">
                    <a:lumMod val="50000"/>
                  </a:schemeClr>
                </a:solidFill>
              </a:rPr>
              <a:t>SDK. The applied content management policy has all content flags set to ‘Sanitise’.</a:t>
            </a:r>
          </a:p>
          <a:p>
            <a:endParaRPr lang="en-GB" sz="1050" dirty="0">
              <a:solidFill>
                <a:schemeClr val="bg1">
                  <a:lumMod val="50000"/>
                </a:schemeClr>
              </a:solidFill>
            </a:endParaRPr>
          </a:p>
        </p:txBody>
      </p:sp>
    </p:spTree>
    <p:extLst>
      <p:ext uri="{BB962C8B-B14F-4D97-AF65-F5344CB8AC3E}">
        <p14:creationId xmlns:p14="http://schemas.microsoft.com/office/powerpoint/2010/main" val="1041466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0B661F0-1C3E-4DF9-8667-D7DCCEB97928}"/>
              </a:ext>
            </a:extLst>
          </p:cNvPr>
          <p:cNvGrpSpPr/>
          <p:nvPr/>
        </p:nvGrpSpPr>
        <p:grpSpPr>
          <a:xfrm>
            <a:off x="132559" y="380999"/>
            <a:ext cx="11926881" cy="6284620"/>
            <a:chOff x="132559" y="380999"/>
            <a:chExt cx="11926881" cy="6284620"/>
          </a:xfrm>
        </p:grpSpPr>
        <p:pic>
          <p:nvPicPr>
            <p:cNvPr id="11" name="Picture 10">
              <a:extLst>
                <a:ext uri="{FF2B5EF4-FFF2-40B4-BE49-F238E27FC236}">
                  <a16:creationId xmlns:a16="http://schemas.microsoft.com/office/drawing/2014/main" id="{D1714B7C-7372-4342-AB3E-29E3F2FC307A}"/>
                </a:ext>
              </a:extLst>
            </p:cNvPr>
            <p:cNvPicPr>
              <a:picLocks noChangeAspect="1"/>
            </p:cNvPicPr>
            <p:nvPr/>
          </p:nvPicPr>
          <p:blipFill rotWithShape="1">
            <a:blip r:embed="rId2"/>
            <a:srcRect t="6323"/>
            <a:stretch/>
          </p:blipFill>
          <p:spPr>
            <a:xfrm>
              <a:off x="132559" y="381000"/>
              <a:ext cx="11926881" cy="6284619"/>
            </a:xfrm>
            <a:prstGeom prst="rect">
              <a:avLst/>
            </a:prstGeom>
          </p:spPr>
        </p:pic>
        <p:pic>
          <p:nvPicPr>
            <p:cNvPr id="4" name="Picture 3">
              <a:extLst>
                <a:ext uri="{FF2B5EF4-FFF2-40B4-BE49-F238E27FC236}">
                  <a16:creationId xmlns:a16="http://schemas.microsoft.com/office/drawing/2014/main" id="{7789D4B5-282B-42C2-AC42-5BCA86C041BF}"/>
                </a:ext>
              </a:extLst>
            </p:cNvPr>
            <p:cNvPicPr>
              <a:picLocks noChangeAspect="1"/>
            </p:cNvPicPr>
            <p:nvPr/>
          </p:nvPicPr>
          <p:blipFill>
            <a:blip r:embed="rId3"/>
            <a:stretch>
              <a:fillRect/>
            </a:stretch>
          </p:blipFill>
          <p:spPr>
            <a:xfrm>
              <a:off x="132560" y="380999"/>
              <a:ext cx="1498114" cy="6284620"/>
            </a:xfrm>
            <a:prstGeom prst="rect">
              <a:avLst/>
            </a:prstGeom>
          </p:spPr>
        </p:pic>
      </p:grpSp>
      <p:pic>
        <p:nvPicPr>
          <p:cNvPr id="15" name="Picture 14">
            <a:extLst>
              <a:ext uri="{FF2B5EF4-FFF2-40B4-BE49-F238E27FC236}">
                <a16:creationId xmlns:a16="http://schemas.microsoft.com/office/drawing/2014/main" id="{4BE2D429-E650-4089-B5BB-D9531764BDBF}"/>
              </a:ext>
            </a:extLst>
          </p:cNvPr>
          <p:cNvPicPr>
            <a:picLocks noChangeAspect="1"/>
          </p:cNvPicPr>
          <p:nvPr/>
        </p:nvPicPr>
        <p:blipFill rotWithShape="1">
          <a:blip r:embed="rId4"/>
          <a:srcRect l="1912" t="3131" r="2194" b="3129"/>
          <a:stretch/>
        </p:blipFill>
        <p:spPr>
          <a:xfrm>
            <a:off x="1752478" y="865414"/>
            <a:ext cx="10191871" cy="5664059"/>
          </a:xfrm>
          <a:prstGeom prst="rect">
            <a:avLst/>
          </a:prstGeom>
        </p:spPr>
      </p:pic>
      <p:sp>
        <p:nvSpPr>
          <p:cNvPr id="2" name="Title 1">
            <a:extLst>
              <a:ext uri="{FF2B5EF4-FFF2-40B4-BE49-F238E27FC236}">
                <a16:creationId xmlns:a16="http://schemas.microsoft.com/office/drawing/2014/main" id="{68E1338A-396C-4358-8642-6941DC0A23FD}"/>
              </a:ext>
            </a:extLst>
          </p:cNvPr>
          <p:cNvSpPr>
            <a:spLocks noGrp="1"/>
          </p:cNvSpPr>
          <p:nvPr>
            <p:ph type="title"/>
          </p:nvPr>
        </p:nvSpPr>
        <p:spPr>
          <a:xfrm>
            <a:off x="838200" y="88901"/>
            <a:ext cx="10515600" cy="292099"/>
          </a:xfrm>
        </p:spPr>
        <p:txBody>
          <a:bodyPr>
            <a:normAutofit fontScale="90000"/>
          </a:bodyPr>
          <a:lstStyle/>
          <a:p>
            <a:pPr algn="ctr"/>
            <a:r>
              <a:rPr lang="en-GB" sz="1800" b="1" dirty="0"/>
              <a:t>3.2.1 – Performance Display</a:t>
            </a:r>
          </a:p>
        </p:txBody>
      </p:sp>
      <p:graphicFrame>
        <p:nvGraphicFramePr>
          <p:cNvPr id="12" name="Chart 11">
            <a:extLst>
              <a:ext uri="{FF2B5EF4-FFF2-40B4-BE49-F238E27FC236}">
                <a16:creationId xmlns:a16="http://schemas.microsoft.com/office/drawing/2014/main" id="{2035DAC9-9AAD-4F72-A9CB-571CB7707E89}"/>
              </a:ext>
            </a:extLst>
          </p:cNvPr>
          <p:cNvGraphicFramePr/>
          <p:nvPr>
            <p:extLst>
              <p:ext uri="{D42A27DB-BD31-4B8C-83A1-F6EECF244321}">
                <p14:modId xmlns:p14="http://schemas.microsoft.com/office/powerpoint/2010/main" val="2276952693"/>
              </p:ext>
            </p:extLst>
          </p:nvPr>
        </p:nvGraphicFramePr>
        <p:xfrm>
          <a:off x="7287020" y="1633074"/>
          <a:ext cx="3533775" cy="24161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C8329CD2-8A18-42AD-AD5A-CC3B77EE5C1B}"/>
              </a:ext>
            </a:extLst>
          </p:cNvPr>
          <p:cNvGraphicFramePr/>
          <p:nvPr>
            <p:extLst>
              <p:ext uri="{D42A27DB-BD31-4B8C-83A1-F6EECF244321}">
                <p14:modId xmlns:p14="http://schemas.microsoft.com/office/powerpoint/2010/main" val="1282408924"/>
              </p:ext>
            </p:extLst>
          </p:nvPr>
        </p:nvGraphicFramePr>
        <p:xfrm>
          <a:off x="1990725" y="3694271"/>
          <a:ext cx="9363075" cy="2672106"/>
        </p:xfrm>
        <a:graphic>
          <a:graphicData uri="http://schemas.openxmlformats.org/drawingml/2006/chart">
            <c:chart xmlns:c="http://schemas.openxmlformats.org/drawingml/2006/chart" xmlns:r="http://schemas.openxmlformats.org/officeDocument/2006/relationships" r:id="rId6"/>
          </a:graphicData>
        </a:graphic>
      </p:graphicFrame>
      <p:pic>
        <p:nvPicPr>
          <p:cNvPr id="24" name="Picture 23">
            <a:extLst>
              <a:ext uri="{FF2B5EF4-FFF2-40B4-BE49-F238E27FC236}">
                <a16:creationId xmlns:a16="http://schemas.microsoft.com/office/drawing/2014/main" id="{CE5E92F0-CFAF-40A1-A87A-E0FF75D95BDF}"/>
              </a:ext>
            </a:extLst>
          </p:cNvPr>
          <p:cNvPicPr>
            <a:picLocks noChangeAspect="1"/>
          </p:cNvPicPr>
          <p:nvPr/>
        </p:nvPicPr>
        <p:blipFill>
          <a:blip r:embed="rId7"/>
          <a:stretch>
            <a:fillRect/>
          </a:stretch>
        </p:blipFill>
        <p:spPr>
          <a:xfrm>
            <a:off x="1990725" y="2086295"/>
            <a:ext cx="2095201" cy="711007"/>
          </a:xfrm>
          <a:prstGeom prst="rect">
            <a:avLst/>
          </a:prstGeom>
        </p:spPr>
      </p:pic>
      <p:pic>
        <p:nvPicPr>
          <p:cNvPr id="17" name="Picture 16">
            <a:extLst>
              <a:ext uri="{FF2B5EF4-FFF2-40B4-BE49-F238E27FC236}">
                <a16:creationId xmlns:a16="http://schemas.microsoft.com/office/drawing/2014/main" id="{A486CF6C-4CE7-4291-8C86-F28424C066F7}"/>
              </a:ext>
            </a:extLst>
          </p:cNvPr>
          <p:cNvPicPr>
            <a:picLocks noChangeAspect="1"/>
          </p:cNvPicPr>
          <p:nvPr/>
        </p:nvPicPr>
        <p:blipFill>
          <a:blip r:embed="rId8"/>
          <a:stretch>
            <a:fillRect/>
          </a:stretch>
        </p:blipFill>
        <p:spPr>
          <a:xfrm>
            <a:off x="4467225" y="2086295"/>
            <a:ext cx="2095201" cy="685973"/>
          </a:xfrm>
          <a:prstGeom prst="rect">
            <a:avLst/>
          </a:prstGeom>
        </p:spPr>
      </p:pic>
      <p:pic>
        <p:nvPicPr>
          <p:cNvPr id="28" name="Picture 27">
            <a:extLst>
              <a:ext uri="{FF2B5EF4-FFF2-40B4-BE49-F238E27FC236}">
                <a16:creationId xmlns:a16="http://schemas.microsoft.com/office/drawing/2014/main" id="{8AE26CE1-9386-4123-BC81-EEAFDCA78E71}"/>
              </a:ext>
            </a:extLst>
          </p:cNvPr>
          <p:cNvPicPr>
            <a:picLocks noChangeAspect="1"/>
          </p:cNvPicPr>
          <p:nvPr/>
        </p:nvPicPr>
        <p:blipFill>
          <a:blip r:embed="rId9"/>
          <a:stretch>
            <a:fillRect/>
          </a:stretch>
        </p:blipFill>
        <p:spPr>
          <a:xfrm>
            <a:off x="1733550" y="1256206"/>
            <a:ext cx="10210799" cy="333755"/>
          </a:xfrm>
          <a:prstGeom prst="rect">
            <a:avLst/>
          </a:prstGeom>
        </p:spPr>
      </p:pic>
      <p:pic>
        <p:nvPicPr>
          <p:cNvPr id="6" name="Picture 5">
            <a:extLst>
              <a:ext uri="{FF2B5EF4-FFF2-40B4-BE49-F238E27FC236}">
                <a16:creationId xmlns:a16="http://schemas.microsoft.com/office/drawing/2014/main" id="{31CFDC6B-6AB6-4CD7-A345-DC35ED1F7FF2}"/>
              </a:ext>
            </a:extLst>
          </p:cNvPr>
          <p:cNvPicPr>
            <a:picLocks noChangeAspect="1"/>
          </p:cNvPicPr>
          <p:nvPr/>
        </p:nvPicPr>
        <p:blipFill>
          <a:blip r:embed="rId10"/>
          <a:stretch>
            <a:fillRect/>
          </a:stretch>
        </p:blipFill>
        <p:spPr>
          <a:xfrm>
            <a:off x="2953249" y="2944888"/>
            <a:ext cx="2621381" cy="845853"/>
          </a:xfrm>
          <a:prstGeom prst="rect">
            <a:avLst/>
          </a:prstGeom>
        </p:spPr>
      </p:pic>
    </p:spTree>
    <p:extLst>
      <p:ext uri="{BB962C8B-B14F-4D97-AF65-F5344CB8AC3E}">
        <p14:creationId xmlns:p14="http://schemas.microsoft.com/office/powerpoint/2010/main" val="338435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32F97FF-9C9A-4558-9F93-855AF15AD80C}"/>
              </a:ext>
            </a:extLst>
          </p:cNvPr>
          <p:cNvGrpSpPr/>
          <p:nvPr/>
        </p:nvGrpSpPr>
        <p:grpSpPr>
          <a:xfrm>
            <a:off x="142874" y="496122"/>
            <a:ext cx="11887201" cy="6249160"/>
            <a:chOff x="142874" y="496122"/>
            <a:chExt cx="11887201" cy="6249160"/>
          </a:xfrm>
        </p:grpSpPr>
        <p:grpSp>
          <p:nvGrpSpPr>
            <p:cNvPr id="13" name="Group 12">
              <a:extLst>
                <a:ext uri="{FF2B5EF4-FFF2-40B4-BE49-F238E27FC236}">
                  <a16:creationId xmlns:a16="http://schemas.microsoft.com/office/drawing/2014/main" id="{151506C3-C4CE-4784-8AF3-026BA48CC800}"/>
                </a:ext>
              </a:extLst>
            </p:cNvPr>
            <p:cNvGrpSpPr/>
            <p:nvPr/>
          </p:nvGrpSpPr>
          <p:grpSpPr>
            <a:xfrm>
              <a:off x="142874" y="496123"/>
              <a:ext cx="11887201" cy="6249159"/>
              <a:chOff x="142874" y="496123"/>
              <a:chExt cx="11887201" cy="6249159"/>
            </a:xfrm>
          </p:grpSpPr>
          <p:pic>
            <p:nvPicPr>
              <p:cNvPr id="10" name="Picture 9">
                <a:extLst>
                  <a:ext uri="{FF2B5EF4-FFF2-40B4-BE49-F238E27FC236}">
                    <a16:creationId xmlns:a16="http://schemas.microsoft.com/office/drawing/2014/main" id="{1108231C-E07F-49A6-855A-DF215A8065DD}"/>
                  </a:ext>
                </a:extLst>
              </p:cNvPr>
              <p:cNvPicPr>
                <a:picLocks noChangeAspect="1"/>
              </p:cNvPicPr>
              <p:nvPr/>
            </p:nvPicPr>
            <p:blipFill rotWithShape="1">
              <a:blip r:embed="rId2"/>
              <a:srcRect t="6542"/>
              <a:stretch/>
            </p:blipFill>
            <p:spPr>
              <a:xfrm>
                <a:off x="142874" y="496123"/>
                <a:ext cx="11887201" cy="6249159"/>
              </a:xfrm>
              <a:prstGeom prst="rect">
                <a:avLst/>
              </a:prstGeom>
            </p:spPr>
          </p:pic>
          <p:pic>
            <p:nvPicPr>
              <p:cNvPr id="12" name="Picture 11">
                <a:extLst>
                  <a:ext uri="{FF2B5EF4-FFF2-40B4-BE49-F238E27FC236}">
                    <a16:creationId xmlns:a16="http://schemas.microsoft.com/office/drawing/2014/main" id="{695E984F-30ED-4467-AF0A-2AA580DBBC24}"/>
                  </a:ext>
                </a:extLst>
              </p:cNvPr>
              <p:cNvPicPr>
                <a:picLocks noChangeAspect="1"/>
              </p:cNvPicPr>
              <p:nvPr/>
            </p:nvPicPr>
            <p:blipFill rotWithShape="1">
              <a:blip r:embed="rId2"/>
              <a:srcRect l="16366" t="19208" r="55109" b="74952"/>
              <a:stretch/>
            </p:blipFill>
            <p:spPr>
              <a:xfrm>
                <a:off x="1757460" y="995774"/>
                <a:ext cx="3390787" cy="390525"/>
              </a:xfrm>
              <a:prstGeom prst="rect">
                <a:avLst/>
              </a:prstGeom>
            </p:spPr>
          </p:pic>
        </p:grpSp>
        <p:pic>
          <p:nvPicPr>
            <p:cNvPr id="5" name="Picture 4">
              <a:extLst>
                <a:ext uri="{FF2B5EF4-FFF2-40B4-BE49-F238E27FC236}">
                  <a16:creationId xmlns:a16="http://schemas.microsoft.com/office/drawing/2014/main" id="{351ADAA4-3C23-4F20-BF78-A53DAEE0C8EA}"/>
                </a:ext>
              </a:extLst>
            </p:cNvPr>
            <p:cNvPicPr>
              <a:picLocks noChangeAspect="1"/>
            </p:cNvPicPr>
            <p:nvPr/>
          </p:nvPicPr>
          <p:blipFill>
            <a:blip r:embed="rId3"/>
            <a:stretch>
              <a:fillRect/>
            </a:stretch>
          </p:blipFill>
          <p:spPr>
            <a:xfrm>
              <a:off x="142874" y="496122"/>
              <a:ext cx="1492614" cy="6249160"/>
            </a:xfrm>
            <a:prstGeom prst="rect">
              <a:avLst/>
            </a:prstGeom>
          </p:spPr>
        </p:pic>
      </p:grpSp>
      <p:pic>
        <p:nvPicPr>
          <p:cNvPr id="19" name="Picture 18">
            <a:extLst>
              <a:ext uri="{FF2B5EF4-FFF2-40B4-BE49-F238E27FC236}">
                <a16:creationId xmlns:a16="http://schemas.microsoft.com/office/drawing/2014/main" id="{8C405BEC-0B1F-4F51-BB95-1676143340FA}"/>
              </a:ext>
            </a:extLst>
          </p:cNvPr>
          <p:cNvPicPr>
            <a:picLocks noChangeAspect="1"/>
          </p:cNvPicPr>
          <p:nvPr/>
        </p:nvPicPr>
        <p:blipFill>
          <a:blip r:embed="rId4"/>
          <a:stretch>
            <a:fillRect/>
          </a:stretch>
        </p:blipFill>
        <p:spPr>
          <a:xfrm>
            <a:off x="1770848" y="1021174"/>
            <a:ext cx="10121900" cy="5530325"/>
          </a:xfrm>
          <a:prstGeom prst="rect">
            <a:avLst/>
          </a:prstGeom>
        </p:spPr>
      </p:pic>
      <p:pic>
        <p:nvPicPr>
          <p:cNvPr id="2" name="Picture 1">
            <a:extLst>
              <a:ext uri="{FF2B5EF4-FFF2-40B4-BE49-F238E27FC236}">
                <a16:creationId xmlns:a16="http://schemas.microsoft.com/office/drawing/2014/main" id="{F710D4CA-8D67-40E9-85AB-446711993C79}"/>
              </a:ext>
            </a:extLst>
          </p:cNvPr>
          <p:cNvPicPr>
            <a:picLocks noChangeAspect="1"/>
          </p:cNvPicPr>
          <p:nvPr/>
        </p:nvPicPr>
        <p:blipFill>
          <a:blip r:embed="rId5"/>
          <a:stretch>
            <a:fillRect/>
          </a:stretch>
        </p:blipFill>
        <p:spPr>
          <a:xfrm>
            <a:off x="2079074" y="1425014"/>
            <a:ext cx="4032933" cy="4437212"/>
          </a:xfrm>
          <a:prstGeom prst="rect">
            <a:avLst/>
          </a:prstGeom>
          <a:effectLst>
            <a:outerShdw blurRad="63500" sx="102000" sy="102000" algn="ctr" rotWithShape="0">
              <a:prstClr val="black">
                <a:alpha val="40000"/>
              </a:prstClr>
            </a:outerShdw>
          </a:effectLst>
        </p:spPr>
      </p:pic>
      <p:sp>
        <p:nvSpPr>
          <p:cNvPr id="4" name="Title 1">
            <a:extLst>
              <a:ext uri="{FF2B5EF4-FFF2-40B4-BE49-F238E27FC236}">
                <a16:creationId xmlns:a16="http://schemas.microsoft.com/office/drawing/2014/main" id="{D8DDA9F2-98DC-478C-88B7-8BCD09BE610D}"/>
              </a:ext>
            </a:extLst>
          </p:cNvPr>
          <p:cNvSpPr>
            <a:spLocks noGrp="1"/>
          </p:cNvSpPr>
          <p:nvPr>
            <p:ph type="title"/>
          </p:nvPr>
        </p:nvSpPr>
        <p:spPr>
          <a:xfrm>
            <a:off x="838200" y="88901"/>
            <a:ext cx="10515600" cy="292099"/>
          </a:xfrm>
        </p:spPr>
        <p:txBody>
          <a:bodyPr>
            <a:normAutofit fontScale="90000"/>
          </a:bodyPr>
          <a:lstStyle/>
          <a:p>
            <a:pPr algn="ctr"/>
            <a:r>
              <a:rPr lang="en-GB" sz="1800" b="1" dirty="0"/>
              <a:t>3.2.5– File Drop Service</a:t>
            </a:r>
          </a:p>
        </p:txBody>
      </p:sp>
      <p:grpSp>
        <p:nvGrpSpPr>
          <p:cNvPr id="17" name="Group 16">
            <a:extLst>
              <a:ext uri="{FF2B5EF4-FFF2-40B4-BE49-F238E27FC236}">
                <a16:creationId xmlns:a16="http://schemas.microsoft.com/office/drawing/2014/main" id="{D67DB438-B16E-472F-A40C-987C8306AC64}"/>
              </a:ext>
            </a:extLst>
          </p:cNvPr>
          <p:cNvGrpSpPr/>
          <p:nvPr/>
        </p:nvGrpSpPr>
        <p:grpSpPr>
          <a:xfrm>
            <a:off x="7269626" y="1380564"/>
            <a:ext cx="3971097" cy="4981315"/>
            <a:chOff x="6975512" y="1514783"/>
            <a:chExt cx="3540771" cy="4441517"/>
          </a:xfrm>
        </p:grpSpPr>
        <p:pic>
          <p:nvPicPr>
            <p:cNvPr id="3" name="Picture 2">
              <a:extLst>
                <a:ext uri="{FF2B5EF4-FFF2-40B4-BE49-F238E27FC236}">
                  <a16:creationId xmlns:a16="http://schemas.microsoft.com/office/drawing/2014/main" id="{0AF128EA-9229-4D8B-84DE-4C12C40662F9}"/>
                </a:ext>
              </a:extLst>
            </p:cNvPr>
            <p:cNvPicPr>
              <a:picLocks noChangeAspect="1"/>
            </p:cNvPicPr>
            <p:nvPr/>
          </p:nvPicPr>
          <p:blipFill rotWithShape="1">
            <a:blip r:embed="rId6"/>
            <a:srcRect t="16468" b="6728"/>
            <a:stretch/>
          </p:blipFill>
          <p:spPr>
            <a:xfrm>
              <a:off x="6975512" y="1762125"/>
              <a:ext cx="3540771" cy="4194175"/>
            </a:xfrm>
            <a:prstGeom prst="rect">
              <a:avLst/>
            </a:prstGeom>
          </p:spPr>
        </p:pic>
        <p:sp>
          <p:nvSpPr>
            <p:cNvPr id="6" name="Rectangle 5">
              <a:extLst>
                <a:ext uri="{FF2B5EF4-FFF2-40B4-BE49-F238E27FC236}">
                  <a16:creationId xmlns:a16="http://schemas.microsoft.com/office/drawing/2014/main" id="{E505081B-F8CD-4A85-9ADE-36F6051A440D}"/>
                </a:ext>
              </a:extLst>
            </p:cNvPr>
            <p:cNvSpPr/>
            <p:nvPr/>
          </p:nvSpPr>
          <p:spPr>
            <a:xfrm>
              <a:off x="7166860" y="1519898"/>
              <a:ext cx="752547" cy="233979"/>
            </a:xfrm>
            <a:prstGeom prst="rect">
              <a:avLst/>
            </a:prstGeom>
            <a:solidFill>
              <a:srgbClr val="1A91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PDF</a:t>
              </a:r>
            </a:p>
          </p:txBody>
        </p:sp>
        <p:sp>
          <p:nvSpPr>
            <p:cNvPr id="16" name="Rectangle 15">
              <a:extLst>
                <a:ext uri="{FF2B5EF4-FFF2-40B4-BE49-F238E27FC236}">
                  <a16:creationId xmlns:a16="http://schemas.microsoft.com/office/drawing/2014/main" id="{04201BF8-9D59-45A4-B637-4A17E3E1687F}"/>
                </a:ext>
              </a:extLst>
            </p:cNvPr>
            <p:cNvSpPr/>
            <p:nvPr/>
          </p:nvSpPr>
          <p:spPr>
            <a:xfrm>
              <a:off x="8115557" y="1514783"/>
              <a:ext cx="752547" cy="247341"/>
            </a:xfrm>
            <a:prstGeom prst="rect">
              <a:avLst/>
            </a:prstGeom>
            <a:solidFill>
              <a:srgbClr val="1A91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XML</a:t>
              </a:r>
            </a:p>
          </p:txBody>
        </p:sp>
      </p:grpSp>
    </p:spTree>
    <p:extLst>
      <p:ext uri="{BB962C8B-B14F-4D97-AF65-F5344CB8AC3E}">
        <p14:creationId xmlns:p14="http://schemas.microsoft.com/office/powerpoint/2010/main" val="1263808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4BB4037-276A-425F-B618-D2BFD19033BE}"/>
              </a:ext>
            </a:extLst>
          </p:cNvPr>
          <p:cNvGrpSpPr/>
          <p:nvPr/>
        </p:nvGrpSpPr>
        <p:grpSpPr>
          <a:xfrm>
            <a:off x="142874" y="496122"/>
            <a:ext cx="11887201" cy="6249160"/>
            <a:chOff x="142874" y="496122"/>
            <a:chExt cx="11887201" cy="6249160"/>
          </a:xfrm>
        </p:grpSpPr>
        <p:grpSp>
          <p:nvGrpSpPr>
            <p:cNvPr id="13" name="Group 12">
              <a:extLst>
                <a:ext uri="{FF2B5EF4-FFF2-40B4-BE49-F238E27FC236}">
                  <a16:creationId xmlns:a16="http://schemas.microsoft.com/office/drawing/2014/main" id="{151506C3-C4CE-4784-8AF3-026BA48CC800}"/>
                </a:ext>
              </a:extLst>
            </p:cNvPr>
            <p:cNvGrpSpPr/>
            <p:nvPr/>
          </p:nvGrpSpPr>
          <p:grpSpPr>
            <a:xfrm>
              <a:off x="142874" y="496123"/>
              <a:ext cx="11887201" cy="6249159"/>
              <a:chOff x="142874" y="496123"/>
              <a:chExt cx="11887201" cy="6249159"/>
            </a:xfrm>
          </p:grpSpPr>
          <p:pic>
            <p:nvPicPr>
              <p:cNvPr id="10" name="Picture 9">
                <a:extLst>
                  <a:ext uri="{FF2B5EF4-FFF2-40B4-BE49-F238E27FC236}">
                    <a16:creationId xmlns:a16="http://schemas.microsoft.com/office/drawing/2014/main" id="{1108231C-E07F-49A6-855A-DF215A8065DD}"/>
                  </a:ext>
                </a:extLst>
              </p:cNvPr>
              <p:cNvPicPr>
                <a:picLocks noChangeAspect="1"/>
              </p:cNvPicPr>
              <p:nvPr/>
            </p:nvPicPr>
            <p:blipFill rotWithShape="1">
              <a:blip r:embed="rId2"/>
              <a:srcRect t="6542"/>
              <a:stretch/>
            </p:blipFill>
            <p:spPr>
              <a:xfrm>
                <a:off x="142874" y="496123"/>
                <a:ext cx="11887201" cy="6249159"/>
              </a:xfrm>
              <a:prstGeom prst="rect">
                <a:avLst/>
              </a:prstGeom>
            </p:spPr>
          </p:pic>
          <p:pic>
            <p:nvPicPr>
              <p:cNvPr id="12" name="Picture 11">
                <a:extLst>
                  <a:ext uri="{FF2B5EF4-FFF2-40B4-BE49-F238E27FC236}">
                    <a16:creationId xmlns:a16="http://schemas.microsoft.com/office/drawing/2014/main" id="{695E984F-30ED-4467-AF0A-2AA580DBBC24}"/>
                  </a:ext>
                </a:extLst>
              </p:cNvPr>
              <p:cNvPicPr>
                <a:picLocks noChangeAspect="1"/>
              </p:cNvPicPr>
              <p:nvPr/>
            </p:nvPicPr>
            <p:blipFill rotWithShape="1">
              <a:blip r:embed="rId2"/>
              <a:srcRect l="16366" t="19208" r="55109" b="74952"/>
              <a:stretch/>
            </p:blipFill>
            <p:spPr>
              <a:xfrm>
                <a:off x="1757460" y="995774"/>
                <a:ext cx="3390787" cy="390525"/>
              </a:xfrm>
              <a:prstGeom prst="rect">
                <a:avLst/>
              </a:prstGeom>
            </p:spPr>
          </p:pic>
        </p:grpSp>
        <p:pic>
          <p:nvPicPr>
            <p:cNvPr id="3" name="Picture 2">
              <a:extLst>
                <a:ext uri="{FF2B5EF4-FFF2-40B4-BE49-F238E27FC236}">
                  <a16:creationId xmlns:a16="http://schemas.microsoft.com/office/drawing/2014/main" id="{88123051-B79B-4A45-83B0-60AF7729E3EC}"/>
                </a:ext>
              </a:extLst>
            </p:cNvPr>
            <p:cNvPicPr>
              <a:picLocks noChangeAspect="1"/>
            </p:cNvPicPr>
            <p:nvPr/>
          </p:nvPicPr>
          <p:blipFill>
            <a:blip r:embed="rId3"/>
            <a:stretch>
              <a:fillRect/>
            </a:stretch>
          </p:blipFill>
          <p:spPr>
            <a:xfrm>
              <a:off x="142874" y="496122"/>
              <a:ext cx="1492614" cy="6249160"/>
            </a:xfrm>
            <a:prstGeom prst="rect">
              <a:avLst/>
            </a:prstGeom>
          </p:spPr>
        </p:pic>
      </p:grpSp>
      <p:pic>
        <p:nvPicPr>
          <p:cNvPr id="19" name="Picture 18">
            <a:extLst>
              <a:ext uri="{FF2B5EF4-FFF2-40B4-BE49-F238E27FC236}">
                <a16:creationId xmlns:a16="http://schemas.microsoft.com/office/drawing/2014/main" id="{8C405BEC-0B1F-4F51-BB95-1676143340FA}"/>
              </a:ext>
            </a:extLst>
          </p:cNvPr>
          <p:cNvPicPr>
            <a:picLocks noChangeAspect="1"/>
          </p:cNvPicPr>
          <p:nvPr/>
        </p:nvPicPr>
        <p:blipFill>
          <a:blip r:embed="rId4"/>
          <a:stretch>
            <a:fillRect/>
          </a:stretch>
        </p:blipFill>
        <p:spPr>
          <a:xfrm>
            <a:off x="1770848" y="1021174"/>
            <a:ext cx="10121900" cy="5530325"/>
          </a:xfrm>
          <a:prstGeom prst="rect">
            <a:avLst/>
          </a:prstGeom>
        </p:spPr>
      </p:pic>
      <p:pic>
        <p:nvPicPr>
          <p:cNvPr id="2" name="Picture 1">
            <a:extLst>
              <a:ext uri="{FF2B5EF4-FFF2-40B4-BE49-F238E27FC236}">
                <a16:creationId xmlns:a16="http://schemas.microsoft.com/office/drawing/2014/main" id="{F710D4CA-8D67-40E9-85AB-446711993C79}"/>
              </a:ext>
            </a:extLst>
          </p:cNvPr>
          <p:cNvPicPr>
            <a:picLocks noChangeAspect="1"/>
          </p:cNvPicPr>
          <p:nvPr/>
        </p:nvPicPr>
        <p:blipFill>
          <a:blip r:embed="rId5"/>
          <a:stretch>
            <a:fillRect/>
          </a:stretch>
        </p:blipFill>
        <p:spPr>
          <a:xfrm>
            <a:off x="2079074" y="1425014"/>
            <a:ext cx="4032933" cy="4437212"/>
          </a:xfrm>
          <a:prstGeom prst="rect">
            <a:avLst/>
          </a:prstGeom>
          <a:effectLst>
            <a:outerShdw blurRad="63500" sx="102000" sy="102000" algn="ctr" rotWithShape="0">
              <a:prstClr val="black">
                <a:alpha val="40000"/>
              </a:prstClr>
            </a:outerShdw>
          </a:effectLst>
        </p:spPr>
      </p:pic>
      <p:sp>
        <p:nvSpPr>
          <p:cNvPr id="4" name="Title 1">
            <a:extLst>
              <a:ext uri="{FF2B5EF4-FFF2-40B4-BE49-F238E27FC236}">
                <a16:creationId xmlns:a16="http://schemas.microsoft.com/office/drawing/2014/main" id="{D8DDA9F2-98DC-478C-88B7-8BCD09BE610D}"/>
              </a:ext>
            </a:extLst>
          </p:cNvPr>
          <p:cNvSpPr>
            <a:spLocks noGrp="1"/>
          </p:cNvSpPr>
          <p:nvPr>
            <p:ph type="title"/>
          </p:nvPr>
        </p:nvSpPr>
        <p:spPr>
          <a:xfrm>
            <a:off x="838200" y="88901"/>
            <a:ext cx="10515600" cy="292099"/>
          </a:xfrm>
        </p:spPr>
        <p:txBody>
          <a:bodyPr>
            <a:normAutofit fontScale="90000"/>
          </a:bodyPr>
          <a:lstStyle/>
          <a:p>
            <a:pPr algn="ctr"/>
            <a:r>
              <a:rPr lang="en-GB" sz="1800" b="1" dirty="0"/>
              <a:t>3.2.5– File Drop Service</a:t>
            </a:r>
          </a:p>
        </p:txBody>
      </p:sp>
      <p:pic>
        <p:nvPicPr>
          <p:cNvPr id="5" name="Picture 4">
            <a:extLst>
              <a:ext uri="{FF2B5EF4-FFF2-40B4-BE49-F238E27FC236}">
                <a16:creationId xmlns:a16="http://schemas.microsoft.com/office/drawing/2014/main" id="{41BCB61F-4B56-4EB7-BB79-BB47EE20E057}"/>
              </a:ext>
            </a:extLst>
          </p:cNvPr>
          <p:cNvPicPr>
            <a:picLocks noChangeAspect="1"/>
          </p:cNvPicPr>
          <p:nvPr/>
        </p:nvPicPr>
        <p:blipFill rotWithShape="1">
          <a:blip r:embed="rId6"/>
          <a:srcRect b="16346"/>
          <a:stretch/>
        </p:blipFill>
        <p:spPr>
          <a:xfrm>
            <a:off x="7909903" y="2583879"/>
            <a:ext cx="2792557" cy="2404914"/>
          </a:xfrm>
          <a:prstGeom prst="rect">
            <a:avLst/>
          </a:prstGeom>
        </p:spPr>
      </p:pic>
    </p:spTree>
    <p:extLst>
      <p:ext uri="{BB962C8B-B14F-4D97-AF65-F5344CB8AC3E}">
        <p14:creationId xmlns:p14="http://schemas.microsoft.com/office/powerpoint/2010/main" val="2951358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B7A2C8-8B6C-405E-8B1A-67E529D9E305}"/>
              </a:ext>
            </a:extLst>
          </p:cNvPr>
          <p:cNvSpPr>
            <a:spLocks noGrp="1"/>
          </p:cNvSpPr>
          <p:nvPr>
            <p:ph type="title"/>
          </p:nvPr>
        </p:nvSpPr>
        <p:spPr>
          <a:xfrm>
            <a:off x="838200" y="88901"/>
            <a:ext cx="10515600" cy="292099"/>
          </a:xfrm>
        </p:spPr>
        <p:txBody>
          <a:bodyPr>
            <a:normAutofit fontScale="90000"/>
          </a:bodyPr>
          <a:lstStyle/>
          <a:p>
            <a:pPr algn="ctr"/>
            <a:r>
              <a:rPr lang="en-GB" sz="1800" b="1" dirty="0"/>
              <a:t>User Management</a:t>
            </a:r>
          </a:p>
        </p:txBody>
      </p:sp>
      <p:pic>
        <p:nvPicPr>
          <p:cNvPr id="12" name="Picture 11">
            <a:extLst>
              <a:ext uri="{FF2B5EF4-FFF2-40B4-BE49-F238E27FC236}">
                <a16:creationId xmlns:a16="http://schemas.microsoft.com/office/drawing/2014/main" id="{4D9FAE69-6E24-425F-9E76-64A7CE47C754}"/>
              </a:ext>
            </a:extLst>
          </p:cNvPr>
          <p:cNvPicPr>
            <a:picLocks noChangeAspect="1"/>
          </p:cNvPicPr>
          <p:nvPr/>
        </p:nvPicPr>
        <p:blipFill>
          <a:blip r:embed="rId2"/>
          <a:stretch>
            <a:fillRect/>
          </a:stretch>
        </p:blipFill>
        <p:spPr>
          <a:xfrm>
            <a:off x="166687" y="304800"/>
            <a:ext cx="11858625" cy="6248400"/>
          </a:xfrm>
          <a:prstGeom prst="rect">
            <a:avLst/>
          </a:prstGeom>
        </p:spPr>
      </p:pic>
      <p:pic>
        <p:nvPicPr>
          <p:cNvPr id="14" name="Picture 13">
            <a:extLst>
              <a:ext uri="{FF2B5EF4-FFF2-40B4-BE49-F238E27FC236}">
                <a16:creationId xmlns:a16="http://schemas.microsoft.com/office/drawing/2014/main" id="{D1E36270-EFF9-435D-B603-1C835450CF46}"/>
              </a:ext>
            </a:extLst>
          </p:cNvPr>
          <p:cNvPicPr>
            <a:picLocks noChangeAspect="1"/>
          </p:cNvPicPr>
          <p:nvPr/>
        </p:nvPicPr>
        <p:blipFill>
          <a:blip r:embed="rId3"/>
          <a:stretch>
            <a:fillRect/>
          </a:stretch>
        </p:blipFill>
        <p:spPr>
          <a:xfrm>
            <a:off x="1924049" y="1301773"/>
            <a:ext cx="9810751" cy="1213957"/>
          </a:xfrm>
          <a:prstGeom prst="rect">
            <a:avLst/>
          </a:prstGeom>
        </p:spPr>
      </p:pic>
    </p:spTree>
    <p:extLst>
      <p:ext uri="{BB962C8B-B14F-4D97-AF65-F5344CB8AC3E}">
        <p14:creationId xmlns:p14="http://schemas.microsoft.com/office/powerpoint/2010/main" val="176658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165AEE5-05F0-4118-A75B-DF09770D92EB}"/>
              </a:ext>
            </a:extLst>
          </p:cNvPr>
          <p:cNvGrpSpPr/>
          <p:nvPr/>
        </p:nvGrpSpPr>
        <p:grpSpPr>
          <a:xfrm>
            <a:off x="132559" y="380999"/>
            <a:ext cx="11926881" cy="6284620"/>
            <a:chOff x="132559" y="380999"/>
            <a:chExt cx="11926881" cy="6284620"/>
          </a:xfrm>
        </p:grpSpPr>
        <p:pic>
          <p:nvPicPr>
            <p:cNvPr id="11" name="Picture 10">
              <a:extLst>
                <a:ext uri="{FF2B5EF4-FFF2-40B4-BE49-F238E27FC236}">
                  <a16:creationId xmlns:a16="http://schemas.microsoft.com/office/drawing/2014/main" id="{D1714B7C-7372-4342-AB3E-29E3F2FC307A}"/>
                </a:ext>
              </a:extLst>
            </p:cNvPr>
            <p:cNvPicPr>
              <a:picLocks noChangeAspect="1"/>
            </p:cNvPicPr>
            <p:nvPr/>
          </p:nvPicPr>
          <p:blipFill rotWithShape="1">
            <a:blip r:embed="rId2"/>
            <a:srcRect t="6323"/>
            <a:stretch/>
          </p:blipFill>
          <p:spPr>
            <a:xfrm>
              <a:off x="132559" y="381000"/>
              <a:ext cx="11926881" cy="6284619"/>
            </a:xfrm>
            <a:prstGeom prst="rect">
              <a:avLst/>
            </a:prstGeom>
          </p:spPr>
        </p:pic>
        <p:pic>
          <p:nvPicPr>
            <p:cNvPr id="9" name="Picture 8">
              <a:extLst>
                <a:ext uri="{FF2B5EF4-FFF2-40B4-BE49-F238E27FC236}">
                  <a16:creationId xmlns:a16="http://schemas.microsoft.com/office/drawing/2014/main" id="{68684827-4737-4990-B963-01A017384065}"/>
                </a:ext>
              </a:extLst>
            </p:cNvPr>
            <p:cNvPicPr>
              <a:picLocks noChangeAspect="1"/>
            </p:cNvPicPr>
            <p:nvPr/>
          </p:nvPicPr>
          <p:blipFill>
            <a:blip r:embed="rId3"/>
            <a:stretch>
              <a:fillRect/>
            </a:stretch>
          </p:blipFill>
          <p:spPr>
            <a:xfrm>
              <a:off x="132560" y="380999"/>
              <a:ext cx="1498114" cy="6284620"/>
            </a:xfrm>
            <a:prstGeom prst="rect">
              <a:avLst/>
            </a:prstGeom>
          </p:spPr>
        </p:pic>
      </p:grpSp>
      <p:pic>
        <p:nvPicPr>
          <p:cNvPr id="15" name="Picture 14">
            <a:extLst>
              <a:ext uri="{FF2B5EF4-FFF2-40B4-BE49-F238E27FC236}">
                <a16:creationId xmlns:a16="http://schemas.microsoft.com/office/drawing/2014/main" id="{4BE2D429-E650-4089-B5BB-D9531764BDBF}"/>
              </a:ext>
            </a:extLst>
          </p:cNvPr>
          <p:cNvPicPr>
            <a:picLocks noChangeAspect="1"/>
          </p:cNvPicPr>
          <p:nvPr/>
        </p:nvPicPr>
        <p:blipFill rotWithShape="1">
          <a:blip r:embed="rId4"/>
          <a:srcRect l="1912" t="3131" r="2194" b="3129"/>
          <a:stretch/>
        </p:blipFill>
        <p:spPr>
          <a:xfrm>
            <a:off x="1752478" y="865414"/>
            <a:ext cx="10191871" cy="5664059"/>
          </a:xfrm>
          <a:prstGeom prst="rect">
            <a:avLst/>
          </a:prstGeom>
        </p:spPr>
      </p:pic>
      <p:sp>
        <p:nvSpPr>
          <p:cNvPr id="2" name="Title 1">
            <a:extLst>
              <a:ext uri="{FF2B5EF4-FFF2-40B4-BE49-F238E27FC236}">
                <a16:creationId xmlns:a16="http://schemas.microsoft.com/office/drawing/2014/main" id="{68E1338A-396C-4358-8642-6941DC0A23FD}"/>
              </a:ext>
            </a:extLst>
          </p:cNvPr>
          <p:cNvSpPr>
            <a:spLocks noGrp="1"/>
          </p:cNvSpPr>
          <p:nvPr>
            <p:ph type="title"/>
          </p:nvPr>
        </p:nvSpPr>
        <p:spPr>
          <a:xfrm>
            <a:off x="838200" y="88901"/>
            <a:ext cx="10515600" cy="292099"/>
          </a:xfrm>
        </p:spPr>
        <p:txBody>
          <a:bodyPr>
            <a:normAutofit fontScale="90000"/>
          </a:bodyPr>
          <a:lstStyle/>
          <a:p>
            <a:pPr algn="ctr"/>
            <a:r>
              <a:rPr lang="en-GB" sz="1800" b="1" dirty="0"/>
              <a:t>3.2.1 – Performance Display – Date Picker </a:t>
            </a:r>
            <a:r>
              <a:rPr lang="en-GB" sz="1800" b="1" dirty="0" err="1"/>
              <a:t>Presets</a:t>
            </a:r>
            <a:endParaRPr lang="en-GB" sz="1800" b="1" dirty="0"/>
          </a:p>
        </p:txBody>
      </p:sp>
      <p:graphicFrame>
        <p:nvGraphicFramePr>
          <p:cNvPr id="12" name="Chart 11">
            <a:extLst>
              <a:ext uri="{FF2B5EF4-FFF2-40B4-BE49-F238E27FC236}">
                <a16:creationId xmlns:a16="http://schemas.microsoft.com/office/drawing/2014/main" id="{2035DAC9-9AAD-4F72-A9CB-571CB7707E89}"/>
              </a:ext>
            </a:extLst>
          </p:cNvPr>
          <p:cNvGraphicFramePr/>
          <p:nvPr/>
        </p:nvGraphicFramePr>
        <p:xfrm>
          <a:off x="7287020" y="1633074"/>
          <a:ext cx="3533775" cy="24161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C8329CD2-8A18-42AD-AD5A-CC3B77EE5C1B}"/>
              </a:ext>
            </a:extLst>
          </p:cNvPr>
          <p:cNvGraphicFramePr/>
          <p:nvPr/>
        </p:nvGraphicFramePr>
        <p:xfrm>
          <a:off x="1990725" y="3694271"/>
          <a:ext cx="9363075" cy="2672106"/>
        </p:xfrm>
        <a:graphic>
          <a:graphicData uri="http://schemas.openxmlformats.org/drawingml/2006/chart">
            <c:chart xmlns:c="http://schemas.openxmlformats.org/drawingml/2006/chart" xmlns:r="http://schemas.openxmlformats.org/officeDocument/2006/relationships" r:id="rId6"/>
          </a:graphicData>
        </a:graphic>
      </p:graphicFrame>
      <p:pic>
        <p:nvPicPr>
          <p:cNvPr id="28" name="Picture 27">
            <a:extLst>
              <a:ext uri="{FF2B5EF4-FFF2-40B4-BE49-F238E27FC236}">
                <a16:creationId xmlns:a16="http://schemas.microsoft.com/office/drawing/2014/main" id="{8AE26CE1-9386-4123-BC81-EEAFDCA78E71}"/>
              </a:ext>
            </a:extLst>
          </p:cNvPr>
          <p:cNvPicPr>
            <a:picLocks noChangeAspect="1"/>
          </p:cNvPicPr>
          <p:nvPr/>
        </p:nvPicPr>
        <p:blipFill>
          <a:blip r:embed="rId7"/>
          <a:stretch>
            <a:fillRect/>
          </a:stretch>
        </p:blipFill>
        <p:spPr>
          <a:xfrm>
            <a:off x="1733550" y="1256206"/>
            <a:ext cx="10210799" cy="333755"/>
          </a:xfrm>
          <a:prstGeom prst="rect">
            <a:avLst/>
          </a:prstGeom>
        </p:spPr>
      </p:pic>
      <p:pic>
        <p:nvPicPr>
          <p:cNvPr id="4" name="Picture 3">
            <a:extLst>
              <a:ext uri="{FF2B5EF4-FFF2-40B4-BE49-F238E27FC236}">
                <a16:creationId xmlns:a16="http://schemas.microsoft.com/office/drawing/2014/main" id="{A1CA913F-CEA0-4DEB-BBF7-6E9B119E8B77}"/>
              </a:ext>
            </a:extLst>
          </p:cNvPr>
          <p:cNvPicPr>
            <a:picLocks noChangeAspect="1"/>
          </p:cNvPicPr>
          <p:nvPr/>
        </p:nvPicPr>
        <p:blipFill rotWithShape="1">
          <a:blip r:embed="rId8"/>
          <a:srcRect t="1334" r="1412"/>
          <a:stretch/>
        </p:blipFill>
        <p:spPr>
          <a:xfrm>
            <a:off x="6672262" y="1506369"/>
            <a:ext cx="1281907" cy="1401693"/>
          </a:xfrm>
          <a:prstGeom prst="rect">
            <a:avLst/>
          </a:prstGeom>
          <a:effectLst>
            <a:outerShdw blurRad="50800" dist="38100" dir="2700000" algn="tl" rotWithShape="0">
              <a:prstClr val="black">
                <a:alpha val="40000"/>
              </a:prstClr>
            </a:outerShdw>
          </a:effectLst>
        </p:spPr>
      </p:pic>
      <p:pic>
        <p:nvPicPr>
          <p:cNvPr id="3" name="Picture 2">
            <a:extLst>
              <a:ext uri="{FF2B5EF4-FFF2-40B4-BE49-F238E27FC236}">
                <a16:creationId xmlns:a16="http://schemas.microsoft.com/office/drawing/2014/main" id="{C8514D8C-CA5A-4593-A1D6-4507DA509854}"/>
              </a:ext>
            </a:extLst>
          </p:cNvPr>
          <p:cNvPicPr>
            <a:picLocks noChangeAspect="1"/>
          </p:cNvPicPr>
          <p:nvPr/>
        </p:nvPicPr>
        <p:blipFill>
          <a:blip r:embed="rId9"/>
          <a:stretch>
            <a:fillRect/>
          </a:stretch>
        </p:blipFill>
        <p:spPr>
          <a:xfrm>
            <a:off x="1975469" y="2151627"/>
            <a:ext cx="2095201" cy="711007"/>
          </a:xfrm>
          <a:prstGeom prst="rect">
            <a:avLst/>
          </a:prstGeom>
        </p:spPr>
      </p:pic>
      <p:pic>
        <p:nvPicPr>
          <p:cNvPr id="5" name="Picture 4">
            <a:extLst>
              <a:ext uri="{FF2B5EF4-FFF2-40B4-BE49-F238E27FC236}">
                <a16:creationId xmlns:a16="http://schemas.microsoft.com/office/drawing/2014/main" id="{D71755A0-FD02-486C-8C1D-C5E35CD3C3C7}"/>
              </a:ext>
            </a:extLst>
          </p:cNvPr>
          <p:cNvPicPr>
            <a:picLocks noChangeAspect="1"/>
          </p:cNvPicPr>
          <p:nvPr/>
        </p:nvPicPr>
        <p:blipFill>
          <a:blip r:embed="rId10"/>
          <a:stretch>
            <a:fillRect/>
          </a:stretch>
        </p:blipFill>
        <p:spPr>
          <a:xfrm>
            <a:off x="4451969" y="2151627"/>
            <a:ext cx="2095201" cy="685973"/>
          </a:xfrm>
          <a:prstGeom prst="rect">
            <a:avLst/>
          </a:prstGeom>
        </p:spPr>
      </p:pic>
      <p:pic>
        <p:nvPicPr>
          <p:cNvPr id="7" name="Picture 6">
            <a:extLst>
              <a:ext uri="{FF2B5EF4-FFF2-40B4-BE49-F238E27FC236}">
                <a16:creationId xmlns:a16="http://schemas.microsoft.com/office/drawing/2014/main" id="{55507CFC-EC08-4708-B667-3EECBA3BCF0A}"/>
              </a:ext>
            </a:extLst>
          </p:cNvPr>
          <p:cNvPicPr>
            <a:picLocks noChangeAspect="1"/>
          </p:cNvPicPr>
          <p:nvPr/>
        </p:nvPicPr>
        <p:blipFill>
          <a:blip r:embed="rId11"/>
          <a:stretch>
            <a:fillRect/>
          </a:stretch>
        </p:blipFill>
        <p:spPr>
          <a:xfrm>
            <a:off x="2953249" y="2944888"/>
            <a:ext cx="2621381" cy="845853"/>
          </a:xfrm>
          <a:prstGeom prst="rect">
            <a:avLst/>
          </a:prstGeom>
        </p:spPr>
      </p:pic>
    </p:spTree>
    <p:extLst>
      <p:ext uri="{BB962C8B-B14F-4D97-AF65-F5344CB8AC3E}">
        <p14:creationId xmlns:p14="http://schemas.microsoft.com/office/powerpoint/2010/main" val="196151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C1EDA6-5826-42E3-BB34-5DA820C3C21C}"/>
              </a:ext>
            </a:extLst>
          </p:cNvPr>
          <p:cNvGrpSpPr/>
          <p:nvPr/>
        </p:nvGrpSpPr>
        <p:grpSpPr>
          <a:xfrm>
            <a:off x="132559" y="380999"/>
            <a:ext cx="11926881" cy="6284620"/>
            <a:chOff x="132559" y="380999"/>
            <a:chExt cx="11926881" cy="6284620"/>
          </a:xfrm>
        </p:grpSpPr>
        <p:pic>
          <p:nvPicPr>
            <p:cNvPr id="11" name="Picture 10">
              <a:extLst>
                <a:ext uri="{FF2B5EF4-FFF2-40B4-BE49-F238E27FC236}">
                  <a16:creationId xmlns:a16="http://schemas.microsoft.com/office/drawing/2014/main" id="{D1714B7C-7372-4342-AB3E-29E3F2FC307A}"/>
                </a:ext>
              </a:extLst>
            </p:cNvPr>
            <p:cNvPicPr>
              <a:picLocks noChangeAspect="1"/>
            </p:cNvPicPr>
            <p:nvPr/>
          </p:nvPicPr>
          <p:blipFill rotWithShape="1">
            <a:blip r:embed="rId2"/>
            <a:srcRect t="6323"/>
            <a:stretch/>
          </p:blipFill>
          <p:spPr>
            <a:xfrm>
              <a:off x="132559" y="381000"/>
              <a:ext cx="11926881" cy="6284619"/>
            </a:xfrm>
            <a:prstGeom prst="rect">
              <a:avLst/>
            </a:prstGeom>
          </p:spPr>
        </p:pic>
        <p:pic>
          <p:nvPicPr>
            <p:cNvPr id="7" name="Picture 6">
              <a:extLst>
                <a:ext uri="{FF2B5EF4-FFF2-40B4-BE49-F238E27FC236}">
                  <a16:creationId xmlns:a16="http://schemas.microsoft.com/office/drawing/2014/main" id="{A7241895-D929-4BEA-AEC5-859B61ABF366}"/>
                </a:ext>
              </a:extLst>
            </p:cNvPr>
            <p:cNvPicPr>
              <a:picLocks noChangeAspect="1"/>
            </p:cNvPicPr>
            <p:nvPr/>
          </p:nvPicPr>
          <p:blipFill>
            <a:blip r:embed="rId3"/>
            <a:stretch>
              <a:fillRect/>
            </a:stretch>
          </p:blipFill>
          <p:spPr>
            <a:xfrm>
              <a:off x="132560" y="380999"/>
              <a:ext cx="1498114" cy="6284620"/>
            </a:xfrm>
            <a:prstGeom prst="rect">
              <a:avLst/>
            </a:prstGeom>
          </p:spPr>
        </p:pic>
      </p:grpSp>
      <p:pic>
        <p:nvPicPr>
          <p:cNvPr id="15" name="Picture 14">
            <a:extLst>
              <a:ext uri="{FF2B5EF4-FFF2-40B4-BE49-F238E27FC236}">
                <a16:creationId xmlns:a16="http://schemas.microsoft.com/office/drawing/2014/main" id="{4BE2D429-E650-4089-B5BB-D9531764BDBF}"/>
              </a:ext>
            </a:extLst>
          </p:cNvPr>
          <p:cNvPicPr>
            <a:picLocks noChangeAspect="1"/>
          </p:cNvPicPr>
          <p:nvPr/>
        </p:nvPicPr>
        <p:blipFill rotWithShape="1">
          <a:blip r:embed="rId4"/>
          <a:srcRect l="1912" t="3131" r="2194" b="3129"/>
          <a:stretch/>
        </p:blipFill>
        <p:spPr>
          <a:xfrm>
            <a:off x="1752478" y="865414"/>
            <a:ext cx="10191871" cy="5664059"/>
          </a:xfrm>
          <a:prstGeom prst="rect">
            <a:avLst/>
          </a:prstGeom>
        </p:spPr>
      </p:pic>
      <p:sp>
        <p:nvSpPr>
          <p:cNvPr id="2" name="Title 1">
            <a:extLst>
              <a:ext uri="{FF2B5EF4-FFF2-40B4-BE49-F238E27FC236}">
                <a16:creationId xmlns:a16="http://schemas.microsoft.com/office/drawing/2014/main" id="{68E1338A-396C-4358-8642-6941DC0A23FD}"/>
              </a:ext>
            </a:extLst>
          </p:cNvPr>
          <p:cNvSpPr>
            <a:spLocks noGrp="1"/>
          </p:cNvSpPr>
          <p:nvPr>
            <p:ph type="title"/>
          </p:nvPr>
        </p:nvSpPr>
        <p:spPr>
          <a:xfrm>
            <a:off x="838200" y="88901"/>
            <a:ext cx="10515600" cy="292099"/>
          </a:xfrm>
        </p:spPr>
        <p:txBody>
          <a:bodyPr>
            <a:normAutofit fontScale="90000"/>
          </a:bodyPr>
          <a:lstStyle/>
          <a:p>
            <a:pPr algn="ctr"/>
            <a:r>
              <a:rPr lang="en-GB" sz="1800" b="1" dirty="0"/>
              <a:t>3.2.1 – Performance Display – Date Picker Custom Range</a:t>
            </a:r>
          </a:p>
        </p:txBody>
      </p:sp>
      <p:graphicFrame>
        <p:nvGraphicFramePr>
          <p:cNvPr id="12" name="Chart 11">
            <a:extLst>
              <a:ext uri="{FF2B5EF4-FFF2-40B4-BE49-F238E27FC236}">
                <a16:creationId xmlns:a16="http://schemas.microsoft.com/office/drawing/2014/main" id="{2035DAC9-9AAD-4F72-A9CB-571CB7707E89}"/>
              </a:ext>
            </a:extLst>
          </p:cNvPr>
          <p:cNvGraphicFramePr/>
          <p:nvPr/>
        </p:nvGraphicFramePr>
        <p:xfrm>
          <a:off x="7287020" y="1633074"/>
          <a:ext cx="3533775" cy="24161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C8329CD2-8A18-42AD-AD5A-CC3B77EE5C1B}"/>
              </a:ext>
            </a:extLst>
          </p:cNvPr>
          <p:cNvGraphicFramePr/>
          <p:nvPr/>
        </p:nvGraphicFramePr>
        <p:xfrm>
          <a:off x="1990725" y="3694271"/>
          <a:ext cx="9363075" cy="2672106"/>
        </p:xfrm>
        <a:graphic>
          <a:graphicData uri="http://schemas.openxmlformats.org/drawingml/2006/chart">
            <c:chart xmlns:c="http://schemas.openxmlformats.org/drawingml/2006/chart" xmlns:r="http://schemas.openxmlformats.org/officeDocument/2006/relationships" r:id="rId6"/>
          </a:graphicData>
        </a:graphic>
      </p:graphicFrame>
      <p:pic>
        <p:nvPicPr>
          <p:cNvPr id="28" name="Picture 27">
            <a:extLst>
              <a:ext uri="{FF2B5EF4-FFF2-40B4-BE49-F238E27FC236}">
                <a16:creationId xmlns:a16="http://schemas.microsoft.com/office/drawing/2014/main" id="{8AE26CE1-9386-4123-BC81-EEAFDCA78E71}"/>
              </a:ext>
            </a:extLst>
          </p:cNvPr>
          <p:cNvPicPr>
            <a:picLocks noChangeAspect="1"/>
          </p:cNvPicPr>
          <p:nvPr/>
        </p:nvPicPr>
        <p:blipFill>
          <a:blip r:embed="rId7"/>
          <a:stretch>
            <a:fillRect/>
          </a:stretch>
        </p:blipFill>
        <p:spPr>
          <a:xfrm>
            <a:off x="1733550" y="1256206"/>
            <a:ext cx="10210799" cy="333755"/>
          </a:xfrm>
          <a:prstGeom prst="rect">
            <a:avLst/>
          </a:prstGeom>
        </p:spPr>
      </p:pic>
      <p:pic>
        <p:nvPicPr>
          <p:cNvPr id="4" name="Picture 3">
            <a:extLst>
              <a:ext uri="{FF2B5EF4-FFF2-40B4-BE49-F238E27FC236}">
                <a16:creationId xmlns:a16="http://schemas.microsoft.com/office/drawing/2014/main" id="{C62A172A-9B79-4019-ADE1-7052F6010A6C}"/>
              </a:ext>
            </a:extLst>
          </p:cNvPr>
          <p:cNvPicPr>
            <a:picLocks noChangeAspect="1"/>
          </p:cNvPicPr>
          <p:nvPr/>
        </p:nvPicPr>
        <p:blipFill>
          <a:blip r:embed="rId8"/>
          <a:stretch>
            <a:fillRect/>
          </a:stretch>
        </p:blipFill>
        <p:spPr>
          <a:xfrm>
            <a:off x="1990725" y="2086295"/>
            <a:ext cx="2095201" cy="711007"/>
          </a:xfrm>
          <a:prstGeom prst="rect">
            <a:avLst/>
          </a:prstGeom>
        </p:spPr>
      </p:pic>
      <p:pic>
        <p:nvPicPr>
          <p:cNvPr id="5" name="Picture 4">
            <a:extLst>
              <a:ext uri="{FF2B5EF4-FFF2-40B4-BE49-F238E27FC236}">
                <a16:creationId xmlns:a16="http://schemas.microsoft.com/office/drawing/2014/main" id="{DF0565CC-299E-4429-8E9A-2FDCAC6198A9}"/>
              </a:ext>
            </a:extLst>
          </p:cNvPr>
          <p:cNvPicPr>
            <a:picLocks noChangeAspect="1"/>
          </p:cNvPicPr>
          <p:nvPr/>
        </p:nvPicPr>
        <p:blipFill>
          <a:blip r:embed="rId9"/>
          <a:stretch>
            <a:fillRect/>
          </a:stretch>
        </p:blipFill>
        <p:spPr>
          <a:xfrm>
            <a:off x="4467225" y="2086295"/>
            <a:ext cx="2095201" cy="685973"/>
          </a:xfrm>
          <a:prstGeom prst="rect">
            <a:avLst/>
          </a:prstGeom>
        </p:spPr>
      </p:pic>
      <p:pic>
        <p:nvPicPr>
          <p:cNvPr id="9" name="Picture 8">
            <a:extLst>
              <a:ext uri="{FF2B5EF4-FFF2-40B4-BE49-F238E27FC236}">
                <a16:creationId xmlns:a16="http://schemas.microsoft.com/office/drawing/2014/main" id="{DD404D62-97AD-4651-9E3D-73DBAE8D35C5}"/>
              </a:ext>
            </a:extLst>
          </p:cNvPr>
          <p:cNvPicPr>
            <a:picLocks noChangeAspect="1"/>
          </p:cNvPicPr>
          <p:nvPr/>
        </p:nvPicPr>
        <p:blipFill>
          <a:blip r:embed="rId10"/>
          <a:stretch>
            <a:fillRect/>
          </a:stretch>
        </p:blipFill>
        <p:spPr>
          <a:xfrm>
            <a:off x="2953249" y="2944888"/>
            <a:ext cx="2621381" cy="845853"/>
          </a:xfrm>
          <a:prstGeom prst="rect">
            <a:avLst/>
          </a:prstGeom>
        </p:spPr>
      </p:pic>
      <p:pic>
        <p:nvPicPr>
          <p:cNvPr id="3" name="Picture 2">
            <a:extLst>
              <a:ext uri="{FF2B5EF4-FFF2-40B4-BE49-F238E27FC236}">
                <a16:creationId xmlns:a16="http://schemas.microsoft.com/office/drawing/2014/main" id="{80E248B4-E04D-4089-A3CA-82CB54BA78D9}"/>
              </a:ext>
            </a:extLst>
          </p:cNvPr>
          <p:cNvPicPr>
            <a:picLocks noChangeAspect="1"/>
          </p:cNvPicPr>
          <p:nvPr/>
        </p:nvPicPr>
        <p:blipFill>
          <a:blip r:embed="rId11"/>
          <a:stretch>
            <a:fillRect/>
          </a:stretch>
        </p:blipFill>
        <p:spPr>
          <a:xfrm>
            <a:off x="5253255" y="1496928"/>
            <a:ext cx="4367213" cy="228117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696151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5221765-12B7-47BD-902D-B44E7539B41A}"/>
              </a:ext>
            </a:extLst>
          </p:cNvPr>
          <p:cNvGrpSpPr/>
          <p:nvPr/>
        </p:nvGrpSpPr>
        <p:grpSpPr>
          <a:xfrm>
            <a:off x="109020" y="457688"/>
            <a:ext cx="11973960" cy="6291872"/>
            <a:chOff x="109020" y="457688"/>
            <a:chExt cx="11973960" cy="6291872"/>
          </a:xfrm>
        </p:grpSpPr>
        <p:grpSp>
          <p:nvGrpSpPr>
            <p:cNvPr id="9" name="Group 8">
              <a:extLst>
                <a:ext uri="{FF2B5EF4-FFF2-40B4-BE49-F238E27FC236}">
                  <a16:creationId xmlns:a16="http://schemas.microsoft.com/office/drawing/2014/main" id="{EE2272F8-8513-4C5E-B320-797C2EE2F298}"/>
                </a:ext>
              </a:extLst>
            </p:cNvPr>
            <p:cNvGrpSpPr/>
            <p:nvPr/>
          </p:nvGrpSpPr>
          <p:grpSpPr>
            <a:xfrm>
              <a:off x="109020" y="457688"/>
              <a:ext cx="11973960" cy="6291872"/>
              <a:chOff x="104776" y="438150"/>
              <a:chExt cx="11973960" cy="6291872"/>
            </a:xfrm>
          </p:grpSpPr>
          <p:pic>
            <p:nvPicPr>
              <p:cNvPr id="16" name="Picture 15">
                <a:extLst>
                  <a:ext uri="{FF2B5EF4-FFF2-40B4-BE49-F238E27FC236}">
                    <a16:creationId xmlns:a16="http://schemas.microsoft.com/office/drawing/2014/main" id="{E6FD92FC-4FEE-410B-9921-47DA8A48BC6D}"/>
                  </a:ext>
                </a:extLst>
              </p:cNvPr>
              <p:cNvPicPr>
                <a:picLocks noChangeAspect="1"/>
              </p:cNvPicPr>
              <p:nvPr/>
            </p:nvPicPr>
            <p:blipFill rotWithShape="1">
              <a:blip r:embed="rId3"/>
              <a:srcRect t="6584"/>
              <a:stretch/>
            </p:blipFill>
            <p:spPr>
              <a:xfrm>
                <a:off x="104776" y="438150"/>
                <a:ext cx="11973960" cy="6291872"/>
              </a:xfrm>
              <a:prstGeom prst="rect">
                <a:avLst/>
              </a:prstGeom>
            </p:spPr>
          </p:pic>
          <p:sp>
            <p:nvSpPr>
              <p:cNvPr id="18" name="Rectangle: Rounded Corners 17">
                <a:extLst>
                  <a:ext uri="{FF2B5EF4-FFF2-40B4-BE49-F238E27FC236}">
                    <a16:creationId xmlns:a16="http://schemas.microsoft.com/office/drawing/2014/main" id="{719D3AC7-84E8-4FA2-AE95-07F8B99C95FD}"/>
                  </a:ext>
                </a:extLst>
              </p:cNvPr>
              <p:cNvSpPr/>
              <p:nvPr/>
            </p:nvSpPr>
            <p:spPr>
              <a:xfrm>
                <a:off x="1730376" y="946150"/>
                <a:ext cx="403224" cy="1143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grpSp>
        <p:pic>
          <p:nvPicPr>
            <p:cNvPr id="3" name="Picture 2">
              <a:extLst>
                <a:ext uri="{FF2B5EF4-FFF2-40B4-BE49-F238E27FC236}">
                  <a16:creationId xmlns:a16="http://schemas.microsoft.com/office/drawing/2014/main" id="{525B94C1-D5E8-4A2F-9B17-855784D7A6E0}"/>
                </a:ext>
              </a:extLst>
            </p:cNvPr>
            <p:cNvPicPr>
              <a:picLocks noChangeAspect="1"/>
            </p:cNvPicPr>
            <p:nvPr/>
          </p:nvPicPr>
          <p:blipFill>
            <a:blip r:embed="rId4"/>
            <a:stretch>
              <a:fillRect/>
            </a:stretch>
          </p:blipFill>
          <p:spPr>
            <a:xfrm>
              <a:off x="109020" y="457688"/>
              <a:ext cx="1496580" cy="6291872"/>
            </a:xfrm>
            <a:prstGeom prst="rect">
              <a:avLst/>
            </a:prstGeom>
          </p:spPr>
        </p:pic>
      </p:grpSp>
      <p:sp>
        <p:nvSpPr>
          <p:cNvPr id="10" name="Title 1">
            <a:extLst>
              <a:ext uri="{FF2B5EF4-FFF2-40B4-BE49-F238E27FC236}">
                <a16:creationId xmlns:a16="http://schemas.microsoft.com/office/drawing/2014/main" id="{6722E98C-1726-42B3-B853-7850D5D3FD20}"/>
              </a:ext>
            </a:extLst>
          </p:cNvPr>
          <p:cNvSpPr>
            <a:spLocks noGrp="1"/>
          </p:cNvSpPr>
          <p:nvPr/>
        </p:nvSpPr>
        <p:spPr>
          <a:xfrm>
            <a:off x="842444" y="108439"/>
            <a:ext cx="10515600" cy="29209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1800" b="1" dirty="0"/>
              <a:t>3.2.2 – Policy Management</a:t>
            </a:r>
          </a:p>
        </p:txBody>
      </p:sp>
      <p:pic>
        <p:nvPicPr>
          <p:cNvPr id="11" name="Picture 10">
            <a:extLst>
              <a:ext uri="{FF2B5EF4-FFF2-40B4-BE49-F238E27FC236}">
                <a16:creationId xmlns:a16="http://schemas.microsoft.com/office/drawing/2014/main" id="{BE50435F-943B-4FCC-ACCE-007DDD8A04D8}"/>
              </a:ext>
            </a:extLst>
          </p:cNvPr>
          <p:cNvPicPr>
            <a:picLocks noChangeAspect="1"/>
          </p:cNvPicPr>
          <p:nvPr/>
        </p:nvPicPr>
        <p:blipFill rotWithShape="1">
          <a:blip r:embed="rId3"/>
          <a:srcRect l="13543" t="26175" r="2476" b="67489"/>
          <a:stretch/>
        </p:blipFill>
        <p:spPr>
          <a:xfrm>
            <a:off x="1734620" y="4959837"/>
            <a:ext cx="10204450" cy="359411"/>
          </a:xfrm>
          <a:prstGeom prst="rect">
            <a:avLst/>
          </a:prstGeom>
        </p:spPr>
      </p:pic>
      <p:pic>
        <p:nvPicPr>
          <p:cNvPr id="13" name="Picture 12">
            <a:extLst>
              <a:ext uri="{FF2B5EF4-FFF2-40B4-BE49-F238E27FC236}">
                <a16:creationId xmlns:a16="http://schemas.microsoft.com/office/drawing/2014/main" id="{2B6B485A-43CE-45A2-8447-679AC959E7D8}"/>
              </a:ext>
            </a:extLst>
          </p:cNvPr>
          <p:cNvPicPr>
            <a:picLocks noChangeAspect="1"/>
          </p:cNvPicPr>
          <p:nvPr/>
        </p:nvPicPr>
        <p:blipFill>
          <a:blip r:embed="rId5"/>
          <a:stretch>
            <a:fillRect/>
          </a:stretch>
        </p:blipFill>
        <p:spPr>
          <a:xfrm>
            <a:off x="1856857" y="1710372"/>
            <a:ext cx="9934575" cy="4052436"/>
          </a:xfrm>
          <a:prstGeom prst="rect">
            <a:avLst/>
          </a:prstGeom>
        </p:spPr>
      </p:pic>
      <p:pic>
        <p:nvPicPr>
          <p:cNvPr id="2" name="Picture 1">
            <a:extLst>
              <a:ext uri="{FF2B5EF4-FFF2-40B4-BE49-F238E27FC236}">
                <a16:creationId xmlns:a16="http://schemas.microsoft.com/office/drawing/2014/main" id="{1E1852F3-52B6-4E79-96B9-3B07108712E1}"/>
              </a:ext>
            </a:extLst>
          </p:cNvPr>
          <p:cNvPicPr>
            <a:picLocks noChangeAspect="1"/>
          </p:cNvPicPr>
          <p:nvPr/>
        </p:nvPicPr>
        <p:blipFill rotWithShape="1">
          <a:blip r:embed="rId6"/>
          <a:srcRect l="-684" t="-683" b="51561"/>
          <a:stretch/>
        </p:blipFill>
        <p:spPr>
          <a:xfrm>
            <a:off x="1856857" y="5777768"/>
            <a:ext cx="9893057" cy="823057"/>
          </a:xfrm>
          <a:prstGeom prst="rect">
            <a:avLst/>
          </a:prstGeom>
        </p:spPr>
      </p:pic>
      <p:graphicFrame>
        <p:nvGraphicFramePr>
          <p:cNvPr id="4" name="Object 3">
            <a:extLst>
              <a:ext uri="{FF2B5EF4-FFF2-40B4-BE49-F238E27FC236}">
                <a16:creationId xmlns:a16="http://schemas.microsoft.com/office/drawing/2014/main" id="{78CFE111-4C21-4FBC-BA88-6289838AB726}"/>
              </a:ext>
            </a:extLst>
          </p:cNvPr>
          <p:cNvGraphicFramePr>
            <a:graphicFrameLocks noChangeAspect="1"/>
          </p:cNvGraphicFramePr>
          <p:nvPr>
            <p:extLst>
              <p:ext uri="{D42A27DB-BD31-4B8C-83A1-F6EECF244321}">
                <p14:modId xmlns:p14="http://schemas.microsoft.com/office/powerpoint/2010/main" val="1729697113"/>
              </p:ext>
            </p:extLst>
          </p:nvPr>
        </p:nvGraphicFramePr>
        <p:xfrm>
          <a:off x="1734620" y="965688"/>
          <a:ext cx="10218703" cy="679949"/>
        </p:xfrm>
        <a:graphic>
          <a:graphicData uri="http://schemas.openxmlformats.org/presentationml/2006/ole">
            <mc:AlternateContent xmlns:mc="http://schemas.openxmlformats.org/markup-compatibility/2006">
              <mc:Choice xmlns:v="urn:schemas-microsoft-com:vml" Requires="v">
                <p:oleObj spid="_x0000_s1075" name="Image" r:id="rId7" imgW="13599720" imgH="888840" progId="Photoshop.Image.13">
                  <p:embed/>
                </p:oleObj>
              </mc:Choice>
              <mc:Fallback>
                <p:oleObj name="Image" r:id="rId7" imgW="13599720" imgH="888840" progId="Photoshop.Image.13">
                  <p:embed/>
                  <p:pic>
                    <p:nvPicPr>
                      <p:cNvPr id="0" name=""/>
                      <p:cNvPicPr/>
                      <p:nvPr/>
                    </p:nvPicPr>
                    <p:blipFill>
                      <a:blip r:embed="rId8"/>
                      <a:stretch>
                        <a:fillRect/>
                      </a:stretch>
                    </p:blipFill>
                    <p:spPr>
                      <a:xfrm>
                        <a:off x="1734620" y="965688"/>
                        <a:ext cx="10218703" cy="679949"/>
                      </a:xfrm>
                      <a:prstGeom prst="rect">
                        <a:avLst/>
                      </a:prstGeom>
                    </p:spPr>
                  </p:pic>
                </p:oleObj>
              </mc:Fallback>
            </mc:AlternateContent>
          </a:graphicData>
        </a:graphic>
      </p:graphicFrame>
      <p:grpSp>
        <p:nvGrpSpPr>
          <p:cNvPr id="8" name="Group 7">
            <a:extLst>
              <a:ext uri="{FF2B5EF4-FFF2-40B4-BE49-F238E27FC236}">
                <a16:creationId xmlns:a16="http://schemas.microsoft.com/office/drawing/2014/main" id="{D9C6A59A-957E-4523-84A4-25EA83025CBB}"/>
              </a:ext>
            </a:extLst>
          </p:cNvPr>
          <p:cNvGrpSpPr/>
          <p:nvPr/>
        </p:nvGrpSpPr>
        <p:grpSpPr>
          <a:xfrm>
            <a:off x="1856857" y="1068597"/>
            <a:ext cx="3847098" cy="385762"/>
            <a:chOff x="1856857" y="1068597"/>
            <a:chExt cx="3847098" cy="385762"/>
          </a:xfrm>
        </p:grpSpPr>
        <p:pic>
          <p:nvPicPr>
            <p:cNvPr id="6" name="Picture 5">
              <a:extLst>
                <a:ext uri="{FF2B5EF4-FFF2-40B4-BE49-F238E27FC236}">
                  <a16:creationId xmlns:a16="http://schemas.microsoft.com/office/drawing/2014/main" id="{111E47BB-FB33-4F0C-BC10-6A4AC75B8D7E}"/>
                </a:ext>
              </a:extLst>
            </p:cNvPr>
            <p:cNvPicPr>
              <a:picLocks noChangeAspect="1"/>
            </p:cNvPicPr>
            <p:nvPr/>
          </p:nvPicPr>
          <p:blipFill rotWithShape="1">
            <a:blip r:embed="rId9">
              <a:clrChange>
                <a:clrFrom>
                  <a:srgbClr val="FFFFFF"/>
                </a:clrFrom>
                <a:clrTo>
                  <a:srgbClr val="FFFFFF">
                    <a:alpha val="0"/>
                  </a:srgbClr>
                </a:clrTo>
              </a:clrChange>
            </a:blip>
            <a:srcRect r="50687" b="69098"/>
            <a:stretch/>
          </p:blipFill>
          <p:spPr>
            <a:xfrm>
              <a:off x="1856857" y="1068597"/>
              <a:ext cx="3847098" cy="206727"/>
            </a:xfrm>
            <a:prstGeom prst="rect">
              <a:avLst/>
            </a:prstGeom>
          </p:spPr>
        </p:pic>
        <p:pic>
          <p:nvPicPr>
            <p:cNvPr id="7" name="Picture 6">
              <a:extLst>
                <a:ext uri="{FF2B5EF4-FFF2-40B4-BE49-F238E27FC236}">
                  <a16:creationId xmlns:a16="http://schemas.microsoft.com/office/drawing/2014/main" id="{A8755C2A-A446-4F82-B7B1-238696A2AD54}"/>
                </a:ext>
              </a:extLst>
            </p:cNvPr>
            <p:cNvPicPr>
              <a:picLocks noChangeAspect="1"/>
            </p:cNvPicPr>
            <p:nvPr/>
          </p:nvPicPr>
          <p:blipFill rotWithShape="1">
            <a:blip r:embed="rId9"/>
            <a:srcRect t="36640" r="50687" b="46274"/>
            <a:stretch/>
          </p:blipFill>
          <p:spPr>
            <a:xfrm>
              <a:off x="1856857" y="1340059"/>
              <a:ext cx="3847098" cy="114300"/>
            </a:xfrm>
            <a:prstGeom prst="rect">
              <a:avLst/>
            </a:prstGeom>
          </p:spPr>
        </p:pic>
      </p:grpSp>
      <p:pic>
        <p:nvPicPr>
          <p:cNvPr id="19" name="Picture 18">
            <a:extLst>
              <a:ext uri="{FF2B5EF4-FFF2-40B4-BE49-F238E27FC236}">
                <a16:creationId xmlns:a16="http://schemas.microsoft.com/office/drawing/2014/main" id="{CEDB832A-028E-4ABE-9EEC-352988EF2010}"/>
              </a:ext>
            </a:extLst>
          </p:cNvPr>
          <p:cNvPicPr>
            <a:picLocks noChangeAspect="1"/>
          </p:cNvPicPr>
          <p:nvPr/>
        </p:nvPicPr>
        <p:blipFill>
          <a:blip r:embed="rId10"/>
          <a:stretch>
            <a:fillRect/>
          </a:stretch>
        </p:blipFill>
        <p:spPr>
          <a:xfrm>
            <a:off x="2013284" y="2122819"/>
            <a:ext cx="9667511" cy="3275464"/>
          </a:xfrm>
          <a:prstGeom prst="rect">
            <a:avLst/>
          </a:prstGeom>
        </p:spPr>
      </p:pic>
    </p:spTree>
    <p:extLst>
      <p:ext uri="{BB962C8B-B14F-4D97-AF65-F5344CB8AC3E}">
        <p14:creationId xmlns:p14="http://schemas.microsoft.com/office/powerpoint/2010/main" val="1074608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F3CDF1C2-17B8-485A-AA3E-8A8B1E1B4DAD}"/>
              </a:ext>
            </a:extLst>
          </p:cNvPr>
          <p:cNvGrpSpPr/>
          <p:nvPr/>
        </p:nvGrpSpPr>
        <p:grpSpPr>
          <a:xfrm>
            <a:off x="109020" y="457688"/>
            <a:ext cx="11973960" cy="6291872"/>
            <a:chOff x="109020" y="457688"/>
            <a:chExt cx="11973960" cy="6291872"/>
          </a:xfrm>
        </p:grpSpPr>
        <p:grpSp>
          <p:nvGrpSpPr>
            <p:cNvPr id="19" name="Group 18">
              <a:extLst>
                <a:ext uri="{FF2B5EF4-FFF2-40B4-BE49-F238E27FC236}">
                  <a16:creationId xmlns:a16="http://schemas.microsoft.com/office/drawing/2014/main" id="{90F1DB9E-382E-46D0-9886-46DD7649FEE8}"/>
                </a:ext>
              </a:extLst>
            </p:cNvPr>
            <p:cNvGrpSpPr/>
            <p:nvPr/>
          </p:nvGrpSpPr>
          <p:grpSpPr>
            <a:xfrm>
              <a:off x="109020" y="457688"/>
              <a:ext cx="11973960" cy="6291872"/>
              <a:chOff x="104776" y="438150"/>
              <a:chExt cx="11973960" cy="6291872"/>
            </a:xfrm>
          </p:grpSpPr>
          <p:pic>
            <p:nvPicPr>
              <p:cNvPr id="23" name="Picture 22">
                <a:extLst>
                  <a:ext uri="{FF2B5EF4-FFF2-40B4-BE49-F238E27FC236}">
                    <a16:creationId xmlns:a16="http://schemas.microsoft.com/office/drawing/2014/main" id="{A01FC7CE-0AAA-435F-9101-2DB753CA44F9}"/>
                  </a:ext>
                </a:extLst>
              </p:cNvPr>
              <p:cNvPicPr>
                <a:picLocks noChangeAspect="1"/>
              </p:cNvPicPr>
              <p:nvPr/>
            </p:nvPicPr>
            <p:blipFill rotWithShape="1">
              <a:blip r:embed="rId2"/>
              <a:srcRect t="6584"/>
              <a:stretch/>
            </p:blipFill>
            <p:spPr>
              <a:xfrm>
                <a:off x="104776" y="438150"/>
                <a:ext cx="11973960" cy="6291872"/>
              </a:xfrm>
              <a:prstGeom prst="rect">
                <a:avLst/>
              </a:prstGeom>
            </p:spPr>
          </p:pic>
          <p:sp>
            <p:nvSpPr>
              <p:cNvPr id="24" name="Rectangle: Rounded Corners 23">
                <a:extLst>
                  <a:ext uri="{FF2B5EF4-FFF2-40B4-BE49-F238E27FC236}">
                    <a16:creationId xmlns:a16="http://schemas.microsoft.com/office/drawing/2014/main" id="{6C7DB4B1-3BA7-44DD-A226-8C81F925E8A1}"/>
                  </a:ext>
                </a:extLst>
              </p:cNvPr>
              <p:cNvSpPr/>
              <p:nvPr/>
            </p:nvSpPr>
            <p:spPr>
              <a:xfrm>
                <a:off x="1730376" y="946150"/>
                <a:ext cx="403224" cy="1143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grpSp>
        <p:pic>
          <p:nvPicPr>
            <p:cNvPr id="22" name="Picture 21">
              <a:extLst>
                <a:ext uri="{FF2B5EF4-FFF2-40B4-BE49-F238E27FC236}">
                  <a16:creationId xmlns:a16="http://schemas.microsoft.com/office/drawing/2014/main" id="{E4D39772-2F5E-4556-9E7A-76B3409C6037}"/>
                </a:ext>
              </a:extLst>
            </p:cNvPr>
            <p:cNvPicPr>
              <a:picLocks noChangeAspect="1"/>
            </p:cNvPicPr>
            <p:nvPr/>
          </p:nvPicPr>
          <p:blipFill>
            <a:blip r:embed="rId3"/>
            <a:stretch>
              <a:fillRect/>
            </a:stretch>
          </p:blipFill>
          <p:spPr>
            <a:xfrm>
              <a:off x="109020" y="457688"/>
              <a:ext cx="1496580" cy="6291872"/>
            </a:xfrm>
            <a:prstGeom prst="rect">
              <a:avLst/>
            </a:prstGeom>
          </p:spPr>
        </p:pic>
      </p:grpSp>
      <p:pic>
        <p:nvPicPr>
          <p:cNvPr id="9" name="Picture 8">
            <a:extLst>
              <a:ext uri="{FF2B5EF4-FFF2-40B4-BE49-F238E27FC236}">
                <a16:creationId xmlns:a16="http://schemas.microsoft.com/office/drawing/2014/main" id="{C8BBE23A-B8D0-492F-9DAA-4C513B477FB2}"/>
              </a:ext>
            </a:extLst>
          </p:cNvPr>
          <p:cNvPicPr>
            <a:picLocks noChangeAspect="1"/>
          </p:cNvPicPr>
          <p:nvPr/>
        </p:nvPicPr>
        <p:blipFill>
          <a:blip r:embed="rId4"/>
          <a:stretch>
            <a:fillRect/>
          </a:stretch>
        </p:blipFill>
        <p:spPr>
          <a:xfrm>
            <a:off x="1856857" y="1710372"/>
            <a:ext cx="9934575" cy="4052436"/>
          </a:xfrm>
          <a:prstGeom prst="rect">
            <a:avLst/>
          </a:prstGeom>
        </p:spPr>
      </p:pic>
      <p:sp>
        <p:nvSpPr>
          <p:cNvPr id="6" name="Title 1">
            <a:extLst>
              <a:ext uri="{FF2B5EF4-FFF2-40B4-BE49-F238E27FC236}">
                <a16:creationId xmlns:a16="http://schemas.microsoft.com/office/drawing/2014/main" id="{6722E98C-1726-42B3-B853-7850D5D3FD20}"/>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–Policy Edit</a:t>
            </a:r>
          </a:p>
        </p:txBody>
      </p:sp>
      <p:grpSp>
        <p:nvGrpSpPr>
          <p:cNvPr id="21" name="Group 20">
            <a:extLst>
              <a:ext uri="{FF2B5EF4-FFF2-40B4-BE49-F238E27FC236}">
                <a16:creationId xmlns:a16="http://schemas.microsoft.com/office/drawing/2014/main" id="{F9DC2B41-3DB1-4021-A5BE-14A8516F1028}"/>
              </a:ext>
            </a:extLst>
          </p:cNvPr>
          <p:cNvGrpSpPr/>
          <p:nvPr/>
        </p:nvGrpSpPr>
        <p:grpSpPr>
          <a:xfrm>
            <a:off x="1748873" y="975941"/>
            <a:ext cx="10204450" cy="659311"/>
            <a:chOff x="1730376" y="1351866"/>
            <a:chExt cx="10204450" cy="659311"/>
          </a:xfrm>
        </p:grpSpPr>
        <p:pic>
          <p:nvPicPr>
            <p:cNvPr id="10" name="Picture 9">
              <a:extLst>
                <a:ext uri="{FF2B5EF4-FFF2-40B4-BE49-F238E27FC236}">
                  <a16:creationId xmlns:a16="http://schemas.microsoft.com/office/drawing/2014/main" id="{8C3B4A81-3E14-4DA2-BBB8-027D1F024428}"/>
                </a:ext>
              </a:extLst>
            </p:cNvPr>
            <p:cNvPicPr>
              <a:picLocks noChangeAspect="1"/>
            </p:cNvPicPr>
            <p:nvPr/>
          </p:nvPicPr>
          <p:blipFill rotWithShape="1">
            <a:blip r:embed="rId5"/>
            <a:srcRect l="14919" t="74645" r="2390" b="15227"/>
            <a:stretch/>
          </p:blipFill>
          <p:spPr>
            <a:xfrm>
              <a:off x="1730376" y="1351866"/>
              <a:ext cx="10204450" cy="659311"/>
            </a:xfrm>
            <a:prstGeom prst="rect">
              <a:avLst/>
            </a:prstGeom>
          </p:spPr>
        </p:pic>
        <p:pic>
          <p:nvPicPr>
            <p:cNvPr id="11" name="Picture 10">
              <a:extLst>
                <a:ext uri="{FF2B5EF4-FFF2-40B4-BE49-F238E27FC236}">
                  <a16:creationId xmlns:a16="http://schemas.microsoft.com/office/drawing/2014/main" id="{24999384-21E7-4228-B87A-9F8125E54122}"/>
                </a:ext>
              </a:extLst>
            </p:cNvPr>
            <p:cNvPicPr>
              <a:picLocks noChangeAspect="1"/>
            </p:cNvPicPr>
            <p:nvPr/>
          </p:nvPicPr>
          <p:blipFill rotWithShape="1">
            <a:blip r:embed="rId5"/>
            <a:srcRect l="27491" t="77444" r="59748" b="16890"/>
            <a:stretch/>
          </p:blipFill>
          <p:spPr>
            <a:xfrm>
              <a:off x="1730376" y="1551539"/>
              <a:ext cx="1574800" cy="368771"/>
            </a:xfrm>
            <a:prstGeom prst="rect">
              <a:avLst/>
            </a:prstGeom>
          </p:spPr>
        </p:pic>
      </p:grpSp>
      <p:pic>
        <p:nvPicPr>
          <p:cNvPr id="15" name="Picture 14">
            <a:extLst>
              <a:ext uri="{FF2B5EF4-FFF2-40B4-BE49-F238E27FC236}">
                <a16:creationId xmlns:a16="http://schemas.microsoft.com/office/drawing/2014/main" id="{15258617-FD6F-472D-BFA2-26331D3F71C9}"/>
              </a:ext>
            </a:extLst>
          </p:cNvPr>
          <p:cNvPicPr>
            <a:picLocks noChangeAspect="1"/>
          </p:cNvPicPr>
          <p:nvPr/>
        </p:nvPicPr>
        <p:blipFill rotWithShape="1">
          <a:blip r:embed="rId6"/>
          <a:srcRect l="-684" t="-683" b="51561"/>
          <a:stretch/>
        </p:blipFill>
        <p:spPr>
          <a:xfrm>
            <a:off x="1856857" y="5777768"/>
            <a:ext cx="9893057" cy="823057"/>
          </a:xfrm>
          <a:prstGeom prst="rect">
            <a:avLst/>
          </a:prstGeom>
        </p:spPr>
      </p:pic>
      <p:grpSp>
        <p:nvGrpSpPr>
          <p:cNvPr id="16" name="Group 15">
            <a:extLst>
              <a:ext uri="{FF2B5EF4-FFF2-40B4-BE49-F238E27FC236}">
                <a16:creationId xmlns:a16="http://schemas.microsoft.com/office/drawing/2014/main" id="{BDDA32AE-BBFB-49B6-830C-BF169FFB63F9}"/>
              </a:ext>
            </a:extLst>
          </p:cNvPr>
          <p:cNvGrpSpPr/>
          <p:nvPr/>
        </p:nvGrpSpPr>
        <p:grpSpPr>
          <a:xfrm>
            <a:off x="1856857" y="1068597"/>
            <a:ext cx="3847098" cy="385762"/>
            <a:chOff x="1856857" y="1068597"/>
            <a:chExt cx="3847098" cy="385762"/>
          </a:xfrm>
        </p:grpSpPr>
        <p:pic>
          <p:nvPicPr>
            <p:cNvPr id="17" name="Picture 16">
              <a:extLst>
                <a:ext uri="{FF2B5EF4-FFF2-40B4-BE49-F238E27FC236}">
                  <a16:creationId xmlns:a16="http://schemas.microsoft.com/office/drawing/2014/main" id="{FB60F29E-A47C-4293-978D-CD3548348C65}"/>
                </a:ext>
              </a:extLst>
            </p:cNvPr>
            <p:cNvPicPr>
              <a:picLocks noChangeAspect="1"/>
            </p:cNvPicPr>
            <p:nvPr/>
          </p:nvPicPr>
          <p:blipFill rotWithShape="1">
            <a:blip r:embed="rId7">
              <a:clrChange>
                <a:clrFrom>
                  <a:srgbClr val="FFFFFF"/>
                </a:clrFrom>
                <a:clrTo>
                  <a:srgbClr val="FFFFFF">
                    <a:alpha val="0"/>
                  </a:srgbClr>
                </a:clrTo>
              </a:clrChange>
            </a:blip>
            <a:srcRect r="50687" b="69098"/>
            <a:stretch/>
          </p:blipFill>
          <p:spPr>
            <a:xfrm>
              <a:off x="1856857" y="1068597"/>
              <a:ext cx="3847098" cy="206727"/>
            </a:xfrm>
            <a:prstGeom prst="rect">
              <a:avLst/>
            </a:prstGeom>
          </p:spPr>
        </p:pic>
        <p:pic>
          <p:nvPicPr>
            <p:cNvPr id="25" name="Picture 24">
              <a:extLst>
                <a:ext uri="{FF2B5EF4-FFF2-40B4-BE49-F238E27FC236}">
                  <a16:creationId xmlns:a16="http://schemas.microsoft.com/office/drawing/2014/main" id="{36DBE684-96A8-4B1F-BCDB-DDD3E3C106F0}"/>
                </a:ext>
              </a:extLst>
            </p:cNvPr>
            <p:cNvPicPr>
              <a:picLocks noChangeAspect="1"/>
            </p:cNvPicPr>
            <p:nvPr/>
          </p:nvPicPr>
          <p:blipFill rotWithShape="1">
            <a:blip r:embed="rId7"/>
            <a:srcRect t="36640" r="50687" b="46274"/>
            <a:stretch/>
          </p:blipFill>
          <p:spPr>
            <a:xfrm>
              <a:off x="1856857" y="1340059"/>
              <a:ext cx="3847098" cy="114300"/>
            </a:xfrm>
            <a:prstGeom prst="rect">
              <a:avLst/>
            </a:prstGeom>
          </p:spPr>
        </p:pic>
      </p:grpSp>
      <p:pic>
        <p:nvPicPr>
          <p:cNvPr id="8" name="Picture 7">
            <a:extLst>
              <a:ext uri="{FF2B5EF4-FFF2-40B4-BE49-F238E27FC236}">
                <a16:creationId xmlns:a16="http://schemas.microsoft.com/office/drawing/2014/main" id="{BA891303-242E-4C04-A708-22B11E26B0BC}"/>
              </a:ext>
            </a:extLst>
          </p:cNvPr>
          <p:cNvPicPr>
            <a:picLocks noChangeAspect="1"/>
          </p:cNvPicPr>
          <p:nvPr/>
        </p:nvPicPr>
        <p:blipFill>
          <a:blip r:embed="rId8"/>
          <a:stretch>
            <a:fillRect/>
          </a:stretch>
        </p:blipFill>
        <p:spPr>
          <a:xfrm>
            <a:off x="2030858" y="2106505"/>
            <a:ext cx="9545053" cy="3260170"/>
          </a:xfrm>
          <a:prstGeom prst="rect">
            <a:avLst/>
          </a:prstGeom>
        </p:spPr>
      </p:pic>
    </p:spTree>
    <p:extLst>
      <p:ext uri="{BB962C8B-B14F-4D97-AF65-F5344CB8AC3E}">
        <p14:creationId xmlns:p14="http://schemas.microsoft.com/office/powerpoint/2010/main" val="3878662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13753F-6779-48C3-A9B2-69C5850B4450}"/>
              </a:ext>
            </a:extLst>
          </p:cNvPr>
          <p:cNvPicPr>
            <a:picLocks noChangeAspect="1"/>
          </p:cNvPicPr>
          <p:nvPr/>
        </p:nvPicPr>
        <p:blipFill>
          <a:blip r:embed="rId2"/>
          <a:stretch>
            <a:fillRect/>
          </a:stretch>
        </p:blipFill>
        <p:spPr>
          <a:xfrm>
            <a:off x="109537" y="473074"/>
            <a:ext cx="11972925" cy="6296025"/>
          </a:xfrm>
          <a:prstGeom prst="rect">
            <a:avLst/>
          </a:prstGeom>
        </p:spPr>
      </p:pic>
      <p:sp>
        <p:nvSpPr>
          <p:cNvPr id="6" name="Title 1">
            <a:extLst>
              <a:ext uri="{FF2B5EF4-FFF2-40B4-BE49-F238E27FC236}">
                <a16:creationId xmlns:a16="http://schemas.microsoft.com/office/drawing/2014/main" id="{6722E98C-1726-42B3-B853-7850D5D3FD20}"/>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 Non Compliant Files 1</a:t>
            </a:r>
          </a:p>
        </p:txBody>
      </p:sp>
      <p:pic>
        <p:nvPicPr>
          <p:cNvPr id="17" name="Picture 16">
            <a:extLst>
              <a:ext uri="{FF2B5EF4-FFF2-40B4-BE49-F238E27FC236}">
                <a16:creationId xmlns:a16="http://schemas.microsoft.com/office/drawing/2014/main" id="{BE50435F-943B-4FCC-ACCE-007DDD8A04D8}"/>
              </a:ext>
            </a:extLst>
          </p:cNvPr>
          <p:cNvPicPr>
            <a:picLocks noChangeAspect="1"/>
          </p:cNvPicPr>
          <p:nvPr/>
        </p:nvPicPr>
        <p:blipFill rotWithShape="1">
          <a:blip r:embed="rId3"/>
          <a:srcRect l="13543" t="26175" r="2476" b="67489"/>
          <a:stretch/>
        </p:blipFill>
        <p:spPr>
          <a:xfrm>
            <a:off x="1730376" y="4940299"/>
            <a:ext cx="10204450" cy="359411"/>
          </a:xfrm>
          <a:prstGeom prst="rect">
            <a:avLst/>
          </a:prstGeom>
        </p:spPr>
      </p:pic>
      <p:pic>
        <p:nvPicPr>
          <p:cNvPr id="5" name="Picture 4">
            <a:extLst>
              <a:ext uri="{FF2B5EF4-FFF2-40B4-BE49-F238E27FC236}">
                <a16:creationId xmlns:a16="http://schemas.microsoft.com/office/drawing/2014/main" id="{5D07086F-F188-49E1-B045-1B7380813213}"/>
              </a:ext>
            </a:extLst>
          </p:cNvPr>
          <p:cNvPicPr>
            <a:picLocks noChangeAspect="1"/>
          </p:cNvPicPr>
          <p:nvPr/>
        </p:nvPicPr>
        <p:blipFill>
          <a:blip r:embed="rId4"/>
          <a:stretch>
            <a:fillRect/>
          </a:stretch>
        </p:blipFill>
        <p:spPr>
          <a:xfrm>
            <a:off x="1805552" y="1791425"/>
            <a:ext cx="10054098" cy="1714409"/>
          </a:xfrm>
          <a:prstGeom prst="rect">
            <a:avLst/>
          </a:prstGeom>
        </p:spPr>
      </p:pic>
      <p:grpSp>
        <p:nvGrpSpPr>
          <p:cNvPr id="14" name="Group 13">
            <a:extLst>
              <a:ext uri="{FF2B5EF4-FFF2-40B4-BE49-F238E27FC236}">
                <a16:creationId xmlns:a16="http://schemas.microsoft.com/office/drawing/2014/main" id="{A8D76BED-B99A-4CA7-9077-59191B789D78}"/>
              </a:ext>
            </a:extLst>
          </p:cNvPr>
          <p:cNvGrpSpPr/>
          <p:nvPr/>
        </p:nvGrpSpPr>
        <p:grpSpPr>
          <a:xfrm>
            <a:off x="1730376" y="973470"/>
            <a:ext cx="10204450" cy="659311"/>
            <a:chOff x="1730376" y="1351866"/>
            <a:chExt cx="10204450" cy="659311"/>
          </a:xfrm>
        </p:grpSpPr>
        <p:pic>
          <p:nvPicPr>
            <p:cNvPr id="15" name="Picture 14">
              <a:extLst>
                <a:ext uri="{FF2B5EF4-FFF2-40B4-BE49-F238E27FC236}">
                  <a16:creationId xmlns:a16="http://schemas.microsoft.com/office/drawing/2014/main" id="{46A0CCD9-ECD5-466A-9ACD-4511ABEB3650}"/>
                </a:ext>
              </a:extLst>
            </p:cNvPr>
            <p:cNvPicPr>
              <a:picLocks noChangeAspect="1"/>
            </p:cNvPicPr>
            <p:nvPr/>
          </p:nvPicPr>
          <p:blipFill rotWithShape="1">
            <a:blip r:embed="rId5"/>
            <a:srcRect l="14919" t="74645" r="2390" b="15227"/>
            <a:stretch/>
          </p:blipFill>
          <p:spPr>
            <a:xfrm>
              <a:off x="1730376" y="1351866"/>
              <a:ext cx="10204450" cy="659311"/>
            </a:xfrm>
            <a:prstGeom prst="rect">
              <a:avLst/>
            </a:prstGeom>
          </p:spPr>
        </p:pic>
        <p:pic>
          <p:nvPicPr>
            <p:cNvPr id="16" name="Picture 15">
              <a:extLst>
                <a:ext uri="{FF2B5EF4-FFF2-40B4-BE49-F238E27FC236}">
                  <a16:creationId xmlns:a16="http://schemas.microsoft.com/office/drawing/2014/main" id="{F5131E99-0D2F-4E9F-A402-D746054483AC}"/>
                </a:ext>
              </a:extLst>
            </p:cNvPr>
            <p:cNvPicPr>
              <a:picLocks noChangeAspect="1"/>
            </p:cNvPicPr>
            <p:nvPr/>
          </p:nvPicPr>
          <p:blipFill rotWithShape="1">
            <a:blip r:embed="rId5"/>
            <a:srcRect l="27491" t="77444" r="59748" b="16890"/>
            <a:stretch/>
          </p:blipFill>
          <p:spPr>
            <a:xfrm>
              <a:off x="1730376" y="1551539"/>
              <a:ext cx="1574800" cy="368771"/>
            </a:xfrm>
            <a:prstGeom prst="rect">
              <a:avLst/>
            </a:prstGeom>
          </p:spPr>
        </p:pic>
      </p:grpSp>
      <p:grpSp>
        <p:nvGrpSpPr>
          <p:cNvPr id="10" name="Group 9">
            <a:extLst>
              <a:ext uri="{FF2B5EF4-FFF2-40B4-BE49-F238E27FC236}">
                <a16:creationId xmlns:a16="http://schemas.microsoft.com/office/drawing/2014/main" id="{A8F8A566-CA46-4E4E-9C7E-936B6594B5FB}"/>
              </a:ext>
            </a:extLst>
          </p:cNvPr>
          <p:cNvGrpSpPr/>
          <p:nvPr/>
        </p:nvGrpSpPr>
        <p:grpSpPr>
          <a:xfrm>
            <a:off x="1856857" y="1068597"/>
            <a:ext cx="3847098" cy="385762"/>
            <a:chOff x="1856857" y="1068597"/>
            <a:chExt cx="3847098" cy="385762"/>
          </a:xfrm>
        </p:grpSpPr>
        <p:pic>
          <p:nvPicPr>
            <p:cNvPr id="11" name="Picture 10">
              <a:extLst>
                <a:ext uri="{FF2B5EF4-FFF2-40B4-BE49-F238E27FC236}">
                  <a16:creationId xmlns:a16="http://schemas.microsoft.com/office/drawing/2014/main" id="{466FDA19-A461-4BF2-9F73-CAE6835155EC}"/>
                </a:ext>
              </a:extLst>
            </p:cNvPr>
            <p:cNvPicPr>
              <a:picLocks noChangeAspect="1"/>
            </p:cNvPicPr>
            <p:nvPr/>
          </p:nvPicPr>
          <p:blipFill rotWithShape="1">
            <a:blip r:embed="rId6">
              <a:clrChange>
                <a:clrFrom>
                  <a:srgbClr val="FFFFFF"/>
                </a:clrFrom>
                <a:clrTo>
                  <a:srgbClr val="FFFFFF">
                    <a:alpha val="0"/>
                  </a:srgbClr>
                </a:clrTo>
              </a:clrChange>
            </a:blip>
            <a:srcRect r="50687" b="69098"/>
            <a:stretch/>
          </p:blipFill>
          <p:spPr>
            <a:xfrm>
              <a:off x="1856857" y="1068597"/>
              <a:ext cx="3847098" cy="206727"/>
            </a:xfrm>
            <a:prstGeom prst="rect">
              <a:avLst/>
            </a:prstGeom>
          </p:spPr>
        </p:pic>
        <p:pic>
          <p:nvPicPr>
            <p:cNvPr id="12" name="Picture 11">
              <a:extLst>
                <a:ext uri="{FF2B5EF4-FFF2-40B4-BE49-F238E27FC236}">
                  <a16:creationId xmlns:a16="http://schemas.microsoft.com/office/drawing/2014/main" id="{3545D18D-0847-40B1-B6D6-CDACCE5A0DF6}"/>
                </a:ext>
              </a:extLst>
            </p:cNvPr>
            <p:cNvPicPr>
              <a:picLocks noChangeAspect="1"/>
            </p:cNvPicPr>
            <p:nvPr/>
          </p:nvPicPr>
          <p:blipFill rotWithShape="1">
            <a:blip r:embed="rId6"/>
            <a:srcRect t="36640" r="50687" b="46274"/>
            <a:stretch/>
          </p:blipFill>
          <p:spPr>
            <a:xfrm>
              <a:off x="1856857" y="1340059"/>
              <a:ext cx="3847098" cy="114300"/>
            </a:xfrm>
            <a:prstGeom prst="rect">
              <a:avLst/>
            </a:prstGeom>
          </p:spPr>
        </p:pic>
      </p:grpSp>
      <p:pic>
        <p:nvPicPr>
          <p:cNvPr id="4" name="Picture 3">
            <a:extLst>
              <a:ext uri="{FF2B5EF4-FFF2-40B4-BE49-F238E27FC236}">
                <a16:creationId xmlns:a16="http://schemas.microsoft.com/office/drawing/2014/main" id="{3949E69A-D28D-418F-AE0A-D37969BCF09A}"/>
              </a:ext>
            </a:extLst>
          </p:cNvPr>
          <p:cNvPicPr>
            <a:picLocks noChangeAspect="1"/>
          </p:cNvPicPr>
          <p:nvPr/>
        </p:nvPicPr>
        <p:blipFill rotWithShape="1">
          <a:blip r:embed="rId7"/>
          <a:srcRect t="-1" b="35471"/>
          <a:stretch/>
        </p:blipFill>
        <p:spPr>
          <a:xfrm>
            <a:off x="1805552" y="3621085"/>
            <a:ext cx="10054098" cy="2865440"/>
          </a:xfrm>
          <a:prstGeom prst="rect">
            <a:avLst/>
          </a:prstGeom>
        </p:spPr>
      </p:pic>
    </p:spTree>
    <p:extLst>
      <p:ext uri="{BB962C8B-B14F-4D97-AF65-F5344CB8AC3E}">
        <p14:creationId xmlns:p14="http://schemas.microsoft.com/office/powerpoint/2010/main" val="3746330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13753F-6779-48C3-A9B2-69C5850B4450}"/>
              </a:ext>
            </a:extLst>
          </p:cNvPr>
          <p:cNvPicPr>
            <a:picLocks noChangeAspect="1"/>
          </p:cNvPicPr>
          <p:nvPr/>
        </p:nvPicPr>
        <p:blipFill>
          <a:blip r:embed="rId2"/>
          <a:stretch>
            <a:fillRect/>
          </a:stretch>
        </p:blipFill>
        <p:spPr>
          <a:xfrm>
            <a:off x="109537" y="473074"/>
            <a:ext cx="11972925" cy="6296025"/>
          </a:xfrm>
          <a:prstGeom prst="rect">
            <a:avLst/>
          </a:prstGeom>
        </p:spPr>
      </p:pic>
      <p:sp>
        <p:nvSpPr>
          <p:cNvPr id="6" name="Title 1">
            <a:extLst>
              <a:ext uri="{FF2B5EF4-FFF2-40B4-BE49-F238E27FC236}">
                <a16:creationId xmlns:a16="http://schemas.microsoft.com/office/drawing/2014/main" id="{6722E98C-1726-42B3-B853-7850D5D3FD20}"/>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 Non Compliant Files 2</a:t>
            </a:r>
          </a:p>
        </p:txBody>
      </p:sp>
      <p:pic>
        <p:nvPicPr>
          <p:cNvPr id="17" name="Picture 16">
            <a:extLst>
              <a:ext uri="{FF2B5EF4-FFF2-40B4-BE49-F238E27FC236}">
                <a16:creationId xmlns:a16="http://schemas.microsoft.com/office/drawing/2014/main" id="{BE50435F-943B-4FCC-ACCE-007DDD8A04D8}"/>
              </a:ext>
            </a:extLst>
          </p:cNvPr>
          <p:cNvPicPr>
            <a:picLocks noChangeAspect="1"/>
          </p:cNvPicPr>
          <p:nvPr/>
        </p:nvPicPr>
        <p:blipFill rotWithShape="1">
          <a:blip r:embed="rId3"/>
          <a:srcRect l="13543" t="26175" r="2476" b="67489"/>
          <a:stretch/>
        </p:blipFill>
        <p:spPr>
          <a:xfrm>
            <a:off x="1730376" y="4940299"/>
            <a:ext cx="10204450" cy="359411"/>
          </a:xfrm>
          <a:prstGeom prst="rect">
            <a:avLst/>
          </a:prstGeom>
        </p:spPr>
      </p:pic>
      <p:grpSp>
        <p:nvGrpSpPr>
          <p:cNvPr id="14" name="Group 13">
            <a:extLst>
              <a:ext uri="{FF2B5EF4-FFF2-40B4-BE49-F238E27FC236}">
                <a16:creationId xmlns:a16="http://schemas.microsoft.com/office/drawing/2014/main" id="{A8D76BED-B99A-4CA7-9077-59191B789D78}"/>
              </a:ext>
            </a:extLst>
          </p:cNvPr>
          <p:cNvGrpSpPr/>
          <p:nvPr/>
        </p:nvGrpSpPr>
        <p:grpSpPr>
          <a:xfrm>
            <a:off x="1730376" y="973470"/>
            <a:ext cx="10204450" cy="659311"/>
            <a:chOff x="1730376" y="1351866"/>
            <a:chExt cx="10204450" cy="659311"/>
          </a:xfrm>
        </p:grpSpPr>
        <p:pic>
          <p:nvPicPr>
            <p:cNvPr id="15" name="Picture 14">
              <a:extLst>
                <a:ext uri="{FF2B5EF4-FFF2-40B4-BE49-F238E27FC236}">
                  <a16:creationId xmlns:a16="http://schemas.microsoft.com/office/drawing/2014/main" id="{46A0CCD9-ECD5-466A-9ACD-4511ABEB3650}"/>
                </a:ext>
              </a:extLst>
            </p:cNvPr>
            <p:cNvPicPr>
              <a:picLocks noChangeAspect="1"/>
            </p:cNvPicPr>
            <p:nvPr/>
          </p:nvPicPr>
          <p:blipFill rotWithShape="1">
            <a:blip r:embed="rId4"/>
            <a:srcRect l="14919" t="74645" r="2390" b="15227"/>
            <a:stretch/>
          </p:blipFill>
          <p:spPr>
            <a:xfrm>
              <a:off x="1730376" y="1351866"/>
              <a:ext cx="10204450" cy="659311"/>
            </a:xfrm>
            <a:prstGeom prst="rect">
              <a:avLst/>
            </a:prstGeom>
          </p:spPr>
        </p:pic>
        <p:pic>
          <p:nvPicPr>
            <p:cNvPr id="16" name="Picture 15">
              <a:extLst>
                <a:ext uri="{FF2B5EF4-FFF2-40B4-BE49-F238E27FC236}">
                  <a16:creationId xmlns:a16="http://schemas.microsoft.com/office/drawing/2014/main" id="{F5131E99-0D2F-4E9F-A402-D746054483AC}"/>
                </a:ext>
              </a:extLst>
            </p:cNvPr>
            <p:cNvPicPr>
              <a:picLocks noChangeAspect="1"/>
            </p:cNvPicPr>
            <p:nvPr/>
          </p:nvPicPr>
          <p:blipFill rotWithShape="1">
            <a:blip r:embed="rId4"/>
            <a:srcRect l="27491" t="77444" r="59748" b="16890"/>
            <a:stretch/>
          </p:blipFill>
          <p:spPr>
            <a:xfrm>
              <a:off x="1730376" y="1551539"/>
              <a:ext cx="1574800" cy="368771"/>
            </a:xfrm>
            <a:prstGeom prst="rect">
              <a:avLst/>
            </a:prstGeom>
          </p:spPr>
        </p:pic>
      </p:grpSp>
      <p:grpSp>
        <p:nvGrpSpPr>
          <p:cNvPr id="10" name="Group 9">
            <a:extLst>
              <a:ext uri="{FF2B5EF4-FFF2-40B4-BE49-F238E27FC236}">
                <a16:creationId xmlns:a16="http://schemas.microsoft.com/office/drawing/2014/main" id="{A8F8A566-CA46-4E4E-9C7E-936B6594B5FB}"/>
              </a:ext>
            </a:extLst>
          </p:cNvPr>
          <p:cNvGrpSpPr/>
          <p:nvPr/>
        </p:nvGrpSpPr>
        <p:grpSpPr>
          <a:xfrm>
            <a:off x="1856857" y="1068597"/>
            <a:ext cx="3847098" cy="385762"/>
            <a:chOff x="1856857" y="1068597"/>
            <a:chExt cx="3847098" cy="385762"/>
          </a:xfrm>
        </p:grpSpPr>
        <p:pic>
          <p:nvPicPr>
            <p:cNvPr id="11" name="Picture 10">
              <a:extLst>
                <a:ext uri="{FF2B5EF4-FFF2-40B4-BE49-F238E27FC236}">
                  <a16:creationId xmlns:a16="http://schemas.microsoft.com/office/drawing/2014/main" id="{466FDA19-A461-4BF2-9F73-CAE6835155EC}"/>
                </a:ext>
              </a:extLst>
            </p:cNvPr>
            <p:cNvPicPr>
              <a:picLocks noChangeAspect="1"/>
            </p:cNvPicPr>
            <p:nvPr/>
          </p:nvPicPr>
          <p:blipFill rotWithShape="1">
            <a:blip r:embed="rId5">
              <a:clrChange>
                <a:clrFrom>
                  <a:srgbClr val="FFFFFF"/>
                </a:clrFrom>
                <a:clrTo>
                  <a:srgbClr val="FFFFFF">
                    <a:alpha val="0"/>
                  </a:srgbClr>
                </a:clrTo>
              </a:clrChange>
            </a:blip>
            <a:srcRect r="50687" b="69098"/>
            <a:stretch/>
          </p:blipFill>
          <p:spPr>
            <a:xfrm>
              <a:off x="1856857" y="1068597"/>
              <a:ext cx="3847098" cy="206727"/>
            </a:xfrm>
            <a:prstGeom prst="rect">
              <a:avLst/>
            </a:prstGeom>
          </p:spPr>
        </p:pic>
        <p:pic>
          <p:nvPicPr>
            <p:cNvPr id="12" name="Picture 11">
              <a:extLst>
                <a:ext uri="{FF2B5EF4-FFF2-40B4-BE49-F238E27FC236}">
                  <a16:creationId xmlns:a16="http://schemas.microsoft.com/office/drawing/2014/main" id="{3545D18D-0847-40B1-B6D6-CDACCE5A0DF6}"/>
                </a:ext>
              </a:extLst>
            </p:cNvPr>
            <p:cNvPicPr>
              <a:picLocks noChangeAspect="1"/>
            </p:cNvPicPr>
            <p:nvPr/>
          </p:nvPicPr>
          <p:blipFill rotWithShape="1">
            <a:blip r:embed="rId5"/>
            <a:srcRect t="36640" r="50687" b="46274"/>
            <a:stretch/>
          </p:blipFill>
          <p:spPr>
            <a:xfrm>
              <a:off x="1856857" y="1340059"/>
              <a:ext cx="3847098" cy="114300"/>
            </a:xfrm>
            <a:prstGeom prst="rect">
              <a:avLst/>
            </a:prstGeom>
          </p:spPr>
        </p:pic>
      </p:grpSp>
      <p:pic>
        <p:nvPicPr>
          <p:cNvPr id="4" name="Picture 3">
            <a:extLst>
              <a:ext uri="{FF2B5EF4-FFF2-40B4-BE49-F238E27FC236}">
                <a16:creationId xmlns:a16="http://schemas.microsoft.com/office/drawing/2014/main" id="{3949E69A-D28D-418F-AE0A-D37969BCF09A}"/>
              </a:ext>
            </a:extLst>
          </p:cNvPr>
          <p:cNvPicPr>
            <a:picLocks noChangeAspect="1"/>
          </p:cNvPicPr>
          <p:nvPr/>
        </p:nvPicPr>
        <p:blipFill rotWithShape="1">
          <a:blip r:embed="rId6"/>
          <a:srcRect t="-1" b="-631"/>
          <a:stretch/>
        </p:blipFill>
        <p:spPr>
          <a:xfrm>
            <a:off x="1805552" y="1646460"/>
            <a:ext cx="10054098" cy="4468590"/>
          </a:xfrm>
          <a:prstGeom prst="rect">
            <a:avLst/>
          </a:prstGeom>
        </p:spPr>
      </p:pic>
    </p:spTree>
    <p:extLst>
      <p:ext uri="{BB962C8B-B14F-4D97-AF65-F5344CB8AC3E}">
        <p14:creationId xmlns:p14="http://schemas.microsoft.com/office/powerpoint/2010/main" val="3238249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B27D6F6-2341-4538-B160-EBAF2BDFF87B}"/>
              </a:ext>
            </a:extLst>
          </p:cNvPr>
          <p:cNvGrpSpPr/>
          <p:nvPr/>
        </p:nvGrpSpPr>
        <p:grpSpPr>
          <a:xfrm>
            <a:off x="100529" y="467349"/>
            <a:ext cx="11990941" cy="6285262"/>
            <a:chOff x="100529" y="467349"/>
            <a:chExt cx="11990941" cy="6285262"/>
          </a:xfrm>
        </p:grpSpPr>
        <p:pic>
          <p:nvPicPr>
            <p:cNvPr id="14" name="Picture 13">
              <a:extLst>
                <a:ext uri="{FF2B5EF4-FFF2-40B4-BE49-F238E27FC236}">
                  <a16:creationId xmlns:a16="http://schemas.microsoft.com/office/drawing/2014/main" id="{8B893D46-6D3A-4FFF-BC2E-E1447834D4F2}"/>
                </a:ext>
              </a:extLst>
            </p:cNvPr>
            <p:cNvPicPr>
              <a:picLocks noChangeAspect="1"/>
            </p:cNvPicPr>
            <p:nvPr/>
          </p:nvPicPr>
          <p:blipFill rotWithShape="1">
            <a:blip r:embed="rId2"/>
            <a:srcRect t="6814"/>
            <a:stretch/>
          </p:blipFill>
          <p:spPr>
            <a:xfrm>
              <a:off x="100529" y="467349"/>
              <a:ext cx="11990941" cy="6285262"/>
            </a:xfrm>
            <a:prstGeom prst="rect">
              <a:avLst/>
            </a:prstGeom>
          </p:spPr>
        </p:pic>
        <p:pic>
          <p:nvPicPr>
            <p:cNvPr id="2" name="Picture 1">
              <a:extLst>
                <a:ext uri="{FF2B5EF4-FFF2-40B4-BE49-F238E27FC236}">
                  <a16:creationId xmlns:a16="http://schemas.microsoft.com/office/drawing/2014/main" id="{0E8EF146-309A-42D3-AE9B-CFF7964EDD6C}"/>
                </a:ext>
              </a:extLst>
            </p:cNvPr>
            <p:cNvPicPr>
              <a:picLocks noChangeAspect="1"/>
            </p:cNvPicPr>
            <p:nvPr/>
          </p:nvPicPr>
          <p:blipFill>
            <a:blip r:embed="rId3"/>
            <a:stretch>
              <a:fillRect/>
            </a:stretch>
          </p:blipFill>
          <p:spPr>
            <a:xfrm>
              <a:off x="100529" y="467349"/>
              <a:ext cx="1532177" cy="6271852"/>
            </a:xfrm>
            <a:prstGeom prst="rect">
              <a:avLst/>
            </a:prstGeom>
          </p:spPr>
        </p:pic>
      </p:grpSp>
      <p:sp>
        <p:nvSpPr>
          <p:cNvPr id="8" name="Title 1">
            <a:extLst>
              <a:ext uri="{FF2B5EF4-FFF2-40B4-BE49-F238E27FC236}">
                <a16:creationId xmlns:a16="http://schemas.microsoft.com/office/drawing/2014/main" id="{495F528B-8C71-4A5E-AC80-AB8789E96AA6}"/>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 Policy History</a:t>
            </a:r>
          </a:p>
        </p:txBody>
      </p:sp>
      <p:pic>
        <p:nvPicPr>
          <p:cNvPr id="13" name="Picture 12">
            <a:extLst>
              <a:ext uri="{FF2B5EF4-FFF2-40B4-BE49-F238E27FC236}">
                <a16:creationId xmlns:a16="http://schemas.microsoft.com/office/drawing/2014/main" id="{BD711627-7BE6-4D33-B895-A94CB02087B8}"/>
              </a:ext>
            </a:extLst>
          </p:cNvPr>
          <p:cNvPicPr>
            <a:picLocks noChangeAspect="1"/>
          </p:cNvPicPr>
          <p:nvPr/>
        </p:nvPicPr>
        <p:blipFill>
          <a:blip r:embed="rId4"/>
          <a:stretch>
            <a:fillRect/>
          </a:stretch>
        </p:blipFill>
        <p:spPr>
          <a:xfrm>
            <a:off x="1735554" y="965737"/>
            <a:ext cx="10223835" cy="876689"/>
          </a:xfrm>
          <a:prstGeom prst="rect">
            <a:avLst/>
          </a:prstGeom>
        </p:spPr>
      </p:pic>
    </p:spTree>
    <p:extLst>
      <p:ext uri="{BB962C8B-B14F-4D97-AF65-F5344CB8AC3E}">
        <p14:creationId xmlns:p14="http://schemas.microsoft.com/office/powerpoint/2010/main" val="1114297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2513</TotalTime>
  <Words>491</Words>
  <Application>Microsoft Office PowerPoint</Application>
  <PresentationFormat>Widescreen</PresentationFormat>
  <Paragraphs>46</Paragraphs>
  <Slides>22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7" baseType="lpstr">
      <vt:lpstr>Arial</vt:lpstr>
      <vt:lpstr>Calibri</vt:lpstr>
      <vt:lpstr>Calibri Light</vt:lpstr>
      <vt:lpstr>Office Theme</vt:lpstr>
      <vt:lpstr>Image</vt:lpstr>
      <vt:lpstr>Wireframe – ICAP Management UI</vt:lpstr>
      <vt:lpstr>3.2.1 – Performance Display</vt:lpstr>
      <vt:lpstr>3.2.1 – Performance Display – Date Picker Presets</vt:lpstr>
      <vt:lpstr>3.2.1 – Performance Display – Date Picker Custom Range</vt:lpstr>
      <vt:lpstr>PowerPoint Presentation</vt:lpstr>
      <vt:lpstr>3.2.2 – Policy Management –Policy Edit</vt:lpstr>
      <vt:lpstr>3.2.2 – Policy Management – Non Compliant Files 1</vt:lpstr>
      <vt:lpstr>3.2.2 – Policy Management – Non Compliant Files 2</vt:lpstr>
      <vt:lpstr>3.2.2 – Policy Management – Policy History</vt:lpstr>
      <vt:lpstr>3.2.2 – Policy Management – View a Previous Policy</vt:lpstr>
      <vt:lpstr>3.2.4 – Risk and File Extension-based Views</vt:lpstr>
      <vt:lpstr>3.2.4 – Risk and File Extension-based Views – Selecting a File Type Filter</vt:lpstr>
      <vt:lpstr>3.2.4 – Risk and File Extension-based Views – Adding a File Type Filter</vt:lpstr>
      <vt:lpstr>3.2.4 – Risk and File Extension-based Views – Selecting an Outcome Filter</vt:lpstr>
      <vt:lpstr>3.2.4 – Risk and File Extension-based Views – Adding an Outcome Filter</vt:lpstr>
      <vt:lpstr>3.2.4 – Risk and File Extension-based Views – Selecting a File ID Filter</vt:lpstr>
      <vt:lpstr>3.2.4 – Risk and File Extension-based Views – Adding a File ID Filter</vt:lpstr>
      <vt:lpstr>3.2.4 – Risk and File Extension-based Views – Clicking a Row in the Table</vt:lpstr>
      <vt:lpstr>3.2.5– File Drop Service</vt:lpstr>
      <vt:lpstr>3.2.5– File Drop Service</vt:lpstr>
      <vt:lpstr>3.2.5– File Drop Service</vt:lpstr>
      <vt:lpstr>User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Hewitt</dc:creator>
  <cp:lastModifiedBy>Adam Hewitt</cp:lastModifiedBy>
  <cp:revision>91</cp:revision>
  <dcterms:created xsi:type="dcterms:W3CDTF">2020-09-20T14:55:58Z</dcterms:created>
  <dcterms:modified xsi:type="dcterms:W3CDTF">2020-10-07T12:42:55Z</dcterms:modified>
</cp:coreProperties>
</file>