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344" r:id="rId2"/>
    <p:sldId id="341" r:id="rId3"/>
    <p:sldId id="350" r:id="rId4"/>
    <p:sldId id="354" r:id="rId5"/>
    <p:sldId id="351" r:id="rId6"/>
    <p:sldId id="353" r:id="rId7"/>
    <p:sldId id="345" r:id="rId8"/>
  </p:sldIdLst>
  <p:sldSz cx="10058400" cy="56594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45E"/>
    <a:srgbClr val="000000"/>
    <a:srgbClr val="DCE6F2"/>
    <a:srgbClr val="17375E"/>
    <a:srgbClr val="0494DB"/>
    <a:srgbClr val="254061"/>
    <a:srgbClr val="042E6C"/>
    <a:srgbClr val="43535E"/>
    <a:srgbClr val="0070C0"/>
    <a:srgbClr val="732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7600" autoAdjust="0"/>
  </p:normalViewPr>
  <p:slideViewPr>
    <p:cSldViewPr>
      <p:cViewPr>
        <p:scale>
          <a:sx n="125" d="100"/>
          <a:sy n="125" d="100"/>
        </p:scale>
        <p:origin x="-1044" y="-336"/>
      </p:cViewPr>
      <p:guideLst>
        <p:guide orient="horz" pos="3414"/>
        <p:guide orient="horz" pos="630"/>
        <p:guide pos="6144"/>
        <p:guide pos="192"/>
        <p:guide pos="3552"/>
      </p:guideLst>
    </p:cSldViewPr>
  </p:slideViewPr>
  <p:notesTextViewPr>
    <p:cViewPr>
      <p:scale>
        <a:sx n="100" d="100"/>
        <a:sy n="100" d="100"/>
      </p:scale>
      <p:origin x="0" y="0"/>
    </p:cViewPr>
  </p:notesTextViewPr>
  <p:sorterViewPr>
    <p:cViewPr>
      <p:scale>
        <a:sx n="100" d="100"/>
        <a:sy n="100" d="100"/>
      </p:scale>
      <p:origin x="0" y="1452"/>
    </p:cViewPr>
  </p:sorterViewPr>
  <p:notesViewPr>
    <p:cSldViewPr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81CA2B-63FD-43B1-BB3E-0E25807BFE2D}" type="datetimeFigureOut">
              <a:rPr lang="en-US" smtClean="0"/>
              <a:t>8/22/2016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C3647C-AA5A-4243-A08A-0E3C559725B3}" type="slidenum">
              <a:rPr lang="en-US" smtClean="0"/>
              <a:t>‹#›</a:t>
            </a:fld>
            <a:endParaRPr lang="en-US"/>
          </a:p>
        </p:txBody>
      </p:sp>
    </p:spTree>
    <p:extLst>
      <p:ext uri="{BB962C8B-B14F-4D97-AF65-F5344CB8AC3E}">
        <p14:creationId xmlns:p14="http://schemas.microsoft.com/office/powerpoint/2010/main" val="135690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D3A56E-4CDB-424C-B436-1DEEC3A52D42}" type="datetimeFigureOut">
              <a:rPr lang="en-US" smtClean="0"/>
              <a:t>8/22/2016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ADEF-2CC7-4FBB-9433-D7E51E86B2EC}" type="slidenum">
              <a:rPr lang="en-US" smtClean="0"/>
              <a:t>‹#›</a:t>
            </a:fld>
            <a:endParaRPr lang="en-US"/>
          </a:p>
        </p:txBody>
      </p:sp>
    </p:spTree>
    <p:extLst>
      <p:ext uri="{BB962C8B-B14F-4D97-AF65-F5344CB8AC3E}">
        <p14:creationId xmlns:p14="http://schemas.microsoft.com/office/powerpoint/2010/main" val="200876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740"/>
          <a:stretch/>
        </p:blipFill>
        <p:spPr>
          <a:xfrm>
            <a:off x="0" y="466725"/>
            <a:ext cx="10058399" cy="5187659"/>
          </a:xfrm>
          <a:prstGeom prst="rect">
            <a:avLst/>
          </a:prstGeom>
        </p:spPr>
      </p:pic>
      <p:sp>
        <p:nvSpPr>
          <p:cNvPr id="7" name="Rectangle 6"/>
          <p:cNvSpPr/>
          <p:nvPr userDrawn="1"/>
        </p:nvSpPr>
        <p:spPr>
          <a:xfrm>
            <a:off x="0" y="461672"/>
            <a:ext cx="10058400" cy="5192712"/>
          </a:xfrm>
          <a:prstGeom prst="rect">
            <a:avLst/>
          </a:prstGeom>
          <a:gradFill flip="none" rotWithShape="1">
            <a:gsLst>
              <a:gs pos="0">
                <a:schemeClr val="bg1">
                  <a:alpha val="80000"/>
                  <a:lumMod val="100000"/>
                </a:schemeClr>
              </a:gs>
              <a:gs pos="37000">
                <a:schemeClr val="bg1">
                  <a:alpha val="75000"/>
                  <a:lumMod val="82000"/>
                  <a:lumOff val="18000"/>
                </a:schemeClr>
              </a:gs>
              <a:gs pos="100000">
                <a:schemeClr val="bg1">
                  <a:alpha val="35000"/>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461672"/>
            <a:ext cx="10058400" cy="5192712"/>
          </a:xfrm>
          <a:prstGeom prst="rect">
            <a:avLst/>
          </a:prstGeom>
          <a:solidFill>
            <a:srgbClr val="DCE6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2016 Cybage Software Pvt. Ltd. All Rights Reserved. Cybage Confidential.</a:t>
            </a:r>
            <a:endPar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endParaRPr>
          </a:p>
        </p:txBody>
      </p:sp>
      <p:sp>
        <p:nvSpPr>
          <p:cNvPr id="8" name="Rectangle 7"/>
          <p:cNvSpPr/>
          <p:nvPr userDrawn="1"/>
        </p:nvSpPr>
        <p:spPr>
          <a:xfrm>
            <a:off x="0" y="461672"/>
            <a:ext cx="10058401" cy="292608"/>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5350694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2016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4" name="TextBox 3"/>
          <p:cNvSpPr txBox="1"/>
          <p:nvPr userDrawn="1"/>
        </p:nvSpPr>
        <p:spPr>
          <a:xfrm>
            <a:off x="194552" y="5074912"/>
            <a:ext cx="9559047" cy="276999"/>
          </a:xfrm>
          <a:prstGeom prst="rect">
            <a:avLst/>
          </a:prstGeom>
          <a:noFill/>
        </p:spPr>
        <p:txBody>
          <a:bodyPr wrap="square" rtlCol="0">
            <a:spAutoFit/>
          </a:bodyPr>
          <a:lstStyle/>
          <a:p>
            <a:pPr fontAlgn="base">
              <a:spcBef>
                <a:spcPct val="0"/>
              </a:spcBef>
              <a:spcAft>
                <a:spcPct val="0"/>
              </a:spcAft>
            </a:pPr>
            <a:r>
              <a:rPr lang="en-US" sz="600" dirty="0">
                <a:solidFill>
                  <a:schemeClr val="bg1">
                    <a:lumMod val="65000"/>
                  </a:schemeClr>
                </a:solidFill>
                <a:latin typeface="Segoe UI Light" panose="020B0502040204020203" pitchFamily="34" charset="0"/>
                <a:ea typeface="Segoe UI" panose="020B0502040204020203" pitchFamily="34" charset="0"/>
                <a:cs typeface="Segoe UI" panose="020B0502040204020203" pitchFamily="34" charset="0"/>
              </a:rPr>
              <a:t>This document and all its contents contain information from Cybage Software Private Limited which may be privileged, confidential, or otherwise protected from disclosure. The information is intended to be for the addressee(s) only. Any unauthorized disclosure, copy, distribution, or use of the contents of this message is strictly prohibited. </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Rectangle 4"/>
          <p:cNvSpPr/>
          <p:nvPr userDrawn="1"/>
        </p:nvSpPr>
        <p:spPr>
          <a:xfrm>
            <a:off x="0" y="466724"/>
            <a:ext cx="10058400" cy="5192713"/>
          </a:xfrm>
          <a:prstGeom prst="rect">
            <a:avLst/>
          </a:prstGeom>
          <a:gradFill flip="none" rotWithShape="1">
            <a:gsLst>
              <a:gs pos="0">
                <a:schemeClr val="accent1">
                  <a:lumMod val="50000"/>
                  <a:alpha val="30000"/>
                </a:schemeClr>
              </a:gs>
              <a:gs pos="53000">
                <a:schemeClr val="tx2">
                  <a:lumMod val="50000"/>
                  <a:alpha val="80000"/>
                </a:schemeClr>
              </a:gs>
              <a:gs pos="100000">
                <a:schemeClr val="bg1">
                  <a:lumMod val="0"/>
                  <a:alpha val="1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chemeClr val="bg1">
                    <a:lumMod val="50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chemeClr val="bg1">
                    <a:lumMod val="50000"/>
                  </a:schemeClr>
                </a:solidFill>
                <a:latin typeface="Segoe UI Light" panose="020B0502040204020203" pitchFamily="34" charset="0"/>
                <a:ea typeface="Segoe UI" panose="020B0502040204020203" pitchFamily="34" charset="0"/>
                <a:cs typeface="Segoe UI" panose="020B0502040204020203" pitchFamily="34" charset="0"/>
              </a:rPr>
              <a:t>2016 </a:t>
            </a:r>
            <a:r>
              <a:rPr lang="en-US" sz="600" dirty="0">
                <a:solidFill>
                  <a:schemeClr val="bg1">
                    <a:lumMod val="50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10310828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chemeClr val="bg1">
                    <a:lumMod val="50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chemeClr val="bg1">
                    <a:lumMod val="50000"/>
                  </a:schemeClr>
                </a:solidFill>
                <a:latin typeface="Segoe UI Light" panose="020B0502040204020203" pitchFamily="34" charset="0"/>
                <a:ea typeface="Segoe UI" panose="020B0502040204020203" pitchFamily="34" charset="0"/>
                <a:cs typeface="Segoe UI" panose="020B0502040204020203" pitchFamily="34" charset="0"/>
              </a:rPr>
              <a:t>2016 </a:t>
            </a:r>
            <a:r>
              <a:rPr lang="en-US" sz="600" dirty="0">
                <a:solidFill>
                  <a:schemeClr val="bg1">
                    <a:lumMod val="50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8" name="Rectangle 7"/>
          <p:cNvSpPr/>
          <p:nvPr userDrawn="1"/>
        </p:nvSpPr>
        <p:spPr>
          <a:xfrm>
            <a:off x="0" y="461672"/>
            <a:ext cx="10058401" cy="29260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5101309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6">
            <a:extLst>
              <a:ext uri="{28A0092B-C50C-407E-A947-70E740481C1C}">
                <a14:useLocalDpi xmlns:a14="http://schemas.microsoft.com/office/drawing/2010/main" val="0"/>
              </a:ext>
            </a:extLst>
          </a:blip>
          <a:srcRect t="3898" b="13350"/>
          <a:stretch/>
        </p:blipFill>
        <p:spPr>
          <a:xfrm>
            <a:off x="0" y="457200"/>
            <a:ext cx="10058400" cy="5202238"/>
          </a:xfrm>
          <a:prstGeom prst="rect">
            <a:avLst/>
          </a:prstGeom>
        </p:spPr>
      </p:pic>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11150" y="85227"/>
            <a:ext cx="1236943" cy="273870"/>
          </a:xfrm>
          <a:prstGeom prst="rect">
            <a:avLst/>
          </a:prstGeom>
        </p:spPr>
      </p:pic>
      <p:sp>
        <p:nvSpPr>
          <p:cNvPr id="10" name="Rectangle 9"/>
          <p:cNvSpPr/>
          <p:nvPr userDrawn="1"/>
        </p:nvSpPr>
        <p:spPr>
          <a:xfrm>
            <a:off x="0" y="466724"/>
            <a:ext cx="10058400" cy="5192713"/>
          </a:xfrm>
          <a:prstGeom prst="rect">
            <a:avLst/>
          </a:prstGeom>
          <a:gradFill flip="none" rotWithShape="1">
            <a:gsLst>
              <a:gs pos="0">
                <a:schemeClr val="accent1">
                  <a:lumMod val="50000"/>
                  <a:alpha val="50000"/>
                </a:schemeClr>
              </a:gs>
              <a:gs pos="50000">
                <a:schemeClr val="tx2">
                  <a:lumMod val="50000"/>
                  <a:alpha val="80000"/>
                </a:schemeClr>
              </a:gs>
              <a:gs pos="100000">
                <a:schemeClr val="bg1">
                  <a:lumMod val="0"/>
                  <a:alpha val="7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p:cNvSpPr txBox="1">
            <a:spLocks noGrp="1"/>
          </p:cNvSpPr>
          <p:nvPr userDrawn="1"/>
        </p:nvSpPr>
        <p:spPr bwMode="auto">
          <a:xfrm>
            <a:off x="194553" y="5368753"/>
            <a:ext cx="4572000" cy="182880"/>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2016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7" name="TextBox 6"/>
          <p:cNvSpPr txBox="1"/>
          <p:nvPr userDrawn="1"/>
        </p:nvSpPr>
        <p:spPr>
          <a:xfrm>
            <a:off x="8763000" y="118110"/>
            <a:ext cx="1082529" cy="230832"/>
          </a:xfrm>
          <a:prstGeom prst="rect">
            <a:avLst/>
          </a:prstGeom>
          <a:noFill/>
        </p:spPr>
        <p:txBody>
          <a:bodyPr wrap="square" rtlCol="0">
            <a:spAutoFit/>
          </a:bodyPr>
          <a:lstStyle/>
          <a:p>
            <a:pPr algn="r"/>
            <a:r>
              <a:rPr lang="en-US" sz="9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55" r:id="rId2"/>
    <p:sldLayoutId id="2147483665" r:id="rId3"/>
    <p:sldLayoutId id="2147483666" r:id="rId4"/>
  </p:sldLayoutIdLst>
  <p:timing>
    <p:tnLst>
      <p:par>
        <p:cTn id="1" dur="indefinite" restart="never" nodeType="tmRoot"/>
      </p:par>
    </p:tnLst>
  </p:timing>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2305843"/>
            <a:ext cx="10058400" cy="1514476"/>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800" y="2586027"/>
            <a:ext cx="9448800" cy="1015663"/>
          </a:xfrm>
          <a:prstGeom prst="rect">
            <a:avLst/>
          </a:prstGeom>
          <a:noFill/>
        </p:spPr>
        <p:txBody>
          <a:bodyPr wrap="square" rtlCol="0">
            <a:spAutoFit/>
          </a:bodyPr>
          <a:lstStyle/>
          <a:p>
            <a:pPr marL="342900" indent="-342900"/>
            <a:r>
              <a:rPr lang="en-US" sz="4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Welcome to Adobe Photoshop </a:t>
            </a:r>
            <a:r>
              <a:rPr lang="en-US" sz="40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Training:</a:t>
            </a:r>
          </a:p>
          <a:p>
            <a:pPr marL="342900" indent="-342900"/>
            <a:r>
              <a:rPr lang="en-US" sz="20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The </a:t>
            </a:r>
            <a:r>
              <a:rPr lang="en-US" sz="2000" b="1" dirty="0">
                <a:solidFill>
                  <a:schemeClr val="bg1"/>
                </a:solidFill>
                <a:latin typeface="Segoe UI" panose="020B0502040204020203" pitchFamily="34" charset="0"/>
                <a:ea typeface="Segoe UI" panose="020B0502040204020203" pitchFamily="34" charset="0"/>
                <a:cs typeface="Segoe UI" panose="020B0502040204020203" pitchFamily="34" charset="0"/>
              </a:rPr>
              <a:t>magic of </a:t>
            </a:r>
            <a:r>
              <a:rPr lang="en-US" sz="20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Photoshop</a:t>
            </a:r>
            <a:endParaRPr lang="en-US" sz="20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53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153319"/>
            <a:ext cx="10058400" cy="762000"/>
          </a:xfrm>
          <a:prstGeom prst="rect">
            <a:avLst/>
          </a:prstGeom>
          <a:solidFill>
            <a:srgbClr val="EA555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09421" y="1365042"/>
            <a:ext cx="6583166" cy="338554"/>
          </a:xfrm>
          <a:prstGeom prst="rect">
            <a:avLst/>
          </a:prstGeom>
          <a:noFill/>
        </p:spPr>
        <p:txBody>
          <a:bodyPr wrap="square" rtlCol="0">
            <a:spAutoFit/>
          </a:bodyPr>
          <a:lstStyle/>
          <a:p>
            <a:pPr marL="342900" indent="-342900"/>
            <a:r>
              <a:rPr lang="en-US" sz="1600" b="1" dirty="0" smtClean="0">
                <a:solidFill>
                  <a:prstClr val="white"/>
                </a:solidFill>
                <a:latin typeface="Segoe UI "/>
                <a:ea typeface="Segoe UI" pitchFamily="34" charset="0"/>
                <a:cs typeface="Segoe UI" pitchFamily="34" charset="0"/>
              </a:rPr>
              <a:t>Agenda</a:t>
            </a:r>
            <a:endParaRPr lang="en-US" sz="1600" b="1" dirty="0">
              <a:solidFill>
                <a:prstClr val="white"/>
              </a:solidFill>
              <a:latin typeface="Segoe UI "/>
              <a:ea typeface="Segoe UI" pitchFamily="34" charset="0"/>
              <a:cs typeface="Segoe UI" pitchFamily="34" charset="0"/>
            </a:endParaRPr>
          </a:p>
        </p:txBody>
      </p:sp>
      <p:grpSp>
        <p:nvGrpSpPr>
          <p:cNvPr id="19" name="Group 18"/>
          <p:cNvGrpSpPr/>
          <p:nvPr/>
        </p:nvGrpSpPr>
        <p:grpSpPr>
          <a:xfrm>
            <a:off x="4114800" y="3130462"/>
            <a:ext cx="2528942" cy="592564"/>
            <a:chOff x="5776858" y="3130462"/>
            <a:chExt cx="2528942" cy="592564"/>
          </a:xfrm>
        </p:grpSpPr>
        <p:sp>
          <p:nvSpPr>
            <p:cNvPr id="5" name="TextBox 4">
              <a:hlinkClick r:id="rId2" action="ppaction://hlinksldjump"/>
            </p:cNvPr>
            <p:cNvSpPr txBox="1"/>
            <p:nvPr/>
          </p:nvSpPr>
          <p:spPr>
            <a:xfrm>
              <a:off x="6445623" y="3272855"/>
              <a:ext cx="1860177" cy="307777"/>
            </a:xfrm>
            <a:prstGeom prst="rect">
              <a:avLst/>
            </a:prstGeom>
            <a:noFill/>
          </p:spPr>
          <p:txBody>
            <a:bodyPr wrap="square" rtlCol="0">
              <a:spAutoFit/>
            </a:bodyPr>
            <a:lstStyle/>
            <a:p>
              <a:r>
                <a:rPr lang="en-US" sz="1400" dirty="0">
                  <a:solidFill>
                    <a:schemeClr val="bg1">
                      <a:lumMod val="95000"/>
                    </a:schemeClr>
                  </a:solidFill>
                  <a:latin typeface="Segoe UI Semibold" panose="020B0702040204020203" pitchFamily="34" charset="0"/>
                  <a:ea typeface="Segoe UI" panose="020B0502040204020203" pitchFamily="34" charset="0"/>
                  <a:cs typeface="Segoe UI" panose="020B0502040204020203" pitchFamily="34" charset="0"/>
                </a:rPr>
                <a:t>Photoshop </a:t>
              </a:r>
              <a:r>
                <a:rPr lang="en-US" sz="1400" dirty="0" smtClean="0">
                  <a:solidFill>
                    <a:schemeClr val="bg1">
                      <a:lumMod val="95000"/>
                    </a:schemeClr>
                  </a:solidFill>
                  <a:latin typeface="Segoe UI Semibold" panose="020B0702040204020203" pitchFamily="34" charset="0"/>
                  <a:ea typeface="Segoe UI" panose="020B0502040204020203" pitchFamily="34" charset="0"/>
                  <a:cs typeface="Segoe UI" panose="020B0502040204020203" pitchFamily="34" charset="0"/>
                </a:rPr>
                <a:t>Tools</a:t>
              </a:r>
              <a:endParaRPr lang="en-US" sz="1400" dirty="0">
                <a:solidFill>
                  <a:schemeClr val="bg1">
                    <a:lumMod val="95000"/>
                  </a:schemeClr>
                </a:solidFill>
                <a:latin typeface="Segoe UI Semibold" panose="020B07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5776858" y="3130462"/>
              <a:ext cx="592564" cy="592564"/>
              <a:chOff x="5776858" y="3130462"/>
              <a:chExt cx="592564" cy="592564"/>
            </a:xfrm>
          </p:grpSpPr>
          <p:sp>
            <p:nvSpPr>
              <p:cNvPr id="48" name="Oval 47">
                <a:hlinkClick r:id="rId2" action="ppaction://hlinksldjump"/>
              </p:cNvPr>
              <p:cNvSpPr/>
              <p:nvPr/>
            </p:nvSpPr>
            <p:spPr>
              <a:xfrm>
                <a:off x="5776858" y="3130462"/>
                <a:ext cx="592564" cy="592564"/>
              </a:xfrm>
              <a:prstGeom prst="ellipse">
                <a:avLst/>
              </a:prstGeom>
              <a:solidFill>
                <a:srgbClr val="138A9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34" name="Group 33"/>
              <p:cNvGrpSpPr/>
              <p:nvPr/>
            </p:nvGrpSpPr>
            <p:grpSpPr>
              <a:xfrm>
                <a:off x="5958568" y="3281469"/>
                <a:ext cx="229145" cy="300071"/>
                <a:chOff x="773113" y="4857750"/>
                <a:chExt cx="266700" cy="349251"/>
              </a:xfrm>
              <a:solidFill>
                <a:schemeClr val="bg1"/>
              </a:solidFill>
            </p:grpSpPr>
            <p:sp>
              <p:nvSpPr>
                <p:cNvPr id="35" name="Freeform 92"/>
                <p:cNvSpPr>
                  <a:spLocks/>
                </p:cNvSpPr>
                <p:nvPr/>
              </p:nvSpPr>
              <p:spPr bwMode="auto">
                <a:xfrm>
                  <a:off x="822325" y="4914900"/>
                  <a:ext cx="200025" cy="263525"/>
                </a:xfrm>
                <a:custGeom>
                  <a:avLst/>
                  <a:gdLst>
                    <a:gd name="T0" fmla="*/ 498 w 726"/>
                    <a:gd name="T1" fmla="*/ 0 h 956"/>
                    <a:gd name="T2" fmla="*/ 0 w 726"/>
                    <a:gd name="T3" fmla="*/ 816 h 956"/>
                    <a:gd name="T4" fmla="*/ 228 w 726"/>
                    <a:gd name="T5" fmla="*/ 956 h 956"/>
                    <a:gd name="T6" fmla="*/ 726 w 726"/>
                    <a:gd name="T7" fmla="*/ 140 h 956"/>
                    <a:gd name="T8" fmla="*/ 498 w 726"/>
                    <a:gd name="T9" fmla="*/ 0 h 956"/>
                  </a:gdLst>
                  <a:ahLst/>
                  <a:cxnLst>
                    <a:cxn ang="0">
                      <a:pos x="T0" y="T1"/>
                    </a:cxn>
                    <a:cxn ang="0">
                      <a:pos x="T2" y="T3"/>
                    </a:cxn>
                    <a:cxn ang="0">
                      <a:pos x="T4" y="T5"/>
                    </a:cxn>
                    <a:cxn ang="0">
                      <a:pos x="T6" y="T7"/>
                    </a:cxn>
                    <a:cxn ang="0">
                      <a:pos x="T8" y="T9"/>
                    </a:cxn>
                  </a:cxnLst>
                  <a:rect l="0" t="0" r="r" b="b"/>
                  <a:pathLst>
                    <a:path w="726" h="956">
                      <a:moveTo>
                        <a:pt x="498" y="0"/>
                      </a:moveTo>
                      <a:lnTo>
                        <a:pt x="0" y="816"/>
                      </a:lnTo>
                      <a:lnTo>
                        <a:pt x="228" y="956"/>
                      </a:lnTo>
                      <a:lnTo>
                        <a:pt x="726" y="140"/>
                      </a:lnTo>
                      <a:lnTo>
                        <a:pt x="4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3"/>
                <p:cNvSpPr>
                  <a:spLocks/>
                </p:cNvSpPr>
                <p:nvPr/>
              </p:nvSpPr>
              <p:spPr bwMode="auto">
                <a:xfrm>
                  <a:off x="808038" y="5118100"/>
                  <a:ext cx="90488" cy="88900"/>
                </a:xfrm>
                <a:custGeom>
                  <a:avLst/>
                  <a:gdLst>
                    <a:gd name="T0" fmla="*/ 102 w 329"/>
                    <a:gd name="T1" fmla="*/ 0 h 321"/>
                    <a:gd name="T2" fmla="*/ 22 w 329"/>
                    <a:gd name="T3" fmla="*/ 131 h 321"/>
                    <a:gd name="T4" fmla="*/ 33 w 329"/>
                    <a:gd name="T5" fmla="*/ 226 h 321"/>
                    <a:gd name="T6" fmla="*/ 159 w 329"/>
                    <a:gd name="T7" fmla="*/ 304 h 321"/>
                    <a:gd name="T8" fmla="*/ 249 w 329"/>
                    <a:gd name="T9" fmla="*/ 270 h 321"/>
                    <a:gd name="T10" fmla="*/ 329 w 329"/>
                    <a:gd name="T11" fmla="*/ 140 h 321"/>
                    <a:gd name="T12" fmla="*/ 102 w 329"/>
                    <a:gd name="T13" fmla="*/ 0 h 321"/>
                  </a:gdLst>
                  <a:ahLst/>
                  <a:cxnLst>
                    <a:cxn ang="0">
                      <a:pos x="T0" y="T1"/>
                    </a:cxn>
                    <a:cxn ang="0">
                      <a:pos x="T2" y="T3"/>
                    </a:cxn>
                    <a:cxn ang="0">
                      <a:pos x="T4" y="T5"/>
                    </a:cxn>
                    <a:cxn ang="0">
                      <a:pos x="T6" y="T7"/>
                    </a:cxn>
                    <a:cxn ang="0">
                      <a:pos x="T8" y="T9"/>
                    </a:cxn>
                    <a:cxn ang="0">
                      <a:pos x="T10" y="T11"/>
                    </a:cxn>
                    <a:cxn ang="0">
                      <a:pos x="T12" y="T13"/>
                    </a:cxn>
                  </a:cxnLst>
                  <a:rect l="0" t="0" r="r" b="b"/>
                  <a:pathLst>
                    <a:path w="329" h="321">
                      <a:moveTo>
                        <a:pt x="102" y="0"/>
                      </a:moveTo>
                      <a:lnTo>
                        <a:pt x="22" y="131"/>
                      </a:lnTo>
                      <a:cubicBezTo>
                        <a:pt x="0" y="166"/>
                        <a:pt x="5" y="209"/>
                        <a:pt x="33" y="226"/>
                      </a:cubicBezTo>
                      <a:lnTo>
                        <a:pt x="159" y="304"/>
                      </a:lnTo>
                      <a:cubicBezTo>
                        <a:pt x="187" y="321"/>
                        <a:pt x="228" y="306"/>
                        <a:pt x="249" y="270"/>
                      </a:cubicBezTo>
                      <a:lnTo>
                        <a:pt x="329" y="140"/>
                      </a:lnTo>
                      <a:lnTo>
                        <a:pt x="1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94"/>
                <p:cNvSpPr>
                  <a:spLocks/>
                </p:cNvSpPr>
                <p:nvPr/>
              </p:nvSpPr>
              <p:spPr bwMode="auto">
                <a:xfrm>
                  <a:off x="968375" y="4862513"/>
                  <a:ext cx="71438" cy="79375"/>
                </a:xfrm>
                <a:custGeom>
                  <a:avLst/>
                  <a:gdLst>
                    <a:gd name="T0" fmla="*/ 223 w 260"/>
                    <a:gd name="T1" fmla="*/ 284 h 287"/>
                    <a:gd name="T2" fmla="*/ 258 w 260"/>
                    <a:gd name="T3" fmla="*/ 36 h 287"/>
                    <a:gd name="T4" fmla="*/ 218 w 260"/>
                    <a:gd name="T5" fmla="*/ 14 h 287"/>
                    <a:gd name="T6" fmla="*/ 2 w 260"/>
                    <a:gd name="T7" fmla="*/ 151 h 287"/>
                    <a:gd name="T8" fmla="*/ 0 w 260"/>
                    <a:gd name="T9" fmla="*/ 152 h 287"/>
                    <a:gd name="T10" fmla="*/ 223 w 260"/>
                    <a:gd name="T11" fmla="*/ 287 h 287"/>
                    <a:gd name="T12" fmla="*/ 223 w 260"/>
                    <a:gd name="T13" fmla="*/ 284 h 287"/>
                  </a:gdLst>
                  <a:ahLst/>
                  <a:cxnLst>
                    <a:cxn ang="0">
                      <a:pos x="T0" y="T1"/>
                    </a:cxn>
                    <a:cxn ang="0">
                      <a:pos x="T2" y="T3"/>
                    </a:cxn>
                    <a:cxn ang="0">
                      <a:pos x="T4" y="T5"/>
                    </a:cxn>
                    <a:cxn ang="0">
                      <a:pos x="T6" y="T7"/>
                    </a:cxn>
                    <a:cxn ang="0">
                      <a:pos x="T8" y="T9"/>
                    </a:cxn>
                    <a:cxn ang="0">
                      <a:pos x="T10" y="T11"/>
                    </a:cxn>
                    <a:cxn ang="0">
                      <a:pos x="T12" y="T13"/>
                    </a:cxn>
                  </a:cxnLst>
                  <a:rect l="0" t="0" r="r" b="b"/>
                  <a:pathLst>
                    <a:path w="260" h="287">
                      <a:moveTo>
                        <a:pt x="223" y="284"/>
                      </a:moveTo>
                      <a:lnTo>
                        <a:pt x="258" y="36"/>
                      </a:lnTo>
                      <a:cubicBezTo>
                        <a:pt x="260" y="13"/>
                        <a:pt x="238" y="0"/>
                        <a:pt x="218" y="14"/>
                      </a:cubicBezTo>
                      <a:lnTo>
                        <a:pt x="2" y="151"/>
                      </a:lnTo>
                      <a:cubicBezTo>
                        <a:pt x="1" y="151"/>
                        <a:pt x="1" y="152"/>
                        <a:pt x="0" y="152"/>
                      </a:cubicBezTo>
                      <a:lnTo>
                        <a:pt x="223" y="287"/>
                      </a:lnTo>
                      <a:cubicBezTo>
                        <a:pt x="224" y="286"/>
                        <a:pt x="224" y="285"/>
                        <a:pt x="223" y="2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95"/>
                <p:cNvSpPr>
                  <a:spLocks noEditPoints="1"/>
                </p:cNvSpPr>
                <p:nvPr/>
              </p:nvSpPr>
              <p:spPr bwMode="auto">
                <a:xfrm>
                  <a:off x="773113" y="4857750"/>
                  <a:ext cx="239713" cy="349250"/>
                </a:xfrm>
                <a:custGeom>
                  <a:avLst/>
                  <a:gdLst>
                    <a:gd name="T0" fmla="*/ 433 w 875"/>
                    <a:gd name="T1" fmla="*/ 405 h 1271"/>
                    <a:gd name="T2" fmla="*/ 849 w 875"/>
                    <a:gd name="T3" fmla="*/ 1108 h 1271"/>
                    <a:gd name="T4" fmla="*/ 848 w 875"/>
                    <a:gd name="T5" fmla="*/ 1109 h 1271"/>
                    <a:gd name="T6" fmla="*/ 812 w 875"/>
                    <a:gd name="T7" fmla="*/ 1243 h 1271"/>
                    <a:gd name="T8" fmla="*/ 677 w 875"/>
                    <a:gd name="T9" fmla="*/ 1210 h 1271"/>
                    <a:gd name="T10" fmla="*/ 677 w 875"/>
                    <a:gd name="T11" fmla="*/ 1210 h 1271"/>
                    <a:gd name="T12" fmla="*/ 260 w 875"/>
                    <a:gd name="T13" fmla="*/ 501 h 1271"/>
                    <a:gd name="T14" fmla="*/ 4 w 875"/>
                    <a:gd name="T15" fmla="*/ 435 h 1271"/>
                    <a:gd name="T16" fmla="*/ 0 w 875"/>
                    <a:gd name="T17" fmla="*/ 147 h 1271"/>
                    <a:gd name="T18" fmla="*/ 36 w 875"/>
                    <a:gd name="T19" fmla="*/ 126 h 1271"/>
                    <a:gd name="T20" fmla="*/ 143 w 875"/>
                    <a:gd name="T21" fmla="*/ 306 h 1271"/>
                    <a:gd name="T22" fmla="*/ 319 w 875"/>
                    <a:gd name="T23" fmla="*/ 201 h 1271"/>
                    <a:gd name="T24" fmla="*/ 212 w 875"/>
                    <a:gd name="T25" fmla="*/ 21 h 1271"/>
                    <a:gd name="T26" fmla="*/ 248 w 875"/>
                    <a:gd name="T27" fmla="*/ 0 h 1271"/>
                    <a:gd name="T28" fmla="*/ 499 w 875"/>
                    <a:gd name="T29" fmla="*/ 141 h 1271"/>
                    <a:gd name="T30" fmla="*/ 433 w 875"/>
                    <a:gd name="T31" fmla="*/ 405 h 1271"/>
                    <a:gd name="T32" fmla="*/ 786 w 875"/>
                    <a:gd name="T33" fmla="*/ 1199 h 1271"/>
                    <a:gd name="T34" fmla="*/ 726 w 875"/>
                    <a:gd name="T35" fmla="*/ 1183 h 1271"/>
                    <a:gd name="T36" fmla="*/ 741 w 875"/>
                    <a:gd name="T37" fmla="*/ 1123 h 1271"/>
                    <a:gd name="T38" fmla="*/ 801 w 875"/>
                    <a:gd name="T39" fmla="*/ 1138 h 1271"/>
                    <a:gd name="T40" fmla="*/ 786 w 875"/>
                    <a:gd name="T41" fmla="*/ 1199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5" h="1271">
                      <a:moveTo>
                        <a:pt x="433" y="405"/>
                      </a:moveTo>
                      <a:lnTo>
                        <a:pt x="849" y="1108"/>
                      </a:lnTo>
                      <a:lnTo>
                        <a:pt x="848" y="1109"/>
                      </a:lnTo>
                      <a:cubicBezTo>
                        <a:pt x="875" y="1155"/>
                        <a:pt x="859" y="1216"/>
                        <a:pt x="812" y="1243"/>
                      </a:cubicBezTo>
                      <a:cubicBezTo>
                        <a:pt x="766" y="1271"/>
                        <a:pt x="706" y="1256"/>
                        <a:pt x="677" y="1210"/>
                      </a:cubicBezTo>
                      <a:lnTo>
                        <a:pt x="677" y="1210"/>
                      </a:lnTo>
                      <a:lnTo>
                        <a:pt x="260" y="501"/>
                      </a:lnTo>
                      <a:lnTo>
                        <a:pt x="4" y="435"/>
                      </a:lnTo>
                      <a:lnTo>
                        <a:pt x="0" y="147"/>
                      </a:lnTo>
                      <a:lnTo>
                        <a:pt x="36" y="126"/>
                      </a:lnTo>
                      <a:lnTo>
                        <a:pt x="143" y="306"/>
                      </a:lnTo>
                      <a:lnTo>
                        <a:pt x="319" y="201"/>
                      </a:lnTo>
                      <a:lnTo>
                        <a:pt x="212" y="21"/>
                      </a:lnTo>
                      <a:lnTo>
                        <a:pt x="248" y="0"/>
                      </a:lnTo>
                      <a:lnTo>
                        <a:pt x="499" y="141"/>
                      </a:lnTo>
                      <a:lnTo>
                        <a:pt x="433" y="405"/>
                      </a:lnTo>
                      <a:close/>
                      <a:moveTo>
                        <a:pt x="786" y="1199"/>
                      </a:moveTo>
                      <a:cubicBezTo>
                        <a:pt x="765" y="1211"/>
                        <a:pt x="738" y="1204"/>
                        <a:pt x="726" y="1183"/>
                      </a:cubicBezTo>
                      <a:cubicBezTo>
                        <a:pt x="713" y="1162"/>
                        <a:pt x="720" y="1136"/>
                        <a:pt x="741" y="1123"/>
                      </a:cubicBezTo>
                      <a:cubicBezTo>
                        <a:pt x="762" y="1111"/>
                        <a:pt x="789" y="1117"/>
                        <a:pt x="801" y="1138"/>
                      </a:cubicBezTo>
                      <a:cubicBezTo>
                        <a:pt x="814" y="1159"/>
                        <a:pt x="807" y="1186"/>
                        <a:pt x="786" y="1199"/>
                      </a:cubicBezTo>
                      <a:close/>
                    </a:path>
                  </a:pathLst>
                </a:custGeom>
                <a:grpFill/>
                <a:ln w="7938" cap="flat">
                  <a:solidFill>
                    <a:srgbClr val="FEFEFE"/>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p>
              </p:txBody>
            </p:sp>
            <p:sp>
              <p:nvSpPr>
                <p:cNvPr id="39" name="Freeform 96"/>
                <p:cNvSpPr>
                  <a:spLocks noEditPoints="1"/>
                </p:cNvSpPr>
                <p:nvPr/>
              </p:nvSpPr>
              <p:spPr bwMode="auto">
                <a:xfrm>
                  <a:off x="773113" y="4857751"/>
                  <a:ext cx="239713" cy="349250"/>
                </a:xfrm>
                <a:custGeom>
                  <a:avLst/>
                  <a:gdLst>
                    <a:gd name="T0" fmla="*/ 433 w 875"/>
                    <a:gd name="T1" fmla="*/ 405 h 1271"/>
                    <a:gd name="T2" fmla="*/ 849 w 875"/>
                    <a:gd name="T3" fmla="*/ 1108 h 1271"/>
                    <a:gd name="T4" fmla="*/ 848 w 875"/>
                    <a:gd name="T5" fmla="*/ 1109 h 1271"/>
                    <a:gd name="T6" fmla="*/ 812 w 875"/>
                    <a:gd name="T7" fmla="*/ 1243 h 1271"/>
                    <a:gd name="T8" fmla="*/ 677 w 875"/>
                    <a:gd name="T9" fmla="*/ 1210 h 1271"/>
                    <a:gd name="T10" fmla="*/ 677 w 875"/>
                    <a:gd name="T11" fmla="*/ 1210 h 1271"/>
                    <a:gd name="T12" fmla="*/ 260 w 875"/>
                    <a:gd name="T13" fmla="*/ 501 h 1271"/>
                    <a:gd name="T14" fmla="*/ 4 w 875"/>
                    <a:gd name="T15" fmla="*/ 435 h 1271"/>
                    <a:gd name="T16" fmla="*/ 0 w 875"/>
                    <a:gd name="T17" fmla="*/ 147 h 1271"/>
                    <a:gd name="T18" fmla="*/ 36 w 875"/>
                    <a:gd name="T19" fmla="*/ 126 h 1271"/>
                    <a:gd name="T20" fmla="*/ 143 w 875"/>
                    <a:gd name="T21" fmla="*/ 306 h 1271"/>
                    <a:gd name="T22" fmla="*/ 319 w 875"/>
                    <a:gd name="T23" fmla="*/ 201 h 1271"/>
                    <a:gd name="T24" fmla="*/ 212 w 875"/>
                    <a:gd name="T25" fmla="*/ 21 h 1271"/>
                    <a:gd name="T26" fmla="*/ 248 w 875"/>
                    <a:gd name="T27" fmla="*/ 0 h 1271"/>
                    <a:gd name="T28" fmla="*/ 499 w 875"/>
                    <a:gd name="T29" fmla="*/ 141 h 1271"/>
                    <a:gd name="T30" fmla="*/ 433 w 875"/>
                    <a:gd name="T31" fmla="*/ 405 h 1271"/>
                    <a:gd name="T32" fmla="*/ 786 w 875"/>
                    <a:gd name="T33" fmla="*/ 1199 h 1271"/>
                    <a:gd name="T34" fmla="*/ 726 w 875"/>
                    <a:gd name="T35" fmla="*/ 1183 h 1271"/>
                    <a:gd name="T36" fmla="*/ 741 w 875"/>
                    <a:gd name="T37" fmla="*/ 1123 h 1271"/>
                    <a:gd name="T38" fmla="*/ 801 w 875"/>
                    <a:gd name="T39" fmla="*/ 1138 h 1271"/>
                    <a:gd name="T40" fmla="*/ 786 w 875"/>
                    <a:gd name="T41" fmla="*/ 1199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5" h="1271">
                      <a:moveTo>
                        <a:pt x="433" y="405"/>
                      </a:moveTo>
                      <a:lnTo>
                        <a:pt x="849" y="1108"/>
                      </a:lnTo>
                      <a:lnTo>
                        <a:pt x="848" y="1109"/>
                      </a:lnTo>
                      <a:cubicBezTo>
                        <a:pt x="875" y="1155"/>
                        <a:pt x="859" y="1216"/>
                        <a:pt x="812" y="1243"/>
                      </a:cubicBezTo>
                      <a:cubicBezTo>
                        <a:pt x="766" y="1271"/>
                        <a:pt x="706" y="1256"/>
                        <a:pt x="677" y="1210"/>
                      </a:cubicBezTo>
                      <a:lnTo>
                        <a:pt x="677" y="1210"/>
                      </a:lnTo>
                      <a:lnTo>
                        <a:pt x="260" y="501"/>
                      </a:lnTo>
                      <a:lnTo>
                        <a:pt x="4" y="435"/>
                      </a:lnTo>
                      <a:lnTo>
                        <a:pt x="0" y="147"/>
                      </a:lnTo>
                      <a:lnTo>
                        <a:pt x="36" y="126"/>
                      </a:lnTo>
                      <a:lnTo>
                        <a:pt x="143" y="306"/>
                      </a:lnTo>
                      <a:lnTo>
                        <a:pt x="319" y="201"/>
                      </a:lnTo>
                      <a:lnTo>
                        <a:pt x="212" y="21"/>
                      </a:lnTo>
                      <a:lnTo>
                        <a:pt x="248" y="0"/>
                      </a:lnTo>
                      <a:lnTo>
                        <a:pt x="499" y="141"/>
                      </a:lnTo>
                      <a:lnTo>
                        <a:pt x="433" y="405"/>
                      </a:lnTo>
                      <a:close/>
                      <a:moveTo>
                        <a:pt x="786" y="1199"/>
                      </a:moveTo>
                      <a:cubicBezTo>
                        <a:pt x="765" y="1211"/>
                        <a:pt x="738" y="1204"/>
                        <a:pt x="726" y="1183"/>
                      </a:cubicBezTo>
                      <a:cubicBezTo>
                        <a:pt x="713" y="1162"/>
                        <a:pt x="720" y="1136"/>
                        <a:pt x="741" y="1123"/>
                      </a:cubicBezTo>
                      <a:cubicBezTo>
                        <a:pt x="762" y="1111"/>
                        <a:pt x="789" y="1117"/>
                        <a:pt x="801" y="1138"/>
                      </a:cubicBezTo>
                      <a:cubicBezTo>
                        <a:pt x="814" y="1159"/>
                        <a:pt x="807" y="1186"/>
                        <a:pt x="786" y="11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8" name="Group 17"/>
          <p:cNvGrpSpPr/>
          <p:nvPr/>
        </p:nvGrpSpPr>
        <p:grpSpPr>
          <a:xfrm>
            <a:off x="4114800" y="2271169"/>
            <a:ext cx="2040365" cy="592564"/>
            <a:chOff x="5776858" y="2271169"/>
            <a:chExt cx="2040365" cy="592564"/>
          </a:xfrm>
        </p:grpSpPr>
        <p:sp>
          <p:nvSpPr>
            <p:cNvPr id="53" name="TextBox 52">
              <a:hlinkClick r:id="rId3" action="ppaction://hlinksldjump"/>
            </p:cNvPr>
            <p:cNvSpPr txBox="1"/>
            <p:nvPr/>
          </p:nvSpPr>
          <p:spPr>
            <a:xfrm>
              <a:off x="6445623" y="2415573"/>
              <a:ext cx="1371600" cy="307777"/>
            </a:xfrm>
            <a:prstGeom prst="rect">
              <a:avLst/>
            </a:prstGeom>
            <a:noFill/>
          </p:spPr>
          <p:txBody>
            <a:bodyPr wrap="square" rtlCol="0">
              <a:spAutoFit/>
            </a:bodyPr>
            <a:lstStyle/>
            <a:p>
              <a:r>
                <a:rPr lang="en-US" sz="1400" dirty="0"/>
                <a:t> </a:t>
              </a:r>
              <a:r>
                <a:rPr lang="en-US" sz="1400" dirty="0">
                  <a:solidFill>
                    <a:schemeClr val="bg1">
                      <a:lumMod val="95000"/>
                    </a:schemeClr>
                  </a:solidFill>
                  <a:latin typeface="Segoe UI Semibold" panose="020B0702040204020203" pitchFamily="34" charset="0"/>
                  <a:ea typeface="Segoe UI" panose="020B0502040204020203" pitchFamily="34" charset="0"/>
                  <a:cs typeface="Segoe UI" panose="020B0502040204020203" pitchFamily="34" charset="0"/>
                </a:rPr>
                <a:t>Introduction</a:t>
              </a:r>
            </a:p>
          </p:txBody>
        </p:sp>
        <p:sp>
          <p:nvSpPr>
            <p:cNvPr id="49" name="Oval 48">
              <a:hlinkClick r:id="rId3" action="ppaction://hlinksldjump"/>
            </p:cNvPr>
            <p:cNvSpPr/>
            <p:nvPr/>
          </p:nvSpPr>
          <p:spPr>
            <a:xfrm>
              <a:off x="5776858" y="2271169"/>
              <a:ext cx="592564" cy="592564"/>
            </a:xfrm>
            <a:prstGeom prst="ellipse">
              <a:avLst/>
            </a:prstGeom>
            <a:solidFill>
              <a:srgbClr val="265EA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nvGrpSpPr>
            <p:cNvPr id="40" name="Group 39"/>
            <p:cNvGrpSpPr/>
            <p:nvPr/>
          </p:nvGrpSpPr>
          <p:grpSpPr>
            <a:xfrm>
              <a:off x="5915014" y="2430202"/>
              <a:ext cx="316252" cy="328682"/>
              <a:chOff x="6056313" y="4983163"/>
              <a:chExt cx="363538" cy="377826"/>
            </a:xfrm>
            <a:solidFill>
              <a:schemeClr val="bg1"/>
            </a:solidFill>
          </p:grpSpPr>
          <p:sp>
            <p:nvSpPr>
              <p:cNvPr id="41" name="Rectangle 102"/>
              <p:cNvSpPr>
                <a:spLocks noChangeArrowheads="1"/>
              </p:cNvSpPr>
              <p:nvPr/>
            </p:nvSpPr>
            <p:spPr bwMode="auto">
              <a:xfrm>
                <a:off x="6124575" y="5097463"/>
                <a:ext cx="412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03"/>
              <p:cNvSpPr>
                <a:spLocks noChangeArrowheads="1"/>
              </p:cNvSpPr>
              <p:nvPr/>
            </p:nvSpPr>
            <p:spPr bwMode="auto">
              <a:xfrm>
                <a:off x="6186488" y="5097463"/>
                <a:ext cx="412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04"/>
              <p:cNvSpPr>
                <a:spLocks noChangeArrowheads="1"/>
              </p:cNvSpPr>
              <p:nvPr/>
            </p:nvSpPr>
            <p:spPr bwMode="auto">
              <a:xfrm>
                <a:off x="6248400" y="5097463"/>
                <a:ext cx="412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05"/>
              <p:cNvSpPr>
                <a:spLocks noChangeArrowheads="1"/>
              </p:cNvSpPr>
              <p:nvPr/>
            </p:nvSpPr>
            <p:spPr bwMode="auto">
              <a:xfrm>
                <a:off x="6310313" y="5097463"/>
                <a:ext cx="396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06"/>
              <p:cNvSpPr>
                <a:spLocks noChangeArrowheads="1"/>
              </p:cNvSpPr>
              <p:nvPr/>
            </p:nvSpPr>
            <p:spPr bwMode="auto">
              <a:xfrm>
                <a:off x="6124575" y="5051425"/>
                <a:ext cx="225425"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7"/>
              <p:cNvSpPr>
                <a:spLocks noEditPoints="1"/>
              </p:cNvSpPr>
              <p:nvPr/>
            </p:nvSpPr>
            <p:spPr bwMode="auto">
              <a:xfrm>
                <a:off x="6056313" y="4983163"/>
                <a:ext cx="363538" cy="249238"/>
              </a:xfrm>
              <a:custGeom>
                <a:avLst/>
                <a:gdLst>
                  <a:gd name="T0" fmla="*/ 1240 w 1323"/>
                  <a:gd name="T1" fmla="*/ 0 h 910"/>
                  <a:gd name="T2" fmla="*/ 83 w 1323"/>
                  <a:gd name="T3" fmla="*/ 0 h 910"/>
                  <a:gd name="T4" fmla="*/ 0 w 1323"/>
                  <a:gd name="T5" fmla="*/ 83 h 910"/>
                  <a:gd name="T6" fmla="*/ 0 w 1323"/>
                  <a:gd name="T7" fmla="*/ 827 h 910"/>
                  <a:gd name="T8" fmla="*/ 83 w 1323"/>
                  <a:gd name="T9" fmla="*/ 910 h 910"/>
                  <a:gd name="T10" fmla="*/ 597 w 1323"/>
                  <a:gd name="T11" fmla="*/ 910 h 910"/>
                  <a:gd name="T12" fmla="*/ 529 w 1323"/>
                  <a:gd name="T13" fmla="*/ 786 h 910"/>
                  <a:gd name="T14" fmla="*/ 124 w 1323"/>
                  <a:gd name="T15" fmla="*/ 786 h 910"/>
                  <a:gd name="T16" fmla="*/ 124 w 1323"/>
                  <a:gd name="T17" fmla="*/ 124 h 910"/>
                  <a:gd name="T18" fmla="*/ 1199 w 1323"/>
                  <a:gd name="T19" fmla="*/ 124 h 910"/>
                  <a:gd name="T20" fmla="*/ 1199 w 1323"/>
                  <a:gd name="T21" fmla="*/ 786 h 910"/>
                  <a:gd name="T22" fmla="*/ 1004 w 1323"/>
                  <a:gd name="T23" fmla="*/ 786 h 910"/>
                  <a:gd name="T24" fmla="*/ 1084 w 1323"/>
                  <a:gd name="T25" fmla="*/ 910 h 910"/>
                  <a:gd name="T26" fmla="*/ 1240 w 1323"/>
                  <a:gd name="T27" fmla="*/ 910 h 910"/>
                  <a:gd name="T28" fmla="*/ 1323 w 1323"/>
                  <a:gd name="T29" fmla="*/ 827 h 910"/>
                  <a:gd name="T30" fmla="*/ 1323 w 1323"/>
                  <a:gd name="T31" fmla="*/ 83 h 910"/>
                  <a:gd name="T32" fmla="*/ 1240 w 1323"/>
                  <a:gd name="T33" fmla="*/ 0 h 910"/>
                  <a:gd name="T34" fmla="*/ 1260 w 1323"/>
                  <a:gd name="T35" fmla="*/ 496 h 910"/>
                  <a:gd name="T36" fmla="*/ 1219 w 1323"/>
                  <a:gd name="T37" fmla="*/ 455 h 910"/>
                  <a:gd name="T38" fmla="*/ 1260 w 1323"/>
                  <a:gd name="T39" fmla="*/ 414 h 910"/>
                  <a:gd name="T40" fmla="*/ 1302 w 1323"/>
                  <a:gd name="T41" fmla="*/ 455 h 910"/>
                  <a:gd name="T42" fmla="*/ 1260 w 1323"/>
                  <a:gd name="T43" fmla="*/ 49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23" h="910">
                    <a:moveTo>
                      <a:pt x="1240" y="0"/>
                    </a:moveTo>
                    <a:lnTo>
                      <a:pt x="83" y="0"/>
                    </a:lnTo>
                    <a:cubicBezTo>
                      <a:pt x="37" y="0"/>
                      <a:pt x="0" y="37"/>
                      <a:pt x="0" y="83"/>
                    </a:cubicBezTo>
                    <a:lnTo>
                      <a:pt x="0" y="827"/>
                    </a:lnTo>
                    <a:cubicBezTo>
                      <a:pt x="0" y="873"/>
                      <a:pt x="37" y="910"/>
                      <a:pt x="83" y="910"/>
                    </a:cubicBezTo>
                    <a:lnTo>
                      <a:pt x="597" y="910"/>
                    </a:lnTo>
                    <a:cubicBezTo>
                      <a:pt x="579" y="878"/>
                      <a:pt x="556" y="837"/>
                      <a:pt x="529" y="786"/>
                    </a:cubicBezTo>
                    <a:lnTo>
                      <a:pt x="124" y="786"/>
                    </a:lnTo>
                    <a:lnTo>
                      <a:pt x="124" y="124"/>
                    </a:lnTo>
                    <a:lnTo>
                      <a:pt x="1199" y="124"/>
                    </a:lnTo>
                    <a:lnTo>
                      <a:pt x="1199" y="786"/>
                    </a:lnTo>
                    <a:lnTo>
                      <a:pt x="1004" y="786"/>
                    </a:lnTo>
                    <a:lnTo>
                      <a:pt x="1084" y="910"/>
                    </a:lnTo>
                    <a:lnTo>
                      <a:pt x="1240" y="910"/>
                    </a:lnTo>
                    <a:cubicBezTo>
                      <a:pt x="1286" y="910"/>
                      <a:pt x="1323" y="873"/>
                      <a:pt x="1323" y="827"/>
                    </a:cubicBezTo>
                    <a:lnTo>
                      <a:pt x="1323" y="83"/>
                    </a:lnTo>
                    <a:cubicBezTo>
                      <a:pt x="1323" y="37"/>
                      <a:pt x="1286" y="0"/>
                      <a:pt x="1240" y="0"/>
                    </a:cubicBezTo>
                    <a:close/>
                    <a:moveTo>
                      <a:pt x="1260" y="496"/>
                    </a:moveTo>
                    <a:cubicBezTo>
                      <a:pt x="1238" y="496"/>
                      <a:pt x="1219" y="478"/>
                      <a:pt x="1219" y="455"/>
                    </a:cubicBezTo>
                    <a:cubicBezTo>
                      <a:pt x="1219" y="432"/>
                      <a:pt x="1237" y="414"/>
                      <a:pt x="1260" y="414"/>
                    </a:cubicBezTo>
                    <a:cubicBezTo>
                      <a:pt x="1283" y="414"/>
                      <a:pt x="1302" y="432"/>
                      <a:pt x="1302" y="455"/>
                    </a:cubicBezTo>
                    <a:cubicBezTo>
                      <a:pt x="1302" y="478"/>
                      <a:pt x="1283" y="496"/>
                      <a:pt x="1260" y="4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08"/>
              <p:cNvSpPr>
                <a:spLocks/>
              </p:cNvSpPr>
              <p:nvPr/>
            </p:nvSpPr>
            <p:spPr bwMode="auto">
              <a:xfrm>
                <a:off x="6264275" y="5208588"/>
                <a:ext cx="125413" cy="152400"/>
              </a:xfrm>
              <a:custGeom>
                <a:avLst/>
                <a:gdLst>
                  <a:gd name="T0" fmla="*/ 0 w 457"/>
                  <a:gd name="T1" fmla="*/ 99 h 555"/>
                  <a:gd name="T2" fmla="*/ 147 w 457"/>
                  <a:gd name="T3" fmla="*/ 0 h 555"/>
                  <a:gd name="T4" fmla="*/ 452 w 457"/>
                  <a:gd name="T5" fmla="*/ 489 h 555"/>
                  <a:gd name="T6" fmla="*/ 392 w 457"/>
                  <a:gd name="T7" fmla="*/ 546 h 555"/>
                  <a:gd name="T8" fmla="*/ 0 w 457"/>
                  <a:gd name="T9" fmla="*/ 99 h 555"/>
                </a:gdLst>
                <a:ahLst/>
                <a:cxnLst>
                  <a:cxn ang="0">
                    <a:pos x="T0" y="T1"/>
                  </a:cxn>
                  <a:cxn ang="0">
                    <a:pos x="T2" y="T3"/>
                  </a:cxn>
                  <a:cxn ang="0">
                    <a:pos x="T4" y="T5"/>
                  </a:cxn>
                  <a:cxn ang="0">
                    <a:pos x="T6" y="T7"/>
                  </a:cxn>
                  <a:cxn ang="0">
                    <a:pos x="T8" y="T9"/>
                  </a:cxn>
                </a:cxnLst>
                <a:rect l="0" t="0" r="r" b="b"/>
                <a:pathLst>
                  <a:path w="457" h="555">
                    <a:moveTo>
                      <a:pt x="0" y="99"/>
                    </a:moveTo>
                    <a:lnTo>
                      <a:pt x="147" y="0"/>
                    </a:lnTo>
                    <a:cubicBezTo>
                      <a:pt x="147" y="0"/>
                      <a:pt x="435" y="448"/>
                      <a:pt x="452" y="489"/>
                    </a:cubicBezTo>
                    <a:cubicBezTo>
                      <a:pt x="452" y="489"/>
                      <a:pt x="457" y="555"/>
                      <a:pt x="392" y="546"/>
                    </a:cubicBezTo>
                    <a:cubicBezTo>
                      <a:pt x="319" y="486"/>
                      <a:pt x="0" y="99"/>
                      <a:pt x="0" y="99"/>
                    </a:cubicBezTo>
                    <a:close/>
                  </a:path>
                </a:pathLst>
              </a:custGeom>
              <a:grpFill/>
              <a:ln w="14288" cap="rnd">
                <a:solidFill>
                  <a:srgbClr val="FEFEFE"/>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9" name="Freeform 109"/>
              <p:cNvSpPr>
                <a:spLocks/>
              </p:cNvSpPr>
              <p:nvPr/>
            </p:nvSpPr>
            <p:spPr bwMode="auto">
              <a:xfrm>
                <a:off x="6264274" y="5208589"/>
                <a:ext cx="125413" cy="152400"/>
              </a:xfrm>
              <a:custGeom>
                <a:avLst/>
                <a:gdLst>
                  <a:gd name="T0" fmla="*/ 0 w 457"/>
                  <a:gd name="T1" fmla="*/ 99 h 555"/>
                  <a:gd name="T2" fmla="*/ 147 w 457"/>
                  <a:gd name="T3" fmla="*/ 0 h 555"/>
                  <a:gd name="T4" fmla="*/ 452 w 457"/>
                  <a:gd name="T5" fmla="*/ 489 h 555"/>
                  <a:gd name="T6" fmla="*/ 392 w 457"/>
                  <a:gd name="T7" fmla="*/ 546 h 555"/>
                  <a:gd name="T8" fmla="*/ 0 w 457"/>
                  <a:gd name="T9" fmla="*/ 99 h 555"/>
                </a:gdLst>
                <a:ahLst/>
                <a:cxnLst>
                  <a:cxn ang="0">
                    <a:pos x="T0" y="T1"/>
                  </a:cxn>
                  <a:cxn ang="0">
                    <a:pos x="T2" y="T3"/>
                  </a:cxn>
                  <a:cxn ang="0">
                    <a:pos x="T4" y="T5"/>
                  </a:cxn>
                  <a:cxn ang="0">
                    <a:pos x="T6" y="T7"/>
                  </a:cxn>
                  <a:cxn ang="0">
                    <a:pos x="T8" y="T9"/>
                  </a:cxn>
                </a:cxnLst>
                <a:rect l="0" t="0" r="r" b="b"/>
                <a:pathLst>
                  <a:path w="457" h="555">
                    <a:moveTo>
                      <a:pt x="0" y="99"/>
                    </a:moveTo>
                    <a:lnTo>
                      <a:pt x="147" y="0"/>
                    </a:lnTo>
                    <a:cubicBezTo>
                      <a:pt x="147" y="0"/>
                      <a:pt x="435" y="448"/>
                      <a:pt x="452" y="489"/>
                    </a:cubicBezTo>
                    <a:cubicBezTo>
                      <a:pt x="452" y="489"/>
                      <a:pt x="457" y="555"/>
                      <a:pt x="392" y="546"/>
                    </a:cubicBezTo>
                    <a:cubicBezTo>
                      <a:pt x="319" y="486"/>
                      <a:pt x="0" y="99"/>
                      <a:pt x="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10"/>
              <p:cNvSpPr>
                <a:spLocks/>
              </p:cNvSpPr>
              <p:nvPr/>
            </p:nvSpPr>
            <p:spPr bwMode="auto">
              <a:xfrm>
                <a:off x="6191248" y="5116513"/>
                <a:ext cx="107950" cy="109538"/>
              </a:xfrm>
              <a:custGeom>
                <a:avLst/>
                <a:gdLst>
                  <a:gd name="T0" fmla="*/ 0 w 390"/>
                  <a:gd name="T1" fmla="*/ 74 h 399"/>
                  <a:gd name="T2" fmla="*/ 117 w 390"/>
                  <a:gd name="T3" fmla="*/ 212 h 399"/>
                  <a:gd name="T4" fmla="*/ 243 w 390"/>
                  <a:gd name="T5" fmla="*/ 399 h 399"/>
                  <a:gd name="T6" fmla="*/ 390 w 390"/>
                  <a:gd name="T7" fmla="*/ 300 h 399"/>
                  <a:gd name="T8" fmla="*/ 0 w 390"/>
                  <a:gd name="T9" fmla="*/ 74 h 399"/>
                </a:gdLst>
                <a:ahLst/>
                <a:cxnLst>
                  <a:cxn ang="0">
                    <a:pos x="T0" y="T1"/>
                  </a:cxn>
                  <a:cxn ang="0">
                    <a:pos x="T2" y="T3"/>
                  </a:cxn>
                  <a:cxn ang="0">
                    <a:pos x="T4" y="T5"/>
                  </a:cxn>
                  <a:cxn ang="0">
                    <a:pos x="T6" y="T7"/>
                  </a:cxn>
                  <a:cxn ang="0">
                    <a:pos x="T8" y="T9"/>
                  </a:cxn>
                </a:cxnLst>
                <a:rect l="0" t="0" r="r" b="b"/>
                <a:pathLst>
                  <a:path w="390" h="399">
                    <a:moveTo>
                      <a:pt x="0" y="74"/>
                    </a:moveTo>
                    <a:cubicBezTo>
                      <a:pt x="0" y="74"/>
                      <a:pt x="142" y="83"/>
                      <a:pt x="117" y="212"/>
                    </a:cubicBezTo>
                    <a:cubicBezTo>
                      <a:pt x="92" y="340"/>
                      <a:pt x="243" y="399"/>
                      <a:pt x="243" y="399"/>
                    </a:cubicBezTo>
                    <a:lnTo>
                      <a:pt x="390" y="300"/>
                    </a:lnTo>
                    <a:cubicBezTo>
                      <a:pt x="322" y="0"/>
                      <a:pt x="0" y="74"/>
                      <a:pt x="0" y="74"/>
                    </a:cubicBezTo>
                    <a:close/>
                  </a:path>
                </a:pathLst>
              </a:custGeom>
              <a:grpFill/>
              <a:ln w="14288" cap="rnd">
                <a:solidFill>
                  <a:srgbClr val="FEFEFE"/>
                </a:solidFill>
                <a:prstDash val="solid"/>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67" name="Freeform 111"/>
              <p:cNvSpPr>
                <a:spLocks/>
              </p:cNvSpPr>
              <p:nvPr/>
            </p:nvSpPr>
            <p:spPr bwMode="auto">
              <a:xfrm>
                <a:off x="6191252" y="5116513"/>
                <a:ext cx="107950" cy="109538"/>
              </a:xfrm>
              <a:custGeom>
                <a:avLst/>
                <a:gdLst>
                  <a:gd name="T0" fmla="*/ 0 w 390"/>
                  <a:gd name="T1" fmla="*/ 74 h 399"/>
                  <a:gd name="T2" fmla="*/ 117 w 390"/>
                  <a:gd name="T3" fmla="*/ 212 h 399"/>
                  <a:gd name="T4" fmla="*/ 243 w 390"/>
                  <a:gd name="T5" fmla="*/ 399 h 399"/>
                  <a:gd name="T6" fmla="*/ 390 w 390"/>
                  <a:gd name="T7" fmla="*/ 300 h 399"/>
                  <a:gd name="T8" fmla="*/ 0 w 390"/>
                  <a:gd name="T9" fmla="*/ 74 h 399"/>
                </a:gdLst>
                <a:ahLst/>
                <a:cxnLst>
                  <a:cxn ang="0">
                    <a:pos x="T0" y="T1"/>
                  </a:cxn>
                  <a:cxn ang="0">
                    <a:pos x="T2" y="T3"/>
                  </a:cxn>
                  <a:cxn ang="0">
                    <a:pos x="T4" y="T5"/>
                  </a:cxn>
                  <a:cxn ang="0">
                    <a:pos x="T6" y="T7"/>
                  </a:cxn>
                  <a:cxn ang="0">
                    <a:pos x="T8" y="T9"/>
                  </a:cxn>
                </a:cxnLst>
                <a:rect l="0" t="0" r="r" b="b"/>
                <a:pathLst>
                  <a:path w="390" h="399">
                    <a:moveTo>
                      <a:pt x="0" y="74"/>
                    </a:moveTo>
                    <a:cubicBezTo>
                      <a:pt x="0" y="74"/>
                      <a:pt x="142" y="83"/>
                      <a:pt x="117" y="212"/>
                    </a:cubicBezTo>
                    <a:cubicBezTo>
                      <a:pt x="92" y="340"/>
                      <a:pt x="243" y="399"/>
                      <a:pt x="243" y="399"/>
                    </a:cubicBezTo>
                    <a:lnTo>
                      <a:pt x="390" y="300"/>
                    </a:lnTo>
                    <a:cubicBezTo>
                      <a:pt x="322" y="0"/>
                      <a:pt x="0" y="74"/>
                      <a:pt x="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p:cNvGrpSpPr/>
          <p:nvPr/>
        </p:nvGrpSpPr>
        <p:grpSpPr>
          <a:xfrm>
            <a:off x="4114800" y="3989755"/>
            <a:ext cx="2040365" cy="592564"/>
            <a:chOff x="5776858" y="3989755"/>
            <a:chExt cx="2040365" cy="592564"/>
          </a:xfrm>
        </p:grpSpPr>
        <p:sp>
          <p:nvSpPr>
            <p:cNvPr id="54" name="TextBox 53">
              <a:hlinkClick r:id="" action="ppaction://noaction"/>
            </p:cNvPr>
            <p:cNvSpPr txBox="1"/>
            <p:nvPr/>
          </p:nvSpPr>
          <p:spPr>
            <a:xfrm>
              <a:off x="6445623" y="4139657"/>
              <a:ext cx="1371600" cy="307777"/>
            </a:xfrm>
            <a:prstGeom prst="rect">
              <a:avLst/>
            </a:prstGeom>
            <a:noFill/>
          </p:spPr>
          <p:txBody>
            <a:bodyPr wrap="square" rtlCol="0">
              <a:spAutoFit/>
            </a:bodyPr>
            <a:lstStyle/>
            <a:p>
              <a:r>
                <a:rPr lang="en-US" sz="1400" dirty="0">
                  <a:solidFill>
                    <a:schemeClr val="bg1">
                      <a:lumMod val="95000"/>
                    </a:schemeClr>
                  </a:solidFill>
                  <a:latin typeface="Segoe UI Semibold" panose="020B0702040204020203" pitchFamily="34" charset="0"/>
                  <a:ea typeface="Segoe UI" panose="020B0502040204020203" pitchFamily="34" charset="0"/>
                  <a:cs typeface="Segoe UI" panose="020B0502040204020203" pitchFamily="34" charset="0"/>
                </a:rPr>
                <a:t>Practice</a:t>
              </a:r>
            </a:p>
          </p:txBody>
        </p:sp>
        <p:grpSp>
          <p:nvGrpSpPr>
            <p:cNvPr id="16" name="Group 15"/>
            <p:cNvGrpSpPr/>
            <p:nvPr/>
          </p:nvGrpSpPr>
          <p:grpSpPr>
            <a:xfrm>
              <a:off x="5776858" y="3989755"/>
              <a:ext cx="592564" cy="592564"/>
              <a:chOff x="5776858" y="3989755"/>
              <a:chExt cx="592564" cy="592564"/>
            </a:xfrm>
          </p:grpSpPr>
          <p:sp>
            <p:nvSpPr>
              <p:cNvPr id="46" name="Oval 45">
                <a:hlinkClick r:id="" action="ppaction://noaction"/>
              </p:cNvPr>
              <p:cNvSpPr/>
              <p:nvPr/>
            </p:nvSpPr>
            <p:spPr>
              <a:xfrm>
                <a:off x="5776858" y="3989755"/>
                <a:ext cx="592564" cy="592564"/>
              </a:xfrm>
              <a:prstGeom prst="ellipse">
                <a:avLst/>
              </a:prstGeom>
              <a:solidFill>
                <a:srgbClr val="8CA306">
                  <a:alpha val="80000"/>
                </a:srgb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74" name="Group 12"/>
              <p:cNvGrpSpPr>
                <a:grpSpLocks noChangeAspect="1"/>
              </p:cNvGrpSpPr>
              <p:nvPr/>
            </p:nvGrpSpPr>
            <p:grpSpPr bwMode="auto">
              <a:xfrm>
                <a:off x="5931193" y="4095206"/>
                <a:ext cx="283895" cy="358962"/>
                <a:chOff x="3176" y="1102"/>
                <a:chExt cx="192" cy="255"/>
              </a:xfrm>
              <a:solidFill>
                <a:schemeClr val="bg1"/>
              </a:solidFill>
            </p:grpSpPr>
            <p:sp>
              <p:nvSpPr>
                <p:cNvPr id="75" name="Freeform 13"/>
                <p:cNvSpPr>
                  <a:spLocks/>
                </p:cNvSpPr>
                <p:nvPr/>
              </p:nvSpPr>
              <p:spPr bwMode="auto">
                <a:xfrm>
                  <a:off x="3176" y="1216"/>
                  <a:ext cx="92" cy="123"/>
                </a:xfrm>
                <a:custGeom>
                  <a:avLst/>
                  <a:gdLst>
                    <a:gd name="T0" fmla="*/ 2842 w 5878"/>
                    <a:gd name="T1" fmla="*/ 3462 h 7751"/>
                    <a:gd name="T2" fmla="*/ 3940 w 5878"/>
                    <a:gd name="T3" fmla="*/ 0 h 7751"/>
                    <a:gd name="T4" fmla="*/ 2472 w 5878"/>
                    <a:gd name="T5" fmla="*/ 295 h 7751"/>
                    <a:gd name="T6" fmla="*/ 2404 w 5878"/>
                    <a:gd name="T7" fmla="*/ 314 h 7751"/>
                    <a:gd name="T8" fmla="*/ 2337 w 5878"/>
                    <a:gd name="T9" fmla="*/ 337 h 7751"/>
                    <a:gd name="T10" fmla="*/ 2273 w 5878"/>
                    <a:gd name="T11" fmla="*/ 366 h 7751"/>
                    <a:gd name="T12" fmla="*/ 2212 w 5878"/>
                    <a:gd name="T13" fmla="*/ 398 h 7751"/>
                    <a:gd name="T14" fmla="*/ 2153 w 5878"/>
                    <a:gd name="T15" fmla="*/ 433 h 7751"/>
                    <a:gd name="T16" fmla="*/ 2096 w 5878"/>
                    <a:gd name="T17" fmla="*/ 473 h 7751"/>
                    <a:gd name="T18" fmla="*/ 2042 w 5878"/>
                    <a:gd name="T19" fmla="*/ 516 h 7751"/>
                    <a:gd name="T20" fmla="*/ 1992 w 5878"/>
                    <a:gd name="T21" fmla="*/ 563 h 7751"/>
                    <a:gd name="T22" fmla="*/ 1945 w 5878"/>
                    <a:gd name="T23" fmla="*/ 614 h 7751"/>
                    <a:gd name="T24" fmla="*/ 1902 w 5878"/>
                    <a:gd name="T25" fmla="*/ 668 h 7751"/>
                    <a:gd name="T26" fmla="*/ 1862 w 5878"/>
                    <a:gd name="T27" fmla="*/ 724 h 7751"/>
                    <a:gd name="T28" fmla="*/ 1826 w 5878"/>
                    <a:gd name="T29" fmla="*/ 783 h 7751"/>
                    <a:gd name="T30" fmla="*/ 1794 w 5878"/>
                    <a:gd name="T31" fmla="*/ 845 h 7751"/>
                    <a:gd name="T32" fmla="*/ 1767 w 5878"/>
                    <a:gd name="T33" fmla="*/ 909 h 7751"/>
                    <a:gd name="T34" fmla="*/ 1744 w 5878"/>
                    <a:gd name="T35" fmla="*/ 976 h 7751"/>
                    <a:gd name="T36" fmla="*/ 33 w 5878"/>
                    <a:gd name="T37" fmla="*/ 6500 h 7751"/>
                    <a:gd name="T38" fmla="*/ 20 w 5878"/>
                    <a:gd name="T39" fmla="*/ 6557 h 7751"/>
                    <a:gd name="T40" fmla="*/ 10 w 5878"/>
                    <a:gd name="T41" fmla="*/ 6614 h 7751"/>
                    <a:gd name="T42" fmla="*/ 4 w 5878"/>
                    <a:gd name="T43" fmla="*/ 6670 h 7751"/>
                    <a:gd name="T44" fmla="*/ 0 w 5878"/>
                    <a:gd name="T45" fmla="*/ 6727 h 7751"/>
                    <a:gd name="T46" fmla="*/ 0 w 5878"/>
                    <a:gd name="T47" fmla="*/ 6784 h 7751"/>
                    <a:gd name="T48" fmla="*/ 4 w 5878"/>
                    <a:gd name="T49" fmla="*/ 6841 h 7751"/>
                    <a:gd name="T50" fmla="*/ 10 w 5878"/>
                    <a:gd name="T51" fmla="*/ 6897 h 7751"/>
                    <a:gd name="T52" fmla="*/ 20 w 5878"/>
                    <a:gd name="T53" fmla="*/ 6952 h 7751"/>
                    <a:gd name="T54" fmla="*/ 32 w 5878"/>
                    <a:gd name="T55" fmla="*/ 7007 h 7751"/>
                    <a:gd name="T56" fmla="*/ 49 w 5878"/>
                    <a:gd name="T57" fmla="*/ 7062 h 7751"/>
                    <a:gd name="T58" fmla="*/ 68 w 5878"/>
                    <a:gd name="T59" fmla="*/ 7115 h 7751"/>
                    <a:gd name="T60" fmla="*/ 90 w 5878"/>
                    <a:gd name="T61" fmla="*/ 7167 h 7751"/>
                    <a:gd name="T62" fmla="*/ 116 w 5878"/>
                    <a:gd name="T63" fmla="*/ 7218 h 7751"/>
                    <a:gd name="T64" fmla="*/ 144 w 5878"/>
                    <a:gd name="T65" fmla="*/ 7269 h 7751"/>
                    <a:gd name="T66" fmla="*/ 176 w 5878"/>
                    <a:gd name="T67" fmla="*/ 7317 h 7751"/>
                    <a:gd name="T68" fmla="*/ 209 w 5878"/>
                    <a:gd name="T69" fmla="*/ 7363 h 7751"/>
                    <a:gd name="T70" fmla="*/ 247 w 5878"/>
                    <a:gd name="T71" fmla="*/ 7408 h 7751"/>
                    <a:gd name="T72" fmla="*/ 286 w 5878"/>
                    <a:gd name="T73" fmla="*/ 7450 h 7751"/>
                    <a:gd name="T74" fmla="*/ 327 w 5878"/>
                    <a:gd name="T75" fmla="*/ 7490 h 7751"/>
                    <a:gd name="T76" fmla="*/ 370 w 5878"/>
                    <a:gd name="T77" fmla="*/ 7528 h 7751"/>
                    <a:gd name="T78" fmla="*/ 416 w 5878"/>
                    <a:gd name="T79" fmla="*/ 7562 h 7751"/>
                    <a:gd name="T80" fmla="*/ 463 w 5878"/>
                    <a:gd name="T81" fmla="*/ 7594 h 7751"/>
                    <a:gd name="T82" fmla="*/ 513 w 5878"/>
                    <a:gd name="T83" fmla="*/ 7623 h 7751"/>
                    <a:gd name="T84" fmla="*/ 562 w 5878"/>
                    <a:gd name="T85" fmla="*/ 7649 h 7751"/>
                    <a:gd name="T86" fmla="*/ 615 w 5878"/>
                    <a:gd name="T87" fmla="*/ 7673 h 7751"/>
                    <a:gd name="T88" fmla="*/ 668 w 5878"/>
                    <a:gd name="T89" fmla="*/ 7693 h 7751"/>
                    <a:gd name="T90" fmla="*/ 723 w 5878"/>
                    <a:gd name="T91" fmla="*/ 7711 h 7751"/>
                    <a:gd name="T92" fmla="*/ 777 w 5878"/>
                    <a:gd name="T93" fmla="*/ 7725 h 7751"/>
                    <a:gd name="T94" fmla="*/ 834 w 5878"/>
                    <a:gd name="T95" fmla="*/ 7736 h 7751"/>
                    <a:gd name="T96" fmla="*/ 891 w 5878"/>
                    <a:gd name="T97" fmla="*/ 7744 h 7751"/>
                    <a:gd name="T98" fmla="*/ 949 w 5878"/>
                    <a:gd name="T99" fmla="*/ 7749 h 7751"/>
                    <a:gd name="T100" fmla="*/ 1008 w 5878"/>
                    <a:gd name="T101" fmla="*/ 7751 h 7751"/>
                    <a:gd name="T102" fmla="*/ 2427 w 5878"/>
                    <a:gd name="T103" fmla="*/ 3873 h 7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78" h="7751">
                      <a:moveTo>
                        <a:pt x="2427" y="3873"/>
                      </a:moveTo>
                      <a:lnTo>
                        <a:pt x="2842" y="3462"/>
                      </a:lnTo>
                      <a:lnTo>
                        <a:pt x="5878" y="3462"/>
                      </a:lnTo>
                      <a:lnTo>
                        <a:pt x="3940" y="0"/>
                      </a:lnTo>
                      <a:lnTo>
                        <a:pt x="2508" y="288"/>
                      </a:lnTo>
                      <a:lnTo>
                        <a:pt x="2472" y="295"/>
                      </a:lnTo>
                      <a:lnTo>
                        <a:pt x="2438" y="304"/>
                      </a:lnTo>
                      <a:lnTo>
                        <a:pt x="2404" y="314"/>
                      </a:lnTo>
                      <a:lnTo>
                        <a:pt x="2371" y="325"/>
                      </a:lnTo>
                      <a:lnTo>
                        <a:pt x="2337" y="337"/>
                      </a:lnTo>
                      <a:lnTo>
                        <a:pt x="2305" y="352"/>
                      </a:lnTo>
                      <a:lnTo>
                        <a:pt x="2273" y="366"/>
                      </a:lnTo>
                      <a:lnTo>
                        <a:pt x="2242" y="381"/>
                      </a:lnTo>
                      <a:lnTo>
                        <a:pt x="2212" y="398"/>
                      </a:lnTo>
                      <a:lnTo>
                        <a:pt x="2181" y="415"/>
                      </a:lnTo>
                      <a:lnTo>
                        <a:pt x="2153" y="433"/>
                      </a:lnTo>
                      <a:lnTo>
                        <a:pt x="2123" y="453"/>
                      </a:lnTo>
                      <a:lnTo>
                        <a:pt x="2096" y="473"/>
                      </a:lnTo>
                      <a:lnTo>
                        <a:pt x="2068" y="494"/>
                      </a:lnTo>
                      <a:lnTo>
                        <a:pt x="2042" y="516"/>
                      </a:lnTo>
                      <a:lnTo>
                        <a:pt x="2017" y="539"/>
                      </a:lnTo>
                      <a:lnTo>
                        <a:pt x="1992" y="563"/>
                      </a:lnTo>
                      <a:lnTo>
                        <a:pt x="1968" y="589"/>
                      </a:lnTo>
                      <a:lnTo>
                        <a:pt x="1945" y="614"/>
                      </a:lnTo>
                      <a:lnTo>
                        <a:pt x="1923" y="641"/>
                      </a:lnTo>
                      <a:lnTo>
                        <a:pt x="1902" y="668"/>
                      </a:lnTo>
                      <a:lnTo>
                        <a:pt x="1882" y="695"/>
                      </a:lnTo>
                      <a:lnTo>
                        <a:pt x="1862" y="724"/>
                      </a:lnTo>
                      <a:lnTo>
                        <a:pt x="1843" y="753"/>
                      </a:lnTo>
                      <a:lnTo>
                        <a:pt x="1826" y="783"/>
                      </a:lnTo>
                      <a:lnTo>
                        <a:pt x="1810" y="813"/>
                      </a:lnTo>
                      <a:lnTo>
                        <a:pt x="1794" y="845"/>
                      </a:lnTo>
                      <a:lnTo>
                        <a:pt x="1780" y="877"/>
                      </a:lnTo>
                      <a:lnTo>
                        <a:pt x="1767" y="909"/>
                      </a:lnTo>
                      <a:lnTo>
                        <a:pt x="1755" y="942"/>
                      </a:lnTo>
                      <a:lnTo>
                        <a:pt x="1744" y="976"/>
                      </a:lnTo>
                      <a:lnTo>
                        <a:pt x="1735" y="1010"/>
                      </a:lnTo>
                      <a:lnTo>
                        <a:pt x="33" y="6500"/>
                      </a:lnTo>
                      <a:lnTo>
                        <a:pt x="26" y="6529"/>
                      </a:lnTo>
                      <a:lnTo>
                        <a:pt x="20" y="6557"/>
                      </a:lnTo>
                      <a:lnTo>
                        <a:pt x="15" y="6586"/>
                      </a:lnTo>
                      <a:lnTo>
                        <a:pt x="10" y="6614"/>
                      </a:lnTo>
                      <a:lnTo>
                        <a:pt x="7" y="6642"/>
                      </a:lnTo>
                      <a:lnTo>
                        <a:pt x="4" y="6670"/>
                      </a:lnTo>
                      <a:lnTo>
                        <a:pt x="2" y="6699"/>
                      </a:lnTo>
                      <a:lnTo>
                        <a:pt x="0" y="6727"/>
                      </a:lnTo>
                      <a:lnTo>
                        <a:pt x="0" y="6755"/>
                      </a:lnTo>
                      <a:lnTo>
                        <a:pt x="0" y="6784"/>
                      </a:lnTo>
                      <a:lnTo>
                        <a:pt x="2" y="6813"/>
                      </a:lnTo>
                      <a:lnTo>
                        <a:pt x="4" y="6841"/>
                      </a:lnTo>
                      <a:lnTo>
                        <a:pt x="7" y="6869"/>
                      </a:lnTo>
                      <a:lnTo>
                        <a:pt x="10" y="6897"/>
                      </a:lnTo>
                      <a:lnTo>
                        <a:pt x="14" y="6924"/>
                      </a:lnTo>
                      <a:lnTo>
                        <a:pt x="20" y="6952"/>
                      </a:lnTo>
                      <a:lnTo>
                        <a:pt x="26" y="6979"/>
                      </a:lnTo>
                      <a:lnTo>
                        <a:pt x="32" y="7007"/>
                      </a:lnTo>
                      <a:lnTo>
                        <a:pt x="41" y="7035"/>
                      </a:lnTo>
                      <a:lnTo>
                        <a:pt x="49" y="7062"/>
                      </a:lnTo>
                      <a:lnTo>
                        <a:pt x="58" y="7089"/>
                      </a:lnTo>
                      <a:lnTo>
                        <a:pt x="68" y="7115"/>
                      </a:lnTo>
                      <a:lnTo>
                        <a:pt x="79" y="7141"/>
                      </a:lnTo>
                      <a:lnTo>
                        <a:pt x="90" y="7167"/>
                      </a:lnTo>
                      <a:lnTo>
                        <a:pt x="103" y="7193"/>
                      </a:lnTo>
                      <a:lnTo>
                        <a:pt x="116" y="7218"/>
                      </a:lnTo>
                      <a:lnTo>
                        <a:pt x="129" y="7243"/>
                      </a:lnTo>
                      <a:lnTo>
                        <a:pt x="144" y="7269"/>
                      </a:lnTo>
                      <a:lnTo>
                        <a:pt x="159" y="7293"/>
                      </a:lnTo>
                      <a:lnTo>
                        <a:pt x="176" y="7317"/>
                      </a:lnTo>
                      <a:lnTo>
                        <a:pt x="192" y="7340"/>
                      </a:lnTo>
                      <a:lnTo>
                        <a:pt x="209" y="7363"/>
                      </a:lnTo>
                      <a:lnTo>
                        <a:pt x="227" y="7386"/>
                      </a:lnTo>
                      <a:lnTo>
                        <a:pt x="247" y="7408"/>
                      </a:lnTo>
                      <a:lnTo>
                        <a:pt x="266" y="7429"/>
                      </a:lnTo>
                      <a:lnTo>
                        <a:pt x="286" y="7450"/>
                      </a:lnTo>
                      <a:lnTo>
                        <a:pt x="307" y="7470"/>
                      </a:lnTo>
                      <a:lnTo>
                        <a:pt x="327" y="7490"/>
                      </a:lnTo>
                      <a:lnTo>
                        <a:pt x="349" y="7509"/>
                      </a:lnTo>
                      <a:lnTo>
                        <a:pt x="370" y="7528"/>
                      </a:lnTo>
                      <a:lnTo>
                        <a:pt x="393" y="7545"/>
                      </a:lnTo>
                      <a:lnTo>
                        <a:pt x="416" y="7562"/>
                      </a:lnTo>
                      <a:lnTo>
                        <a:pt x="439" y="7578"/>
                      </a:lnTo>
                      <a:lnTo>
                        <a:pt x="463" y="7594"/>
                      </a:lnTo>
                      <a:lnTo>
                        <a:pt x="487" y="7609"/>
                      </a:lnTo>
                      <a:lnTo>
                        <a:pt x="513" y="7623"/>
                      </a:lnTo>
                      <a:lnTo>
                        <a:pt x="537" y="7637"/>
                      </a:lnTo>
                      <a:lnTo>
                        <a:pt x="562" y="7649"/>
                      </a:lnTo>
                      <a:lnTo>
                        <a:pt x="589" y="7661"/>
                      </a:lnTo>
                      <a:lnTo>
                        <a:pt x="615" y="7673"/>
                      </a:lnTo>
                      <a:lnTo>
                        <a:pt x="641" y="7683"/>
                      </a:lnTo>
                      <a:lnTo>
                        <a:pt x="668" y="7693"/>
                      </a:lnTo>
                      <a:lnTo>
                        <a:pt x="695" y="7702"/>
                      </a:lnTo>
                      <a:lnTo>
                        <a:pt x="723" y="7711"/>
                      </a:lnTo>
                      <a:lnTo>
                        <a:pt x="750" y="7718"/>
                      </a:lnTo>
                      <a:lnTo>
                        <a:pt x="777" y="7725"/>
                      </a:lnTo>
                      <a:lnTo>
                        <a:pt x="806" y="7731"/>
                      </a:lnTo>
                      <a:lnTo>
                        <a:pt x="834" y="7736"/>
                      </a:lnTo>
                      <a:lnTo>
                        <a:pt x="863" y="7741"/>
                      </a:lnTo>
                      <a:lnTo>
                        <a:pt x="891" y="7744"/>
                      </a:lnTo>
                      <a:lnTo>
                        <a:pt x="921" y="7747"/>
                      </a:lnTo>
                      <a:lnTo>
                        <a:pt x="949" y="7749"/>
                      </a:lnTo>
                      <a:lnTo>
                        <a:pt x="978" y="7751"/>
                      </a:lnTo>
                      <a:lnTo>
                        <a:pt x="1008" y="7751"/>
                      </a:lnTo>
                      <a:lnTo>
                        <a:pt x="2427" y="7751"/>
                      </a:lnTo>
                      <a:lnTo>
                        <a:pt x="2427" y="3873"/>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77" name="Freeform 14"/>
                <p:cNvSpPr>
                  <a:spLocks/>
                </p:cNvSpPr>
                <p:nvPr/>
              </p:nvSpPr>
              <p:spPr bwMode="auto">
                <a:xfrm>
                  <a:off x="3276" y="1217"/>
                  <a:ext cx="92" cy="122"/>
                </a:xfrm>
                <a:custGeom>
                  <a:avLst/>
                  <a:gdLst>
                    <a:gd name="T0" fmla="*/ 4143 w 5877"/>
                    <a:gd name="T1" fmla="*/ 992 h 7733"/>
                    <a:gd name="T2" fmla="*/ 4122 w 5877"/>
                    <a:gd name="T3" fmla="*/ 924 h 7733"/>
                    <a:gd name="T4" fmla="*/ 4096 w 5877"/>
                    <a:gd name="T5" fmla="*/ 858 h 7733"/>
                    <a:gd name="T6" fmla="*/ 4066 w 5877"/>
                    <a:gd name="T7" fmla="*/ 793 h 7733"/>
                    <a:gd name="T8" fmla="*/ 4032 w 5877"/>
                    <a:gd name="T9" fmla="*/ 732 h 7733"/>
                    <a:gd name="T10" fmla="*/ 3993 w 5877"/>
                    <a:gd name="T11" fmla="*/ 674 h 7733"/>
                    <a:gd name="T12" fmla="*/ 3951 w 5877"/>
                    <a:gd name="T13" fmla="*/ 619 h 7733"/>
                    <a:gd name="T14" fmla="*/ 3905 w 5877"/>
                    <a:gd name="T15" fmla="*/ 566 h 7733"/>
                    <a:gd name="T16" fmla="*/ 3855 w 5877"/>
                    <a:gd name="T17" fmla="*/ 517 h 7733"/>
                    <a:gd name="T18" fmla="*/ 3802 w 5877"/>
                    <a:gd name="T19" fmla="*/ 472 h 7733"/>
                    <a:gd name="T20" fmla="*/ 3747 w 5877"/>
                    <a:gd name="T21" fmla="*/ 430 h 7733"/>
                    <a:gd name="T22" fmla="*/ 3688 w 5877"/>
                    <a:gd name="T23" fmla="*/ 392 h 7733"/>
                    <a:gd name="T24" fmla="*/ 3626 w 5877"/>
                    <a:gd name="T25" fmla="*/ 359 h 7733"/>
                    <a:gd name="T26" fmla="*/ 3562 w 5877"/>
                    <a:gd name="T27" fmla="*/ 329 h 7733"/>
                    <a:gd name="T28" fmla="*/ 3496 w 5877"/>
                    <a:gd name="T29" fmla="*/ 303 h 7733"/>
                    <a:gd name="T30" fmla="*/ 3427 w 5877"/>
                    <a:gd name="T31" fmla="*/ 283 h 7733"/>
                    <a:gd name="T32" fmla="*/ 3357 w 5877"/>
                    <a:gd name="T33" fmla="*/ 267 h 7733"/>
                    <a:gd name="T34" fmla="*/ 0 w 5877"/>
                    <a:gd name="T35" fmla="*/ 3444 h 7733"/>
                    <a:gd name="T36" fmla="*/ 3680 w 5877"/>
                    <a:gd name="T37" fmla="*/ 3855 h 7733"/>
                    <a:gd name="T38" fmla="*/ 4870 w 5877"/>
                    <a:gd name="T39" fmla="*/ 7732 h 7733"/>
                    <a:gd name="T40" fmla="*/ 4929 w 5877"/>
                    <a:gd name="T41" fmla="*/ 7731 h 7733"/>
                    <a:gd name="T42" fmla="*/ 4987 w 5877"/>
                    <a:gd name="T43" fmla="*/ 7726 h 7733"/>
                    <a:gd name="T44" fmla="*/ 5044 w 5877"/>
                    <a:gd name="T45" fmla="*/ 7718 h 7733"/>
                    <a:gd name="T46" fmla="*/ 5100 w 5877"/>
                    <a:gd name="T47" fmla="*/ 7706 h 7733"/>
                    <a:gd name="T48" fmla="*/ 5155 w 5877"/>
                    <a:gd name="T49" fmla="*/ 7692 h 7733"/>
                    <a:gd name="T50" fmla="*/ 5210 w 5877"/>
                    <a:gd name="T51" fmla="*/ 7674 h 7733"/>
                    <a:gd name="T52" fmla="*/ 5263 w 5877"/>
                    <a:gd name="T53" fmla="*/ 7654 h 7733"/>
                    <a:gd name="T54" fmla="*/ 5315 w 5877"/>
                    <a:gd name="T55" fmla="*/ 7631 h 7733"/>
                    <a:gd name="T56" fmla="*/ 5365 w 5877"/>
                    <a:gd name="T57" fmla="*/ 7604 h 7733"/>
                    <a:gd name="T58" fmla="*/ 5414 w 5877"/>
                    <a:gd name="T59" fmla="*/ 7575 h 7733"/>
                    <a:gd name="T60" fmla="*/ 5462 w 5877"/>
                    <a:gd name="T61" fmla="*/ 7543 h 7733"/>
                    <a:gd name="T62" fmla="*/ 5508 w 5877"/>
                    <a:gd name="T63" fmla="*/ 7509 h 7733"/>
                    <a:gd name="T64" fmla="*/ 5551 w 5877"/>
                    <a:gd name="T65" fmla="*/ 7471 h 7733"/>
                    <a:gd name="T66" fmla="*/ 5592 w 5877"/>
                    <a:gd name="T67" fmla="*/ 7431 h 7733"/>
                    <a:gd name="T68" fmla="*/ 5631 w 5877"/>
                    <a:gd name="T69" fmla="*/ 7389 h 7733"/>
                    <a:gd name="T70" fmla="*/ 5669 w 5877"/>
                    <a:gd name="T71" fmla="*/ 7344 h 7733"/>
                    <a:gd name="T72" fmla="*/ 5702 w 5877"/>
                    <a:gd name="T73" fmla="*/ 7298 h 7733"/>
                    <a:gd name="T74" fmla="*/ 5734 w 5877"/>
                    <a:gd name="T75" fmla="*/ 7250 h 7733"/>
                    <a:gd name="T76" fmla="*/ 5762 w 5877"/>
                    <a:gd name="T77" fmla="*/ 7199 h 7733"/>
                    <a:gd name="T78" fmla="*/ 5788 w 5877"/>
                    <a:gd name="T79" fmla="*/ 7148 h 7733"/>
                    <a:gd name="T80" fmla="*/ 5809 w 5877"/>
                    <a:gd name="T81" fmla="*/ 7096 h 7733"/>
                    <a:gd name="T82" fmla="*/ 5828 w 5877"/>
                    <a:gd name="T83" fmla="*/ 7043 h 7733"/>
                    <a:gd name="T84" fmla="*/ 5845 w 5877"/>
                    <a:gd name="T85" fmla="*/ 6988 h 7733"/>
                    <a:gd name="T86" fmla="*/ 5858 w 5877"/>
                    <a:gd name="T87" fmla="*/ 6933 h 7733"/>
                    <a:gd name="T88" fmla="*/ 5867 w 5877"/>
                    <a:gd name="T89" fmla="*/ 6878 h 7733"/>
                    <a:gd name="T90" fmla="*/ 5873 w 5877"/>
                    <a:gd name="T91" fmla="*/ 6822 h 7733"/>
                    <a:gd name="T92" fmla="*/ 5877 w 5877"/>
                    <a:gd name="T93" fmla="*/ 6766 h 7733"/>
                    <a:gd name="T94" fmla="*/ 5877 w 5877"/>
                    <a:gd name="T95" fmla="*/ 6709 h 7733"/>
                    <a:gd name="T96" fmla="*/ 5873 w 5877"/>
                    <a:gd name="T97" fmla="*/ 6652 h 7733"/>
                    <a:gd name="T98" fmla="*/ 5867 w 5877"/>
                    <a:gd name="T99" fmla="*/ 6596 h 7733"/>
                    <a:gd name="T100" fmla="*/ 5857 w 5877"/>
                    <a:gd name="T101" fmla="*/ 6539 h 7733"/>
                    <a:gd name="T102" fmla="*/ 5844 w 5877"/>
                    <a:gd name="T103" fmla="*/ 6482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77" h="7733">
                      <a:moveTo>
                        <a:pt x="5844" y="6482"/>
                      </a:moveTo>
                      <a:lnTo>
                        <a:pt x="4143" y="992"/>
                      </a:lnTo>
                      <a:lnTo>
                        <a:pt x="4133" y="957"/>
                      </a:lnTo>
                      <a:lnTo>
                        <a:pt x="4122" y="924"/>
                      </a:lnTo>
                      <a:lnTo>
                        <a:pt x="4110" y="890"/>
                      </a:lnTo>
                      <a:lnTo>
                        <a:pt x="4096" y="858"/>
                      </a:lnTo>
                      <a:lnTo>
                        <a:pt x="4082" y="826"/>
                      </a:lnTo>
                      <a:lnTo>
                        <a:pt x="4066" y="793"/>
                      </a:lnTo>
                      <a:lnTo>
                        <a:pt x="4049" y="762"/>
                      </a:lnTo>
                      <a:lnTo>
                        <a:pt x="4032" y="732"/>
                      </a:lnTo>
                      <a:lnTo>
                        <a:pt x="4013" y="703"/>
                      </a:lnTo>
                      <a:lnTo>
                        <a:pt x="3993" y="674"/>
                      </a:lnTo>
                      <a:lnTo>
                        <a:pt x="3973" y="646"/>
                      </a:lnTo>
                      <a:lnTo>
                        <a:pt x="3951" y="619"/>
                      </a:lnTo>
                      <a:lnTo>
                        <a:pt x="3928" y="592"/>
                      </a:lnTo>
                      <a:lnTo>
                        <a:pt x="3905" y="566"/>
                      </a:lnTo>
                      <a:lnTo>
                        <a:pt x="3881" y="541"/>
                      </a:lnTo>
                      <a:lnTo>
                        <a:pt x="3855" y="517"/>
                      </a:lnTo>
                      <a:lnTo>
                        <a:pt x="3830" y="494"/>
                      </a:lnTo>
                      <a:lnTo>
                        <a:pt x="3802" y="472"/>
                      </a:lnTo>
                      <a:lnTo>
                        <a:pt x="3775" y="451"/>
                      </a:lnTo>
                      <a:lnTo>
                        <a:pt x="3747" y="430"/>
                      </a:lnTo>
                      <a:lnTo>
                        <a:pt x="3717" y="411"/>
                      </a:lnTo>
                      <a:lnTo>
                        <a:pt x="3688" y="392"/>
                      </a:lnTo>
                      <a:lnTo>
                        <a:pt x="3657" y="375"/>
                      </a:lnTo>
                      <a:lnTo>
                        <a:pt x="3626" y="359"/>
                      </a:lnTo>
                      <a:lnTo>
                        <a:pt x="3594" y="344"/>
                      </a:lnTo>
                      <a:lnTo>
                        <a:pt x="3562" y="329"/>
                      </a:lnTo>
                      <a:lnTo>
                        <a:pt x="3529" y="315"/>
                      </a:lnTo>
                      <a:lnTo>
                        <a:pt x="3496" y="303"/>
                      </a:lnTo>
                      <a:lnTo>
                        <a:pt x="3461" y="292"/>
                      </a:lnTo>
                      <a:lnTo>
                        <a:pt x="3427" y="283"/>
                      </a:lnTo>
                      <a:lnTo>
                        <a:pt x="3392" y="274"/>
                      </a:lnTo>
                      <a:lnTo>
                        <a:pt x="3357" y="267"/>
                      </a:lnTo>
                      <a:lnTo>
                        <a:pt x="1929" y="0"/>
                      </a:lnTo>
                      <a:lnTo>
                        <a:pt x="0" y="3444"/>
                      </a:lnTo>
                      <a:lnTo>
                        <a:pt x="3265" y="3444"/>
                      </a:lnTo>
                      <a:lnTo>
                        <a:pt x="3680" y="3855"/>
                      </a:lnTo>
                      <a:lnTo>
                        <a:pt x="3680" y="7733"/>
                      </a:lnTo>
                      <a:lnTo>
                        <a:pt x="4870" y="7732"/>
                      </a:lnTo>
                      <a:lnTo>
                        <a:pt x="4900" y="7732"/>
                      </a:lnTo>
                      <a:lnTo>
                        <a:pt x="4929" y="7731"/>
                      </a:lnTo>
                      <a:lnTo>
                        <a:pt x="4957" y="7729"/>
                      </a:lnTo>
                      <a:lnTo>
                        <a:pt x="4987" y="7726"/>
                      </a:lnTo>
                      <a:lnTo>
                        <a:pt x="5015" y="7722"/>
                      </a:lnTo>
                      <a:lnTo>
                        <a:pt x="5044" y="7718"/>
                      </a:lnTo>
                      <a:lnTo>
                        <a:pt x="5072" y="7712"/>
                      </a:lnTo>
                      <a:lnTo>
                        <a:pt x="5100" y="7706"/>
                      </a:lnTo>
                      <a:lnTo>
                        <a:pt x="5128" y="7699"/>
                      </a:lnTo>
                      <a:lnTo>
                        <a:pt x="5155" y="7692"/>
                      </a:lnTo>
                      <a:lnTo>
                        <a:pt x="5183" y="7684"/>
                      </a:lnTo>
                      <a:lnTo>
                        <a:pt x="5210" y="7674"/>
                      </a:lnTo>
                      <a:lnTo>
                        <a:pt x="5237" y="7665"/>
                      </a:lnTo>
                      <a:lnTo>
                        <a:pt x="5263" y="7654"/>
                      </a:lnTo>
                      <a:lnTo>
                        <a:pt x="5289" y="7643"/>
                      </a:lnTo>
                      <a:lnTo>
                        <a:pt x="5315" y="7631"/>
                      </a:lnTo>
                      <a:lnTo>
                        <a:pt x="5340" y="7618"/>
                      </a:lnTo>
                      <a:lnTo>
                        <a:pt x="5365" y="7604"/>
                      </a:lnTo>
                      <a:lnTo>
                        <a:pt x="5390" y="7590"/>
                      </a:lnTo>
                      <a:lnTo>
                        <a:pt x="5414" y="7575"/>
                      </a:lnTo>
                      <a:lnTo>
                        <a:pt x="5439" y="7560"/>
                      </a:lnTo>
                      <a:lnTo>
                        <a:pt x="5462" y="7543"/>
                      </a:lnTo>
                      <a:lnTo>
                        <a:pt x="5485" y="7527"/>
                      </a:lnTo>
                      <a:lnTo>
                        <a:pt x="5508" y="7509"/>
                      </a:lnTo>
                      <a:lnTo>
                        <a:pt x="5529" y="7491"/>
                      </a:lnTo>
                      <a:lnTo>
                        <a:pt x="5551" y="7471"/>
                      </a:lnTo>
                      <a:lnTo>
                        <a:pt x="5572" y="7451"/>
                      </a:lnTo>
                      <a:lnTo>
                        <a:pt x="5592" y="7431"/>
                      </a:lnTo>
                      <a:lnTo>
                        <a:pt x="5612" y="7410"/>
                      </a:lnTo>
                      <a:lnTo>
                        <a:pt x="5631" y="7389"/>
                      </a:lnTo>
                      <a:lnTo>
                        <a:pt x="5651" y="7367"/>
                      </a:lnTo>
                      <a:lnTo>
                        <a:pt x="5669" y="7344"/>
                      </a:lnTo>
                      <a:lnTo>
                        <a:pt x="5686" y="7321"/>
                      </a:lnTo>
                      <a:lnTo>
                        <a:pt x="5702" y="7298"/>
                      </a:lnTo>
                      <a:lnTo>
                        <a:pt x="5719" y="7274"/>
                      </a:lnTo>
                      <a:lnTo>
                        <a:pt x="5734" y="7250"/>
                      </a:lnTo>
                      <a:lnTo>
                        <a:pt x="5748" y="7224"/>
                      </a:lnTo>
                      <a:lnTo>
                        <a:pt x="5762" y="7199"/>
                      </a:lnTo>
                      <a:lnTo>
                        <a:pt x="5776" y="7174"/>
                      </a:lnTo>
                      <a:lnTo>
                        <a:pt x="5788" y="7148"/>
                      </a:lnTo>
                      <a:lnTo>
                        <a:pt x="5799" y="7122"/>
                      </a:lnTo>
                      <a:lnTo>
                        <a:pt x="5809" y="7096"/>
                      </a:lnTo>
                      <a:lnTo>
                        <a:pt x="5819" y="7070"/>
                      </a:lnTo>
                      <a:lnTo>
                        <a:pt x="5828" y="7043"/>
                      </a:lnTo>
                      <a:lnTo>
                        <a:pt x="5836" y="7016"/>
                      </a:lnTo>
                      <a:lnTo>
                        <a:pt x="5845" y="6988"/>
                      </a:lnTo>
                      <a:lnTo>
                        <a:pt x="5852" y="6961"/>
                      </a:lnTo>
                      <a:lnTo>
                        <a:pt x="5858" y="6933"/>
                      </a:lnTo>
                      <a:lnTo>
                        <a:pt x="5863" y="6906"/>
                      </a:lnTo>
                      <a:lnTo>
                        <a:pt x="5867" y="6878"/>
                      </a:lnTo>
                      <a:lnTo>
                        <a:pt x="5871" y="6850"/>
                      </a:lnTo>
                      <a:lnTo>
                        <a:pt x="5873" y="6822"/>
                      </a:lnTo>
                      <a:lnTo>
                        <a:pt x="5875" y="6794"/>
                      </a:lnTo>
                      <a:lnTo>
                        <a:pt x="5877" y="6766"/>
                      </a:lnTo>
                      <a:lnTo>
                        <a:pt x="5877" y="6737"/>
                      </a:lnTo>
                      <a:lnTo>
                        <a:pt x="5877" y="6709"/>
                      </a:lnTo>
                      <a:lnTo>
                        <a:pt x="5875" y="6680"/>
                      </a:lnTo>
                      <a:lnTo>
                        <a:pt x="5873" y="6652"/>
                      </a:lnTo>
                      <a:lnTo>
                        <a:pt x="5870" y="6624"/>
                      </a:lnTo>
                      <a:lnTo>
                        <a:pt x="5867" y="6596"/>
                      </a:lnTo>
                      <a:lnTo>
                        <a:pt x="5863" y="6567"/>
                      </a:lnTo>
                      <a:lnTo>
                        <a:pt x="5857" y="6539"/>
                      </a:lnTo>
                      <a:lnTo>
                        <a:pt x="5851" y="6511"/>
                      </a:lnTo>
                      <a:lnTo>
                        <a:pt x="5844" y="6482"/>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78" name="Freeform 15"/>
                <p:cNvSpPr>
                  <a:spLocks/>
                </p:cNvSpPr>
                <p:nvPr/>
              </p:nvSpPr>
              <p:spPr bwMode="auto">
                <a:xfrm>
                  <a:off x="3225" y="1284"/>
                  <a:ext cx="96" cy="55"/>
                </a:xfrm>
                <a:custGeom>
                  <a:avLst/>
                  <a:gdLst>
                    <a:gd name="T0" fmla="*/ 116 w 6119"/>
                    <a:gd name="T1" fmla="*/ 3467 h 3469"/>
                    <a:gd name="T2" fmla="*/ 0 w 6119"/>
                    <a:gd name="T3" fmla="*/ 3467 h 3469"/>
                    <a:gd name="T4" fmla="*/ 0 w 6119"/>
                    <a:gd name="T5" fmla="*/ 3469 h 3469"/>
                    <a:gd name="T6" fmla="*/ 6005 w 6119"/>
                    <a:gd name="T7" fmla="*/ 3468 h 3469"/>
                    <a:gd name="T8" fmla="*/ 6005 w 6119"/>
                    <a:gd name="T9" fmla="*/ 3467 h 3469"/>
                    <a:gd name="T10" fmla="*/ 6119 w 6119"/>
                    <a:gd name="T11" fmla="*/ 3467 h 3469"/>
                    <a:gd name="T12" fmla="*/ 6119 w 6119"/>
                    <a:gd name="T13" fmla="*/ 0 h 3469"/>
                    <a:gd name="T14" fmla="*/ 116 w 6119"/>
                    <a:gd name="T15" fmla="*/ 0 h 3469"/>
                    <a:gd name="T16" fmla="*/ 116 w 6119"/>
                    <a:gd name="T17" fmla="*/ 3467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9" h="3469">
                      <a:moveTo>
                        <a:pt x="116" y="3467"/>
                      </a:moveTo>
                      <a:lnTo>
                        <a:pt x="0" y="3467"/>
                      </a:lnTo>
                      <a:lnTo>
                        <a:pt x="0" y="3469"/>
                      </a:lnTo>
                      <a:lnTo>
                        <a:pt x="6005" y="3468"/>
                      </a:lnTo>
                      <a:lnTo>
                        <a:pt x="6005" y="3467"/>
                      </a:lnTo>
                      <a:lnTo>
                        <a:pt x="6119" y="3467"/>
                      </a:lnTo>
                      <a:lnTo>
                        <a:pt x="6119" y="0"/>
                      </a:lnTo>
                      <a:lnTo>
                        <a:pt x="116" y="0"/>
                      </a:lnTo>
                      <a:lnTo>
                        <a:pt x="116" y="3467"/>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79" name="Rectangle 16"/>
                <p:cNvSpPr>
                  <a:spLocks noChangeArrowheads="1"/>
                </p:cNvSpPr>
                <p:nvPr/>
              </p:nvSpPr>
              <p:spPr bwMode="auto">
                <a:xfrm>
                  <a:off x="3201" y="1345"/>
                  <a:ext cx="142" cy="12"/>
                </a:xfrm>
                <a:prstGeom prst="rect">
                  <a:avLst/>
                </a:pr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80" name="Freeform 17"/>
                <p:cNvSpPr>
                  <a:spLocks noEditPoints="1"/>
                </p:cNvSpPr>
                <p:nvPr/>
              </p:nvSpPr>
              <p:spPr bwMode="auto">
                <a:xfrm>
                  <a:off x="3220" y="1102"/>
                  <a:ext cx="103" cy="125"/>
                </a:xfrm>
                <a:custGeom>
                  <a:avLst/>
                  <a:gdLst>
                    <a:gd name="T0" fmla="*/ 254 w 6621"/>
                    <a:gd name="T1" fmla="*/ 5122 h 7883"/>
                    <a:gd name="T2" fmla="*/ 401 w 6621"/>
                    <a:gd name="T3" fmla="*/ 5350 h 7883"/>
                    <a:gd name="T4" fmla="*/ 891 w 6621"/>
                    <a:gd name="T5" fmla="*/ 6389 h 7883"/>
                    <a:gd name="T6" fmla="*/ 1673 w 6621"/>
                    <a:gd name="T7" fmla="*/ 7265 h 7883"/>
                    <a:gd name="T8" fmla="*/ 2636 w 6621"/>
                    <a:gd name="T9" fmla="*/ 7779 h 7883"/>
                    <a:gd name="T10" fmla="*/ 3686 w 6621"/>
                    <a:gd name="T11" fmla="*/ 7855 h 7883"/>
                    <a:gd name="T12" fmla="*/ 4682 w 6621"/>
                    <a:gd name="T13" fmla="*/ 7472 h 7883"/>
                    <a:gd name="T14" fmla="*/ 5523 w 6621"/>
                    <a:gd name="T15" fmla="*/ 6702 h 7883"/>
                    <a:gd name="T16" fmla="*/ 6122 w 6621"/>
                    <a:gd name="T17" fmla="*/ 5621 h 7883"/>
                    <a:gd name="T18" fmla="*/ 6329 w 6621"/>
                    <a:gd name="T19" fmla="*/ 5189 h 7883"/>
                    <a:gd name="T20" fmla="*/ 6497 w 6621"/>
                    <a:gd name="T21" fmla="*/ 4813 h 7883"/>
                    <a:gd name="T22" fmla="*/ 6603 w 6621"/>
                    <a:gd name="T23" fmla="*/ 4523 h 7883"/>
                    <a:gd name="T24" fmla="*/ 6614 w 6621"/>
                    <a:gd name="T25" fmla="*/ 4237 h 7883"/>
                    <a:gd name="T26" fmla="*/ 6526 w 6621"/>
                    <a:gd name="T27" fmla="*/ 3990 h 7883"/>
                    <a:gd name="T28" fmla="*/ 6397 w 6621"/>
                    <a:gd name="T29" fmla="*/ 3826 h 7883"/>
                    <a:gd name="T30" fmla="*/ 6335 w 6621"/>
                    <a:gd name="T31" fmla="*/ 2602 h 7883"/>
                    <a:gd name="T32" fmla="*/ 5914 w 6621"/>
                    <a:gd name="T33" fmla="*/ 1208 h 7883"/>
                    <a:gd name="T34" fmla="*/ 4823 w 6621"/>
                    <a:gd name="T35" fmla="*/ 256 h 7883"/>
                    <a:gd name="T36" fmla="*/ 2801 w 6621"/>
                    <a:gd name="T37" fmla="*/ 23 h 7883"/>
                    <a:gd name="T38" fmla="*/ 1192 w 6621"/>
                    <a:gd name="T39" fmla="*/ 601 h 7883"/>
                    <a:gd name="T40" fmla="*/ 440 w 6621"/>
                    <a:gd name="T41" fmla="*/ 1771 h 7883"/>
                    <a:gd name="T42" fmla="*/ 227 w 6621"/>
                    <a:gd name="T43" fmla="*/ 3288 h 7883"/>
                    <a:gd name="T44" fmla="*/ 178 w 6621"/>
                    <a:gd name="T45" fmla="*/ 3901 h 7883"/>
                    <a:gd name="T46" fmla="*/ 42 w 6621"/>
                    <a:gd name="T47" fmla="*/ 4115 h 7883"/>
                    <a:gd name="T48" fmla="*/ 0 w 6621"/>
                    <a:gd name="T49" fmla="*/ 4384 h 7883"/>
                    <a:gd name="T50" fmla="*/ 58 w 6621"/>
                    <a:gd name="T51" fmla="*/ 4677 h 7883"/>
                    <a:gd name="T52" fmla="*/ 571 w 6621"/>
                    <a:gd name="T53" fmla="*/ 4140 h 7883"/>
                    <a:gd name="T54" fmla="*/ 1147 w 6621"/>
                    <a:gd name="T55" fmla="*/ 4161 h 7883"/>
                    <a:gd name="T56" fmla="*/ 1212 w 6621"/>
                    <a:gd name="T57" fmla="*/ 4122 h 7883"/>
                    <a:gd name="T58" fmla="*/ 2121 w 6621"/>
                    <a:gd name="T59" fmla="*/ 3510 h 7883"/>
                    <a:gd name="T60" fmla="*/ 3048 w 6621"/>
                    <a:gd name="T61" fmla="*/ 3668 h 7883"/>
                    <a:gd name="T62" fmla="*/ 3984 w 6621"/>
                    <a:gd name="T63" fmla="*/ 3758 h 7883"/>
                    <a:gd name="T64" fmla="*/ 4629 w 6621"/>
                    <a:gd name="T65" fmla="*/ 3751 h 7883"/>
                    <a:gd name="T66" fmla="*/ 5052 w 6621"/>
                    <a:gd name="T67" fmla="*/ 3683 h 7883"/>
                    <a:gd name="T68" fmla="*/ 5323 w 6621"/>
                    <a:gd name="T69" fmla="*/ 4189 h 7883"/>
                    <a:gd name="T70" fmla="*/ 5388 w 6621"/>
                    <a:gd name="T71" fmla="*/ 4211 h 7883"/>
                    <a:gd name="T72" fmla="*/ 6057 w 6621"/>
                    <a:gd name="T73" fmla="*/ 4127 h 7883"/>
                    <a:gd name="T74" fmla="*/ 6136 w 6621"/>
                    <a:gd name="T75" fmla="*/ 4170 h 7883"/>
                    <a:gd name="T76" fmla="*/ 6185 w 6621"/>
                    <a:gd name="T77" fmla="*/ 4249 h 7883"/>
                    <a:gd name="T78" fmla="*/ 6199 w 6621"/>
                    <a:gd name="T79" fmla="*/ 4373 h 7883"/>
                    <a:gd name="T80" fmla="*/ 6166 w 6621"/>
                    <a:gd name="T81" fmla="*/ 4520 h 7883"/>
                    <a:gd name="T82" fmla="*/ 6093 w 6621"/>
                    <a:gd name="T83" fmla="*/ 4689 h 7883"/>
                    <a:gd name="T84" fmla="*/ 5951 w 6621"/>
                    <a:gd name="T85" fmla="*/ 5003 h 7883"/>
                    <a:gd name="T86" fmla="*/ 5839 w 6621"/>
                    <a:gd name="T87" fmla="*/ 5129 h 7883"/>
                    <a:gd name="T88" fmla="*/ 5603 w 6621"/>
                    <a:gd name="T89" fmla="*/ 5768 h 7883"/>
                    <a:gd name="T90" fmla="*/ 5006 w 6621"/>
                    <a:gd name="T91" fmla="*/ 6662 h 7883"/>
                    <a:gd name="T92" fmla="*/ 4223 w 6621"/>
                    <a:gd name="T93" fmla="*/ 7251 h 7883"/>
                    <a:gd name="T94" fmla="*/ 3330 w 6621"/>
                    <a:gd name="T95" fmla="*/ 7466 h 7883"/>
                    <a:gd name="T96" fmla="*/ 2432 w 6621"/>
                    <a:gd name="T97" fmla="*/ 7257 h 7883"/>
                    <a:gd name="T98" fmla="*/ 1639 w 6621"/>
                    <a:gd name="T99" fmla="*/ 6673 h 7883"/>
                    <a:gd name="T100" fmla="*/ 1031 w 6621"/>
                    <a:gd name="T101" fmla="*/ 5783 h 7883"/>
                    <a:gd name="T102" fmla="*/ 786 w 6621"/>
                    <a:gd name="T103" fmla="*/ 5146 h 7883"/>
                    <a:gd name="T104" fmla="*/ 673 w 6621"/>
                    <a:gd name="T105" fmla="*/ 5021 h 7883"/>
                    <a:gd name="T106" fmla="*/ 528 w 6621"/>
                    <a:gd name="T107" fmla="*/ 4706 h 7883"/>
                    <a:gd name="T108" fmla="*/ 454 w 6621"/>
                    <a:gd name="T109" fmla="*/ 4539 h 7883"/>
                    <a:gd name="T110" fmla="*/ 422 w 6621"/>
                    <a:gd name="T111" fmla="*/ 4392 h 7883"/>
                    <a:gd name="T112" fmla="*/ 435 w 6621"/>
                    <a:gd name="T113" fmla="*/ 4268 h 7883"/>
                    <a:gd name="T114" fmla="*/ 484 w 6621"/>
                    <a:gd name="T115" fmla="*/ 4189 h 7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21" h="7883">
                      <a:moveTo>
                        <a:pt x="101" y="4775"/>
                      </a:moveTo>
                      <a:lnTo>
                        <a:pt x="114" y="4802"/>
                      </a:lnTo>
                      <a:lnTo>
                        <a:pt x="128" y="4835"/>
                      </a:lnTo>
                      <a:lnTo>
                        <a:pt x="143" y="4871"/>
                      </a:lnTo>
                      <a:lnTo>
                        <a:pt x="160" y="4909"/>
                      </a:lnTo>
                      <a:lnTo>
                        <a:pt x="192" y="4985"/>
                      </a:lnTo>
                      <a:lnTo>
                        <a:pt x="224" y="5056"/>
                      </a:lnTo>
                      <a:lnTo>
                        <a:pt x="239" y="5090"/>
                      </a:lnTo>
                      <a:lnTo>
                        <a:pt x="254" y="5122"/>
                      </a:lnTo>
                      <a:lnTo>
                        <a:pt x="270" y="5153"/>
                      </a:lnTo>
                      <a:lnTo>
                        <a:pt x="286" y="5183"/>
                      </a:lnTo>
                      <a:lnTo>
                        <a:pt x="301" y="5211"/>
                      </a:lnTo>
                      <a:lnTo>
                        <a:pt x="317" y="5237"/>
                      </a:lnTo>
                      <a:lnTo>
                        <a:pt x="333" y="5262"/>
                      </a:lnTo>
                      <a:lnTo>
                        <a:pt x="349" y="5286"/>
                      </a:lnTo>
                      <a:lnTo>
                        <a:pt x="366" y="5309"/>
                      </a:lnTo>
                      <a:lnTo>
                        <a:pt x="383" y="5331"/>
                      </a:lnTo>
                      <a:lnTo>
                        <a:pt x="401" y="5350"/>
                      </a:lnTo>
                      <a:lnTo>
                        <a:pt x="420" y="5368"/>
                      </a:lnTo>
                      <a:lnTo>
                        <a:pt x="465" y="5506"/>
                      </a:lnTo>
                      <a:lnTo>
                        <a:pt x="514" y="5641"/>
                      </a:lnTo>
                      <a:lnTo>
                        <a:pt x="568" y="5773"/>
                      </a:lnTo>
                      <a:lnTo>
                        <a:pt x="626" y="5903"/>
                      </a:lnTo>
                      <a:lnTo>
                        <a:pt x="686" y="6029"/>
                      </a:lnTo>
                      <a:lnTo>
                        <a:pt x="751" y="6153"/>
                      </a:lnTo>
                      <a:lnTo>
                        <a:pt x="819" y="6272"/>
                      </a:lnTo>
                      <a:lnTo>
                        <a:pt x="891" y="6389"/>
                      </a:lnTo>
                      <a:lnTo>
                        <a:pt x="967" y="6502"/>
                      </a:lnTo>
                      <a:lnTo>
                        <a:pt x="1045" y="6612"/>
                      </a:lnTo>
                      <a:lnTo>
                        <a:pt x="1127" y="6717"/>
                      </a:lnTo>
                      <a:lnTo>
                        <a:pt x="1211" y="6819"/>
                      </a:lnTo>
                      <a:lnTo>
                        <a:pt x="1298" y="6916"/>
                      </a:lnTo>
                      <a:lnTo>
                        <a:pt x="1389" y="7010"/>
                      </a:lnTo>
                      <a:lnTo>
                        <a:pt x="1481" y="7100"/>
                      </a:lnTo>
                      <a:lnTo>
                        <a:pt x="1576" y="7185"/>
                      </a:lnTo>
                      <a:lnTo>
                        <a:pt x="1673" y="7265"/>
                      </a:lnTo>
                      <a:lnTo>
                        <a:pt x="1772" y="7343"/>
                      </a:lnTo>
                      <a:lnTo>
                        <a:pt x="1875" y="7414"/>
                      </a:lnTo>
                      <a:lnTo>
                        <a:pt x="1978" y="7481"/>
                      </a:lnTo>
                      <a:lnTo>
                        <a:pt x="2084" y="7544"/>
                      </a:lnTo>
                      <a:lnTo>
                        <a:pt x="2192" y="7601"/>
                      </a:lnTo>
                      <a:lnTo>
                        <a:pt x="2300" y="7654"/>
                      </a:lnTo>
                      <a:lnTo>
                        <a:pt x="2411" y="7701"/>
                      </a:lnTo>
                      <a:lnTo>
                        <a:pt x="2523" y="7743"/>
                      </a:lnTo>
                      <a:lnTo>
                        <a:pt x="2636" y="7779"/>
                      </a:lnTo>
                      <a:lnTo>
                        <a:pt x="2750" y="7812"/>
                      </a:lnTo>
                      <a:lnTo>
                        <a:pt x="2866" y="7837"/>
                      </a:lnTo>
                      <a:lnTo>
                        <a:pt x="2982" y="7857"/>
                      </a:lnTo>
                      <a:lnTo>
                        <a:pt x="3099" y="7872"/>
                      </a:lnTo>
                      <a:lnTo>
                        <a:pt x="3217" y="7880"/>
                      </a:lnTo>
                      <a:lnTo>
                        <a:pt x="3334" y="7883"/>
                      </a:lnTo>
                      <a:lnTo>
                        <a:pt x="3452" y="7880"/>
                      </a:lnTo>
                      <a:lnTo>
                        <a:pt x="3570" y="7870"/>
                      </a:lnTo>
                      <a:lnTo>
                        <a:pt x="3686" y="7855"/>
                      </a:lnTo>
                      <a:lnTo>
                        <a:pt x="3801" y="7834"/>
                      </a:lnTo>
                      <a:lnTo>
                        <a:pt x="3916" y="7808"/>
                      </a:lnTo>
                      <a:lnTo>
                        <a:pt x="4030" y="7775"/>
                      </a:lnTo>
                      <a:lnTo>
                        <a:pt x="4142" y="7737"/>
                      </a:lnTo>
                      <a:lnTo>
                        <a:pt x="4253" y="7695"/>
                      </a:lnTo>
                      <a:lnTo>
                        <a:pt x="4363" y="7647"/>
                      </a:lnTo>
                      <a:lnTo>
                        <a:pt x="4471" y="7594"/>
                      </a:lnTo>
                      <a:lnTo>
                        <a:pt x="4578" y="7535"/>
                      </a:lnTo>
                      <a:lnTo>
                        <a:pt x="4682" y="7472"/>
                      </a:lnTo>
                      <a:lnTo>
                        <a:pt x="4785" y="7404"/>
                      </a:lnTo>
                      <a:lnTo>
                        <a:pt x="4885" y="7332"/>
                      </a:lnTo>
                      <a:lnTo>
                        <a:pt x="4984" y="7254"/>
                      </a:lnTo>
                      <a:lnTo>
                        <a:pt x="5080" y="7173"/>
                      </a:lnTo>
                      <a:lnTo>
                        <a:pt x="5174" y="7087"/>
                      </a:lnTo>
                      <a:lnTo>
                        <a:pt x="5265" y="6996"/>
                      </a:lnTo>
                      <a:lnTo>
                        <a:pt x="5353" y="6902"/>
                      </a:lnTo>
                      <a:lnTo>
                        <a:pt x="5439" y="6804"/>
                      </a:lnTo>
                      <a:lnTo>
                        <a:pt x="5523" y="6702"/>
                      </a:lnTo>
                      <a:lnTo>
                        <a:pt x="5603" y="6596"/>
                      </a:lnTo>
                      <a:lnTo>
                        <a:pt x="5680" y="6485"/>
                      </a:lnTo>
                      <a:lnTo>
                        <a:pt x="5753" y="6372"/>
                      </a:lnTo>
                      <a:lnTo>
                        <a:pt x="5824" y="6255"/>
                      </a:lnTo>
                      <a:lnTo>
                        <a:pt x="5891" y="6135"/>
                      </a:lnTo>
                      <a:lnTo>
                        <a:pt x="5954" y="6011"/>
                      </a:lnTo>
                      <a:lnTo>
                        <a:pt x="6014" y="5884"/>
                      </a:lnTo>
                      <a:lnTo>
                        <a:pt x="6070" y="5754"/>
                      </a:lnTo>
                      <a:lnTo>
                        <a:pt x="6122" y="5621"/>
                      </a:lnTo>
                      <a:lnTo>
                        <a:pt x="6169" y="5485"/>
                      </a:lnTo>
                      <a:lnTo>
                        <a:pt x="6213" y="5347"/>
                      </a:lnTo>
                      <a:lnTo>
                        <a:pt x="6231" y="5329"/>
                      </a:lnTo>
                      <a:lnTo>
                        <a:pt x="6248" y="5308"/>
                      </a:lnTo>
                      <a:lnTo>
                        <a:pt x="6266" y="5287"/>
                      </a:lnTo>
                      <a:lnTo>
                        <a:pt x="6282" y="5265"/>
                      </a:lnTo>
                      <a:lnTo>
                        <a:pt x="6298" y="5241"/>
                      </a:lnTo>
                      <a:lnTo>
                        <a:pt x="6313" y="5216"/>
                      </a:lnTo>
                      <a:lnTo>
                        <a:pt x="6329" y="5189"/>
                      </a:lnTo>
                      <a:lnTo>
                        <a:pt x="6344" y="5161"/>
                      </a:lnTo>
                      <a:lnTo>
                        <a:pt x="6359" y="5132"/>
                      </a:lnTo>
                      <a:lnTo>
                        <a:pt x="6374" y="5102"/>
                      </a:lnTo>
                      <a:lnTo>
                        <a:pt x="6389" y="5070"/>
                      </a:lnTo>
                      <a:lnTo>
                        <a:pt x="6404" y="5035"/>
                      </a:lnTo>
                      <a:lnTo>
                        <a:pt x="6435" y="4965"/>
                      </a:lnTo>
                      <a:lnTo>
                        <a:pt x="6467" y="4890"/>
                      </a:lnTo>
                      <a:lnTo>
                        <a:pt x="6482" y="4851"/>
                      </a:lnTo>
                      <a:lnTo>
                        <a:pt x="6497" y="4813"/>
                      </a:lnTo>
                      <a:lnTo>
                        <a:pt x="6511" y="4781"/>
                      </a:lnTo>
                      <a:lnTo>
                        <a:pt x="6523" y="4754"/>
                      </a:lnTo>
                      <a:lnTo>
                        <a:pt x="6539" y="4721"/>
                      </a:lnTo>
                      <a:lnTo>
                        <a:pt x="6553" y="4688"/>
                      </a:lnTo>
                      <a:lnTo>
                        <a:pt x="6565" y="4655"/>
                      </a:lnTo>
                      <a:lnTo>
                        <a:pt x="6577" y="4622"/>
                      </a:lnTo>
                      <a:lnTo>
                        <a:pt x="6586" y="4589"/>
                      </a:lnTo>
                      <a:lnTo>
                        <a:pt x="6595" y="4556"/>
                      </a:lnTo>
                      <a:lnTo>
                        <a:pt x="6603" y="4523"/>
                      </a:lnTo>
                      <a:lnTo>
                        <a:pt x="6609" y="4490"/>
                      </a:lnTo>
                      <a:lnTo>
                        <a:pt x="6614" y="4458"/>
                      </a:lnTo>
                      <a:lnTo>
                        <a:pt x="6618" y="4425"/>
                      </a:lnTo>
                      <a:lnTo>
                        <a:pt x="6620" y="4393"/>
                      </a:lnTo>
                      <a:lnTo>
                        <a:pt x="6621" y="4361"/>
                      </a:lnTo>
                      <a:lnTo>
                        <a:pt x="6621" y="4330"/>
                      </a:lnTo>
                      <a:lnTo>
                        <a:pt x="6620" y="4298"/>
                      </a:lnTo>
                      <a:lnTo>
                        <a:pt x="6617" y="4267"/>
                      </a:lnTo>
                      <a:lnTo>
                        <a:pt x="6614" y="4237"/>
                      </a:lnTo>
                      <a:lnTo>
                        <a:pt x="6609" y="4207"/>
                      </a:lnTo>
                      <a:lnTo>
                        <a:pt x="6603" y="4178"/>
                      </a:lnTo>
                      <a:lnTo>
                        <a:pt x="6595" y="4149"/>
                      </a:lnTo>
                      <a:lnTo>
                        <a:pt x="6586" y="4121"/>
                      </a:lnTo>
                      <a:lnTo>
                        <a:pt x="6577" y="4093"/>
                      </a:lnTo>
                      <a:lnTo>
                        <a:pt x="6566" y="4065"/>
                      </a:lnTo>
                      <a:lnTo>
                        <a:pt x="6554" y="4039"/>
                      </a:lnTo>
                      <a:lnTo>
                        <a:pt x="6541" y="4014"/>
                      </a:lnTo>
                      <a:lnTo>
                        <a:pt x="6526" y="3990"/>
                      </a:lnTo>
                      <a:lnTo>
                        <a:pt x="6511" y="3966"/>
                      </a:lnTo>
                      <a:lnTo>
                        <a:pt x="6495" y="3943"/>
                      </a:lnTo>
                      <a:lnTo>
                        <a:pt x="6478" y="3921"/>
                      </a:lnTo>
                      <a:lnTo>
                        <a:pt x="6459" y="3900"/>
                      </a:lnTo>
                      <a:lnTo>
                        <a:pt x="6439" y="3881"/>
                      </a:lnTo>
                      <a:lnTo>
                        <a:pt x="6419" y="3862"/>
                      </a:lnTo>
                      <a:lnTo>
                        <a:pt x="6397" y="3844"/>
                      </a:lnTo>
                      <a:lnTo>
                        <a:pt x="6397" y="3836"/>
                      </a:lnTo>
                      <a:lnTo>
                        <a:pt x="6397" y="3826"/>
                      </a:lnTo>
                      <a:lnTo>
                        <a:pt x="6397" y="3817"/>
                      </a:lnTo>
                      <a:lnTo>
                        <a:pt x="6397" y="3809"/>
                      </a:lnTo>
                      <a:lnTo>
                        <a:pt x="6396" y="3636"/>
                      </a:lnTo>
                      <a:lnTo>
                        <a:pt x="6393" y="3462"/>
                      </a:lnTo>
                      <a:lnTo>
                        <a:pt x="6387" y="3288"/>
                      </a:lnTo>
                      <a:lnTo>
                        <a:pt x="6379" y="3115"/>
                      </a:lnTo>
                      <a:lnTo>
                        <a:pt x="6368" y="2942"/>
                      </a:lnTo>
                      <a:lnTo>
                        <a:pt x="6353" y="2771"/>
                      </a:lnTo>
                      <a:lnTo>
                        <a:pt x="6335" y="2602"/>
                      </a:lnTo>
                      <a:lnTo>
                        <a:pt x="6311" y="2433"/>
                      </a:lnTo>
                      <a:lnTo>
                        <a:pt x="6283" y="2268"/>
                      </a:lnTo>
                      <a:lnTo>
                        <a:pt x="6249" y="2106"/>
                      </a:lnTo>
                      <a:lnTo>
                        <a:pt x="6211" y="1946"/>
                      </a:lnTo>
                      <a:lnTo>
                        <a:pt x="6165" y="1789"/>
                      </a:lnTo>
                      <a:lnTo>
                        <a:pt x="6113" y="1638"/>
                      </a:lnTo>
                      <a:lnTo>
                        <a:pt x="6056" y="1490"/>
                      </a:lnTo>
                      <a:lnTo>
                        <a:pt x="5989" y="1346"/>
                      </a:lnTo>
                      <a:lnTo>
                        <a:pt x="5914" y="1208"/>
                      </a:lnTo>
                      <a:lnTo>
                        <a:pt x="5832" y="1075"/>
                      </a:lnTo>
                      <a:lnTo>
                        <a:pt x="5742" y="949"/>
                      </a:lnTo>
                      <a:lnTo>
                        <a:pt x="5641" y="828"/>
                      </a:lnTo>
                      <a:lnTo>
                        <a:pt x="5531" y="714"/>
                      </a:lnTo>
                      <a:lnTo>
                        <a:pt x="5411" y="606"/>
                      </a:lnTo>
                      <a:lnTo>
                        <a:pt x="5281" y="507"/>
                      </a:lnTo>
                      <a:lnTo>
                        <a:pt x="5140" y="416"/>
                      </a:lnTo>
                      <a:lnTo>
                        <a:pt x="4987" y="331"/>
                      </a:lnTo>
                      <a:lnTo>
                        <a:pt x="4823" y="256"/>
                      </a:lnTo>
                      <a:lnTo>
                        <a:pt x="4647" y="190"/>
                      </a:lnTo>
                      <a:lnTo>
                        <a:pt x="4457" y="133"/>
                      </a:lnTo>
                      <a:lnTo>
                        <a:pt x="4255" y="85"/>
                      </a:lnTo>
                      <a:lnTo>
                        <a:pt x="4040" y="48"/>
                      </a:lnTo>
                      <a:lnTo>
                        <a:pt x="3810" y="21"/>
                      </a:lnTo>
                      <a:lnTo>
                        <a:pt x="3566" y="5"/>
                      </a:lnTo>
                      <a:lnTo>
                        <a:pt x="3307" y="0"/>
                      </a:lnTo>
                      <a:lnTo>
                        <a:pt x="3046" y="6"/>
                      </a:lnTo>
                      <a:lnTo>
                        <a:pt x="2801" y="23"/>
                      </a:lnTo>
                      <a:lnTo>
                        <a:pt x="2570" y="51"/>
                      </a:lnTo>
                      <a:lnTo>
                        <a:pt x="2353" y="88"/>
                      </a:lnTo>
                      <a:lnTo>
                        <a:pt x="2150" y="136"/>
                      </a:lnTo>
                      <a:lnTo>
                        <a:pt x="1959" y="192"/>
                      </a:lnTo>
                      <a:lnTo>
                        <a:pt x="1783" y="257"/>
                      </a:lnTo>
                      <a:lnTo>
                        <a:pt x="1617" y="330"/>
                      </a:lnTo>
                      <a:lnTo>
                        <a:pt x="1464" y="413"/>
                      </a:lnTo>
                      <a:lnTo>
                        <a:pt x="1322" y="503"/>
                      </a:lnTo>
                      <a:lnTo>
                        <a:pt x="1192" y="601"/>
                      </a:lnTo>
                      <a:lnTo>
                        <a:pt x="1071" y="706"/>
                      </a:lnTo>
                      <a:lnTo>
                        <a:pt x="962" y="818"/>
                      </a:lnTo>
                      <a:lnTo>
                        <a:pt x="861" y="937"/>
                      </a:lnTo>
                      <a:lnTo>
                        <a:pt x="771" y="1062"/>
                      </a:lnTo>
                      <a:lnTo>
                        <a:pt x="688" y="1194"/>
                      </a:lnTo>
                      <a:lnTo>
                        <a:pt x="614" y="1330"/>
                      </a:lnTo>
                      <a:lnTo>
                        <a:pt x="549" y="1472"/>
                      </a:lnTo>
                      <a:lnTo>
                        <a:pt x="491" y="1620"/>
                      </a:lnTo>
                      <a:lnTo>
                        <a:pt x="440" y="1771"/>
                      </a:lnTo>
                      <a:lnTo>
                        <a:pt x="395" y="1927"/>
                      </a:lnTo>
                      <a:lnTo>
                        <a:pt x="357" y="2086"/>
                      </a:lnTo>
                      <a:lnTo>
                        <a:pt x="324" y="2250"/>
                      </a:lnTo>
                      <a:lnTo>
                        <a:pt x="298" y="2417"/>
                      </a:lnTo>
                      <a:lnTo>
                        <a:pt x="275" y="2586"/>
                      </a:lnTo>
                      <a:lnTo>
                        <a:pt x="257" y="2759"/>
                      </a:lnTo>
                      <a:lnTo>
                        <a:pt x="244" y="2934"/>
                      </a:lnTo>
                      <a:lnTo>
                        <a:pt x="234" y="3111"/>
                      </a:lnTo>
                      <a:lnTo>
                        <a:pt x="227" y="3288"/>
                      </a:lnTo>
                      <a:lnTo>
                        <a:pt x="222" y="3468"/>
                      </a:lnTo>
                      <a:lnTo>
                        <a:pt x="220" y="3648"/>
                      </a:lnTo>
                      <a:lnTo>
                        <a:pt x="220" y="3829"/>
                      </a:lnTo>
                      <a:lnTo>
                        <a:pt x="220" y="3838"/>
                      </a:lnTo>
                      <a:lnTo>
                        <a:pt x="220" y="3847"/>
                      </a:lnTo>
                      <a:lnTo>
                        <a:pt x="221" y="3855"/>
                      </a:lnTo>
                      <a:lnTo>
                        <a:pt x="221" y="3864"/>
                      </a:lnTo>
                      <a:lnTo>
                        <a:pt x="198" y="3882"/>
                      </a:lnTo>
                      <a:lnTo>
                        <a:pt x="178" y="3901"/>
                      </a:lnTo>
                      <a:lnTo>
                        <a:pt x="159" y="3921"/>
                      </a:lnTo>
                      <a:lnTo>
                        <a:pt x="140" y="3942"/>
                      </a:lnTo>
                      <a:lnTo>
                        <a:pt x="123" y="3964"/>
                      </a:lnTo>
                      <a:lnTo>
                        <a:pt x="107" y="3987"/>
                      </a:lnTo>
                      <a:lnTo>
                        <a:pt x="92" y="4011"/>
                      </a:lnTo>
                      <a:lnTo>
                        <a:pt x="77" y="4036"/>
                      </a:lnTo>
                      <a:lnTo>
                        <a:pt x="64" y="4061"/>
                      </a:lnTo>
                      <a:lnTo>
                        <a:pt x="53" y="4088"/>
                      </a:lnTo>
                      <a:lnTo>
                        <a:pt x="42" y="4115"/>
                      </a:lnTo>
                      <a:lnTo>
                        <a:pt x="33" y="4143"/>
                      </a:lnTo>
                      <a:lnTo>
                        <a:pt x="25" y="4171"/>
                      </a:lnTo>
                      <a:lnTo>
                        <a:pt x="18" y="4200"/>
                      </a:lnTo>
                      <a:lnTo>
                        <a:pt x="12" y="4229"/>
                      </a:lnTo>
                      <a:lnTo>
                        <a:pt x="7" y="4259"/>
                      </a:lnTo>
                      <a:lnTo>
                        <a:pt x="3" y="4289"/>
                      </a:lnTo>
                      <a:lnTo>
                        <a:pt x="1" y="4320"/>
                      </a:lnTo>
                      <a:lnTo>
                        <a:pt x="0" y="4352"/>
                      </a:lnTo>
                      <a:lnTo>
                        <a:pt x="0" y="4384"/>
                      </a:lnTo>
                      <a:lnTo>
                        <a:pt x="1" y="4415"/>
                      </a:lnTo>
                      <a:lnTo>
                        <a:pt x="4" y="4447"/>
                      </a:lnTo>
                      <a:lnTo>
                        <a:pt x="8" y="4480"/>
                      </a:lnTo>
                      <a:lnTo>
                        <a:pt x="14" y="4512"/>
                      </a:lnTo>
                      <a:lnTo>
                        <a:pt x="20" y="4545"/>
                      </a:lnTo>
                      <a:lnTo>
                        <a:pt x="28" y="4578"/>
                      </a:lnTo>
                      <a:lnTo>
                        <a:pt x="37" y="4611"/>
                      </a:lnTo>
                      <a:lnTo>
                        <a:pt x="47" y="4644"/>
                      </a:lnTo>
                      <a:lnTo>
                        <a:pt x="58" y="4677"/>
                      </a:lnTo>
                      <a:lnTo>
                        <a:pt x="71" y="4709"/>
                      </a:lnTo>
                      <a:lnTo>
                        <a:pt x="86" y="4742"/>
                      </a:lnTo>
                      <a:lnTo>
                        <a:pt x="101" y="4775"/>
                      </a:lnTo>
                      <a:close/>
                      <a:moveTo>
                        <a:pt x="500" y="4180"/>
                      </a:moveTo>
                      <a:lnTo>
                        <a:pt x="509" y="4176"/>
                      </a:lnTo>
                      <a:lnTo>
                        <a:pt x="526" y="4169"/>
                      </a:lnTo>
                      <a:lnTo>
                        <a:pt x="542" y="4161"/>
                      </a:lnTo>
                      <a:lnTo>
                        <a:pt x="558" y="4151"/>
                      </a:lnTo>
                      <a:lnTo>
                        <a:pt x="571" y="4140"/>
                      </a:lnTo>
                      <a:lnTo>
                        <a:pt x="584" y="4128"/>
                      </a:lnTo>
                      <a:lnTo>
                        <a:pt x="596" y="4115"/>
                      </a:lnTo>
                      <a:lnTo>
                        <a:pt x="607" y="4101"/>
                      </a:lnTo>
                      <a:lnTo>
                        <a:pt x="616" y="4086"/>
                      </a:lnTo>
                      <a:lnTo>
                        <a:pt x="1113" y="4162"/>
                      </a:lnTo>
                      <a:lnTo>
                        <a:pt x="1121" y="4163"/>
                      </a:lnTo>
                      <a:lnTo>
                        <a:pt x="1130" y="4163"/>
                      </a:lnTo>
                      <a:lnTo>
                        <a:pt x="1139" y="4162"/>
                      </a:lnTo>
                      <a:lnTo>
                        <a:pt x="1147" y="4161"/>
                      </a:lnTo>
                      <a:lnTo>
                        <a:pt x="1155" y="4159"/>
                      </a:lnTo>
                      <a:lnTo>
                        <a:pt x="1163" y="4157"/>
                      </a:lnTo>
                      <a:lnTo>
                        <a:pt x="1172" y="4154"/>
                      </a:lnTo>
                      <a:lnTo>
                        <a:pt x="1180" y="4150"/>
                      </a:lnTo>
                      <a:lnTo>
                        <a:pt x="1187" y="4145"/>
                      </a:lnTo>
                      <a:lnTo>
                        <a:pt x="1194" y="4140"/>
                      </a:lnTo>
                      <a:lnTo>
                        <a:pt x="1200" y="4135"/>
                      </a:lnTo>
                      <a:lnTo>
                        <a:pt x="1206" y="4129"/>
                      </a:lnTo>
                      <a:lnTo>
                        <a:pt x="1212" y="4122"/>
                      </a:lnTo>
                      <a:lnTo>
                        <a:pt x="1217" y="4115"/>
                      </a:lnTo>
                      <a:lnTo>
                        <a:pt x="1221" y="4108"/>
                      </a:lnTo>
                      <a:lnTo>
                        <a:pt x="1225" y="4100"/>
                      </a:lnTo>
                      <a:lnTo>
                        <a:pt x="1538" y="3385"/>
                      </a:lnTo>
                      <a:lnTo>
                        <a:pt x="1616" y="3403"/>
                      </a:lnTo>
                      <a:lnTo>
                        <a:pt x="1715" y="3425"/>
                      </a:lnTo>
                      <a:lnTo>
                        <a:pt x="1833" y="3451"/>
                      </a:lnTo>
                      <a:lnTo>
                        <a:pt x="1969" y="3480"/>
                      </a:lnTo>
                      <a:lnTo>
                        <a:pt x="2121" y="3510"/>
                      </a:lnTo>
                      <a:lnTo>
                        <a:pt x="2286" y="3542"/>
                      </a:lnTo>
                      <a:lnTo>
                        <a:pt x="2373" y="3558"/>
                      </a:lnTo>
                      <a:lnTo>
                        <a:pt x="2464" y="3575"/>
                      </a:lnTo>
                      <a:lnTo>
                        <a:pt x="2556" y="3592"/>
                      </a:lnTo>
                      <a:lnTo>
                        <a:pt x="2650" y="3608"/>
                      </a:lnTo>
                      <a:lnTo>
                        <a:pt x="2748" y="3623"/>
                      </a:lnTo>
                      <a:lnTo>
                        <a:pt x="2846" y="3639"/>
                      </a:lnTo>
                      <a:lnTo>
                        <a:pt x="2947" y="3654"/>
                      </a:lnTo>
                      <a:lnTo>
                        <a:pt x="3048" y="3668"/>
                      </a:lnTo>
                      <a:lnTo>
                        <a:pt x="3151" y="3682"/>
                      </a:lnTo>
                      <a:lnTo>
                        <a:pt x="3254" y="3695"/>
                      </a:lnTo>
                      <a:lnTo>
                        <a:pt x="3358" y="3707"/>
                      </a:lnTo>
                      <a:lnTo>
                        <a:pt x="3462" y="3719"/>
                      </a:lnTo>
                      <a:lnTo>
                        <a:pt x="3568" y="3729"/>
                      </a:lnTo>
                      <a:lnTo>
                        <a:pt x="3672" y="3738"/>
                      </a:lnTo>
                      <a:lnTo>
                        <a:pt x="3777" y="3746"/>
                      </a:lnTo>
                      <a:lnTo>
                        <a:pt x="3881" y="3753"/>
                      </a:lnTo>
                      <a:lnTo>
                        <a:pt x="3984" y="3758"/>
                      </a:lnTo>
                      <a:lnTo>
                        <a:pt x="4086" y="3762"/>
                      </a:lnTo>
                      <a:lnTo>
                        <a:pt x="4186" y="3764"/>
                      </a:lnTo>
                      <a:lnTo>
                        <a:pt x="4285" y="3764"/>
                      </a:lnTo>
                      <a:lnTo>
                        <a:pt x="4346" y="3764"/>
                      </a:lnTo>
                      <a:lnTo>
                        <a:pt x="4405" y="3763"/>
                      </a:lnTo>
                      <a:lnTo>
                        <a:pt x="4463" y="3761"/>
                      </a:lnTo>
                      <a:lnTo>
                        <a:pt x="4520" y="3758"/>
                      </a:lnTo>
                      <a:lnTo>
                        <a:pt x="4575" y="3755"/>
                      </a:lnTo>
                      <a:lnTo>
                        <a:pt x="4629" y="3751"/>
                      </a:lnTo>
                      <a:lnTo>
                        <a:pt x="4681" y="3746"/>
                      </a:lnTo>
                      <a:lnTo>
                        <a:pt x="4732" y="3741"/>
                      </a:lnTo>
                      <a:lnTo>
                        <a:pt x="4782" y="3734"/>
                      </a:lnTo>
                      <a:lnTo>
                        <a:pt x="4830" y="3728"/>
                      </a:lnTo>
                      <a:lnTo>
                        <a:pt x="4877" y="3720"/>
                      </a:lnTo>
                      <a:lnTo>
                        <a:pt x="4923" y="3712"/>
                      </a:lnTo>
                      <a:lnTo>
                        <a:pt x="4968" y="3703"/>
                      </a:lnTo>
                      <a:lnTo>
                        <a:pt x="5010" y="3693"/>
                      </a:lnTo>
                      <a:lnTo>
                        <a:pt x="5052" y="3683"/>
                      </a:lnTo>
                      <a:lnTo>
                        <a:pt x="5091" y="3672"/>
                      </a:lnTo>
                      <a:lnTo>
                        <a:pt x="5290" y="4146"/>
                      </a:lnTo>
                      <a:lnTo>
                        <a:pt x="5293" y="4154"/>
                      </a:lnTo>
                      <a:lnTo>
                        <a:pt x="5297" y="4161"/>
                      </a:lnTo>
                      <a:lnTo>
                        <a:pt x="5301" y="4167"/>
                      </a:lnTo>
                      <a:lnTo>
                        <a:pt x="5307" y="4173"/>
                      </a:lnTo>
                      <a:lnTo>
                        <a:pt x="5312" y="4179"/>
                      </a:lnTo>
                      <a:lnTo>
                        <a:pt x="5317" y="4184"/>
                      </a:lnTo>
                      <a:lnTo>
                        <a:pt x="5323" y="4189"/>
                      </a:lnTo>
                      <a:lnTo>
                        <a:pt x="5330" y="4193"/>
                      </a:lnTo>
                      <a:lnTo>
                        <a:pt x="5336" y="4197"/>
                      </a:lnTo>
                      <a:lnTo>
                        <a:pt x="5343" y="4201"/>
                      </a:lnTo>
                      <a:lnTo>
                        <a:pt x="5350" y="4204"/>
                      </a:lnTo>
                      <a:lnTo>
                        <a:pt x="5357" y="4206"/>
                      </a:lnTo>
                      <a:lnTo>
                        <a:pt x="5364" y="4208"/>
                      </a:lnTo>
                      <a:lnTo>
                        <a:pt x="5372" y="4210"/>
                      </a:lnTo>
                      <a:lnTo>
                        <a:pt x="5380" y="4210"/>
                      </a:lnTo>
                      <a:lnTo>
                        <a:pt x="5388" y="4211"/>
                      </a:lnTo>
                      <a:lnTo>
                        <a:pt x="5402" y="4210"/>
                      </a:lnTo>
                      <a:lnTo>
                        <a:pt x="5416" y="4207"/>
                      </a:lnTo>
                      <a:lnTo>
                        <a:pt x="5993" y="4046"/>
                      </a:lnTo>
                      <a:lnTo>
                        <a:pt x="6003" y="4065"/>
                      </a:lnTo>
                      <a:lnTo>
                        <a:pt x="6014" y="4083"/>
                      </a:lnTo>
                      <a:lnTo>
                        <a:pt x="6026" y="4099"/>
                      </a:lnTo>
                      <a:lnTo>
                        <a:pt x="6040" y="4114"/>
                      </a:lnTo>
                      <a:lnTo>
                        <a:pt x="6048" y="4121"/>
                      </a:lnTo>
                      <a:lnTo>
                        <a:pt x="6057" y="4127"/>
                      </a:lnTo>
                      <a:lnTo>
                        <a:pt x="6065" y="4134"/>
                      </a:lnTo>
                      <a:lnTo>
                        <a:pt x="6074" y="4139"/>
                      </a:lnTo>
                      <a:lnTo>
                        <a:pt x="6083" y="4145"/>
                      </a:lnTo>
                      <a:lnTo>
                        <a:pt x="6092" y="4150"/>
                      </a:lnTo>
                      <a:lnTo>
                        <a:pt x="6102" y="4154"/>
                      </a:lnTo>
                      <a:lnTo>
                        <a:pt x="6112" y="4158"/>
                      </a:lnTo>
                      <a:lnTo>
                        <a:pt x="6121" y="4161"/>
                      </a:lnTo>
                      <a:lnTo>
                        <a:pt x="6129" y="4165"/>
                      </a:lnTo>
                      <a:lnTo>
                        <a:pt x="6136" y="4170"/>
                      </a:lnTo>
                      <a:lnTo>
                        <a:pt x="6143" y="4176"/>
                      </a:lnTo>
                      <a:lnTo>
                        <a:pt x="6150" y="4183"/>
                      </a:lnTo>
                      <a:lnTo>
                        <a:pt x="6156" y="4190"/>
                      </a:lnTo>
                      <a:lnTo>
                        <a:pt x="6162" y="4199"/>
                      </a:lnTo>
                      <a:lnTo>
                        <a:pt x="6167" y="4207"/>
                      </a:lnTo>
                      <a:lnTo>
                        <a:pt x="6173" y="4217"/>
                      </a:lnTo>
                      <a:lnTo>
                        <a:pt x="6177" y="4227"/>
                      </a:lnTo>
                      <a:lnTo>
                        <a:pt x="6181" y="4238"/>
                      </a:lnTo>
                      <a:lnTo>
                        <a:pt x="6185" y="4249"/>
                      </a:lnTo>
                      <a:lnTo>
                        <a:pt x="6190" y="4261"/>
                      </a:lnTo>
                      <a:lnTo>
                        <a:pt x="6193" y="4273"/>
                      </a:lnTo>
                      <a:lnTo>
                        <a:pt x="6195" y="4286"/>
                      </a:lnTo>
                      <a:lnTo>
                        <a:pt x="6197" y="4299"/>
                      </a:lnTo>
                      <a:lnTo>
                        <a:pt x="6198" y="4313"/>
                      </a:lnTo>
                      <a:lnTo>
                        <a:pt x="6199" y="4328"/>
                      </a:lnTo>
                      <a:lnTo>
                        <a:pt x="6200" y="4342"/>
                      </a:lnTo>
                      <a:lnTo>
                        <a:pt x="6200" y="4357"/>
                      </a:lnTo>
                      <a:lnTo>
                        <a:pt x="6199" y="4373"/>
                      </a:lnTo>
                      <a:lnTo>
                        <a:pt x="6198" y="4388"/>
                      </a:lnTo>
                      <a:lnTo>
                        <a:pt x="6196" y="4404"/>
                      </a:lnTo>
                      <a:lnTo>
                        <a:pt x="6194" y="4420"/>
                      </a:lnTo>
                      <a:lnTo>
                        <a:pt x="6191" y="4436"/>
                      </a:lnTo>
                      <a:lnTo>
                        <a:pt x="6186" y="4453"/>
                      </a:lnTo>
                      <a:lnTo>
                        <a:pt x="6182" y="4469"/>
                      </a:lnTo>
                      <a:lnTo>
                        <a:pt x="6177" y="4486"/>
                      </a:lnTo>
                      <a:lnTo>
                        <a:pt x="6172" y="4503"/>
                      </a:lnTo>
                      <a:lnTo>
                        <a:pt x="6166" y="4520"/>
                      </a:lnTo>
                      <a:lnTo>
                        <a:pt x="6159" y="4537"/>
                      </a:lnTo>
                      <a:lnTo>
                        <a:pt x="6152" y="4555"/>
                      </a:lnTo>
                      <a:lnTo>
                        <a:pt x="6144" y="4573"/>
                      </a:lnTo>
                      <a:lnTo>
                        <a:pt x="6136" y="4590"/>
                      </a:lnTo>
                      <a:lnTo>
                        <a:pt x="6128" y="4608"/>
                      </a:lnTo>
                      <a:lnTo>
                        <a:pt x="6118" y="4627"/>
                      </a:lnTo>
                      <a:lnTo>
                        <a:pt x="6110" y="4647"/>
                      </a:lnTo>
                      <a:lnTo>
                        <a:pt x="6102" y="4668"/>
                      </a:lnTo>
                      <a:lnTo>
                        <a:pt x="6093" y="4689"/>
                      </a:lnTo>
                      <a:lnTo>
                        <a:pt x="6084" y="4710"/>
                      </a:lnTo>
                      <a:lnTo>
                        <a:pt x="6075" y="4733"/>
                      </a:lnTo>
                      <a:lnTo>
                        <a:pt x="6060" y="4769"/>
                      </a:lnTo>
                      <a:lnTo>
                        <a:pt x="6042" y="4810"/>
                      </a:lnTo>
                      <a:lnTo>
                        <a:pt x="6023" y="4857"/>
                      </a:lnTo>
                      <a:lnTo>
                        <a:pt x="6002" y="4902"/>
                      </a:lnTo>
                      <a:lnTo>
                        <a:pt x="5981" y="4946"/>
                      </a:lnTo>
                      <a:lnTo>
                        <a:pt x="5960" y="4986"/>
                      </a:lnTo>
                      <a:lnTo>
                        <a:pt x="5951" y="5003"/>
                      </a:lnTo>
                      <a:lnTo>
                        <a:pt x="5941" y="5019"/>
                      </a:lnTo>
                      <a:lnTo>
                        <a:pt x="5932" y="5031"/>
                      </a:lnTo>
                      <a:lnTo>
                        <a:pt x="5924" y="5042"/>
                      </a:lnTo>
                      <a:lnTo>
                        <a:pt x="5906" y="5053"/>
                      </a:lnTo>
                      <a:lnTo>
                        <a:pt x="5890" y="5065"/>
                      </a:lnTo>
                      <a:lnTo>
                        <a:pt x="5875" y="5080"/>
                      </a:lnTo>
                      <a:lnTo>
                        <a:pt x="5862" y="5095"/>
                      </a:lnTo>
                      <a:lnTo>
                        <a:pt x="5850" y="5112"/>
                      </a:lnTo>
                      <a:lnTo>
                        <a:pt x="5839" y="5129"/>
                      </a:lnTo>
                      <a:lnTo>
                        <a:pt x="5835" y="5139"/>
                      </a:lnTo>
                      <a:lnTo>
                        <a:pt x="5831" y="5148"/>
                      </a:lnTo>
                      <a:lnTo>
                        <a:pt x="5828" y="5158"/>
                      </a:lnTo>
                      <a:lnTo>
                        <a:pt x="5825" y="5167"/>
                      </a:lnTo>
                      <a:lnTo>
                        <a:pt x="5788" y="5292"/>
                      </a:lnTo>
                      <a:lnTo>
                        <a:pt x="5747" y="5416"/>
                      </a:lnTo>
                      <a:lnTo>
                        <a:pt x="5702" y="5536"/>
                      </a:lnTo>
                      <a:lnTo>
                        <a:pt x="5654" y="5654"/>
                      </a:lnTo>
                      <a:lnTo>
                        <a:pt x="5603" y="5768"/>
                      </a:lnTo>
                      <a:lnTo>
                        <a:pt x="5548" y="5881"/>
                      </a:lnTo>
                      <a:lnTo>
                        <a:pt x="5490" y="5989"/>
                      </a:lnTo>
                      <a:lnTo>
                        <a:pt x="5429" y="6096"/>
                      </a:lnTo>
                      <a:lnTo>
                        <a:pt x="5365" y="6198"/>
                      </a:lnTo>
                      <a:lnTo>
                        <a:pt x="5298" y="6298"/>
                      </a:lnTo>
                      <a:lnTo>
                        <a:pt x="5229" y="6394"/>
                      </a:lnTo>
                      <a:lnTo>
                        <a:pt x="5157" y="6487"/>
                      </a:lnTo>
                      <a:lnTo>
                        <a:pt x="5083" y="6577"/>
                      </a:lnTo>
                      <a:lnTo>
                        <a:pt x="5006" y="6662"/>
                      </a:lnTo>
                      <a:lnTo>
                        <a:pt x="4927" y="6743"/>
                      </a:lnTo>
                      <a:lnTo>
                        <a:pt x="4846" y="6822"/>
                      </a:lnTo>
                      <a:lnTo>
                        <a:pt x="4761" y="6896"/>
                      </a:lnTo>
                      <a:lnTo>
                        <a:pt x="4676" y="6966"/>
                      </a:lnTo>
                      <a:lnTo>
                        <a:pt x="4589" y="7031"/>
                      </a:lnTo>
                      <a:lnTo>
                        <a:pt x="4500" y="7094"/>
                      </a:lnTo>
                      <a:lnTo>
                        <a:pt x="4408" y="7151"/>
                      </a:lnTo>
                      <a:lnTo>
                        <a:pt x="4316" y="7203"/>
                      </a:lnTo>
                      <a:lnTo>
                        <a:pt x="4223" y="7251"/>
                      </a:lnTo>
                      <a:lnTo>
                        <a:pt x="4127" y="7296"/>
                      </a:lnTo>
                      <a:lnTo>
                        <a:pt x="4031" y="7335"/>
                      </a:lnTo>
                      <a:lnTo>
                        <a:pt x="3933" y="7369"/>
                      </a:lnTo>
                      <a:lnTo>
                        <a:pt x="3835" y="7398"/>
                      </a:lnTo>
                      <a:lnTo>
                        <a:pt x="3735" y="7422"/>
                      </a:lnTo>
                      <a:lnTo>
                        <a:pt x="3635" y="7441"/>
                      </a:lnTo>
                      <a:lnTo>
                        <a:pt x="3534" y="7455"/>
                      </a:lnTo>
                      <a:lnTo>
                        <a:pt x="3433" y="7463"/>
                      </a:lnTo>
                      <a:lnTo>
                        <a:pt x="3330" y="7466"/>
                      </a:lnTo>
                      <a:lnTo>
                        <a:pt x="3228" y="7464"/>
                      </a:lnTo>
                      <a:lnTo>
                        <a:pt x="3126" y="7456"/>
                      </a:lnTo>
                      <a:lnTo>
                        <a:pt x="3025" y="7443"/>
                      </a:lnTo>
                      <a:lnTo>
                        <a:pt x="2923" y="7425"/>
                      </a:lnTo>
                      <a:lnTo>
                        <a:pt x="2823" y="7401"/>
                      </a:lnTo>
                      <a:lnTo>
                        <a:pt x="2724" y="7373"/>
                      </a:lnTo>
                      <a:lnTo>
                        <a:pt x="2626" y="7339"/>
                      </a:lnTo>
                      <a:lnTo>
                        <a:pt x="2529" y="7301"/>
                      </a:lnTo>
                      <a:lnTo>
                        <a:pt x="2432" y="7257"/>
                      </a:lnTo>
                      <a:lnTo>
                        <a:pt x="2338" y="7210"/>
                      </a:lnTo>
                      <a:lnTo>
                        <a:pt x="2244" y="7158"/>
                      </a:lnTo>
                      <a:lnTo>
                        <a:pt x="2152" y="7101"/>
                      </a:lnTo>
                      <a:lnTo>
                        <a:pt x="2062" y="7039"/>
                      </a:lnTo>
                      <a:lnTo>
                        <a:pt x="1973" y="6974"/>
                      </a:lnTo>
                      <a:lnTo>
                        <a:pt x="1887" y="6905"/>
                      </a:lnTo>
                      <a:lnTo>
                        <a:pt x="1802" y="6832"/>
                      </a:lnTo>
                      <a:lnTo>
                        <a:pt x="1720" y="6754"/>
                      </a:lnTo>
                      <a:lnTo>
                        <a:pt x="1639" y="6673"/>
                      </a:lnTo>
                      <a:lnTo>
                        <a:pt x="1561" y="6588"/>
                      </a:lnTo>
                      <a:lnTo>
                        <a:pt x="1485" y="6499"/>
                      </a:lnTo>
                      <a:lnTo>
                        <a:pt x="1412" y="6407"/>
                      </a:lnTo>
                      <a:lnTo>
                        <a:pt x="1341" y="6312"/>
                      </a:lnTo>
                      <a:lnTo>
                        <a:pt x="1273" y="6212"/>
                      </a:lnTo>
                      <a:lnTo>
                        <a:pt x="1208" y="6110"/>
                      </a:lnTo>
                      <a:lnTo>
                        <a:pt x="1145" y="6004"/>
                      </a:lnTo>
                      <a:lnTo>
                        <a:pt x="1086" y="5895"/>
                      </a:lnTo>
                      <a:lnTo>
                        <a:pt x="1031" y="5783"/>
                      </a:lnTo>
                      <a:lnTo>
                        <a:pt x="978" y="5669"/>
                      </a:lnTo>
                      <a:lnTo>
                        <a:pt x="928" y="5551"/>
                      </a:lnTo>
                      <a:lnTo>
                        <a:pt x="882" y="5432"/>
                      </a:lnTo>
                      <a:lnTo>
                        <a:pt x="840" y="5309"/>
                      </a:lnTo>
                      <a:lnTo>
                        <a:pt x="801" y="5184"/>
                      </a:lnTo>
                      <a:lnTo>
                        <a:pt x="798" y="5175"/>
                      </a:lnTo>
                      <a:lnTo>
                        <a:pt x="794" y="5165"/>
                      </a:lnTo>
                      <a:lnTo>
                        <a:pt x="790" y="5155"/>
                      </a:lnTo>
                      <a:lnTo>
                        <a:pt x="786" y="5146"/>
                      </a:lnTo>
                      <a:lnTo>
                        <a:pt x="775" y="5129"/>
                      </a:lnTo>
                      <a:lnTo>
                        <a:pt x="764" y="5113"/>
                      </a:lnTo>
                      <a:lnTo>
                        <a:pt x="750" y="5098"/>
                      </a:lnTo>
                      <a:lnTo>
                        <a:pt x="735" y="5084"/>
                      </a:lnTo>
                      <a:lnTo>
                        <a:pt x="719" y="5072"/>
                      </a:lnTo>
                      <a:lnTo>
                        <a:pt x="702" y="5060"/>
                      </a:lnTo>
                      <a:lnTo>
                        <a:pt x="693" y="5050"/>
                      </a:lnTo>
                      <a:lnTo>
                        <a:pt x="683" y="5036"/>
                      </a:lnTo>
                      <a:lnTo>
                        <a:pt x="673" y="5021"/>
                      </a:lnTo>
                      <a:lnTo>
                        <a:pt x="663" y="5004"/>
                      </a:lnTo>
                      <a:lnTo>
                        <a:pt x="642" y="4964"/>
                      </a:lnTo>
                      <a:lnTo>
                        <a:pt x="620" y="4920"/>
                      </a:lnTo>
                      <a:lnTo>
                        <a:pt x="599" y="4874"/>
                      </a:lnTo>
                      <a:lnTo>
                        <a:pt x="579" y="4828"/>
                      </a:lnTo>
                      <a:lnTo>
                        <a:pt x="562" y="4785"/>
                      </a:lnTo>
                      <a:lnTo>
                        <a:pt x="546" y="4749"/>
                      </a:lnTo>
                      <a:lnTo>
                        <a:pt x="537" y="4727"/>
                      </a:lnTo>
                      <a:lnTo>
                        <a:pt x="528" y="4706"/>
                      </a:lnTo>
                      <a:lnTo>
                        <a:pt x="519" y="4685"/>
                      </a:lnTo>
                      <a:lnTo>
                        <a:pt x="510" y="4665"/>
                      </a:lnTo>
                      <a:lnTo>
                        <a:pt x="502" y="4645"/>
                      </a:lnTo>
                      <a:lnTo>
                        <a:pt x="493" y="4626"/>
                      </a:lnTo>
                      <a:lnTo>
                        <a:pt x="484" y="4609"/>
                      </a:lnTo>
                      <a:lnTo>
                        <a:pt x="475" y="4592"/>
                      </a:lnTo>
                      <a:lnTo>
                        <a:pt x="468" y="4574"/>
                      </a:lnTo>
                      <a:lnTo>
                        <a:pt x="460" y="4556"/>
                      </a:lnTo>
                      <a:lnTo>
                        <a:pt x="454" y="4539"/>
                      </a:lnTo>
                      <a:lnTo>
                        <a:pt x="448" y="4522"/>
                      </a:lnTo>
                      <a:lnTo>
                        <a:pt x="443" y="4505"/>
                      </a:lnTo>
                      <a:lnTo>
                        <a:pt x="438" y="4488"/>
                      </a:lnTo>
                      <a:lnTo>
                        <a:pt x="434" y="4472"/>
                      </a:lnTo>
                      <a:lnTo>
                        <a:pt x="430" y="4455"/>
                      </a:lnTo>
                      <a:lnTo>
                        <a:pt x="428" y="4439"/>
                      </a:lnTo>
                      <a:lnTo>
                        <a:pt x="425" y="4423"/>
                      </a:lnTo>
                      <a:lnTo>
                        <a:pt x="423" y="4407"/>
                      </a:lnTo>
                      <a:lnTo>
                        <a:pt x="422" y="4392"/>
                      </a:lnTo>
                      <a:lnTo>
                        <a:pt x="422" y="4377"/>
                      </a:lnTo>
                      <a:lnTo>
                        <a:pt x="422" y="4362"/>
                      </a:lnTo>
                      <a:lnTo>
                        <a:pt x="422" y="4347"/>
                      </a:lnTo>
                      <a:lnTo>
                        <a:pt x="423" y="4333"/>
                      </a:lnTo>
                      <a:lnTo>
                        <a:pt x="424" y="4318"/>
                      </a:lnTo>
                      <a:lnTo>
                        <a:pt x="426" y="4305"/>
                      </a:lnTo>
                      <a:lnTo>
                        <a:pt x="429" y="4292"/>
                      </a:lnTo>
                      <a:lnTo>
                        <a:pt x="432" y="4280"/>
                      </a:lnTo>
                      <a:lnTo>
                        <a:pt x="435" y="4268"/>
                      </a:lnTo>
                      <a:lnTo>
                        <a:pt x="439" y="4257"/>
                      </a:lnTo>
                      <a:lnTo>
                        <a:pt x="443" y="4246"/>
                      </a:lnTo>
                      <a:lnTo>
                        <a:pt x="448" y="4236"/>
                      </a:lnTo>
                      <a:lnTo>
                        <a:pt x="453" y="4227"/>
                      </a:lnTo>
                      <a:lnTo>
                        <a:pt x="458" y="4218"/>
                      </a:lnTo>
                      <a:lnTo>
                        <a:pt x="464" y="4210"/>
                      </a:lnTo>
                      <a:lnTo>
                        <a:pt x="470" y="4202"/>
                      </a:lnTo>
                      <a:lnTo>
                        <a:pt x="477" y="4195"/>
                      </a:lnTo>
                      <a:lnTo>
                        <a:pt x="484" y="4189"/>
                      </a:lnTo>
                      <a:lnTo>
                        <a:pt x="493" y="4184"/>
                      </a:lnTo>
                      <a:lnTo>
                        <a:pt x="500" y="4180"/>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grpSp>
        </p:grpSp>
      </p:grpSp>
    </p:spTree>
    <p:extLst>
      <p:ext uri="{BB962C8B-B14F-4D97-AF65-F5344CB8AC3E}">
        <p14:creationId xmlns:p14="http://schemas.microsoft.com/office/powerpoint/2010/main" val="251256861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3" name="TextBox 92"/>
          <p:cNvSpPr txBox="1"/>
          <p:nvPr/>
        </p:nvSpPr>
        <p:spPr>
          <a:xfrm>
            <a:off x="205930" y="430846"/>
            <a:ext cx="6583166" cy="338554"/>
          </a:xfrm>
          <a:prstGeom prst="rect">
            <a:avLst/>
          </a:prstGeom>
          <a:noFill/>
        </p:spPr>
        <p:txBody>
          <a:bodyPr wrap="square" rtlCol="0">
            <a:spAutoFit/>
          </a:bodyPr>
          <a:lstStyle/>
          <a:p>
            <a:pPr indent="-342900"/>
            <a:r>
              <a:rPr lang="en-US" sz="16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Introduction</a:t>
            </a:r>
            <a:endParaRPr lang="en-US" sz="1600"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grpSp>
        <p:nvGrpSpPr>
          <p:cNvPr id="10" name="Group 9"/>
          <p:cNvGrpSpPr/>
          <p:nvPr/>
        </p:nvGrpSpPr>
        <p:grpSpPr>
          <a:xfrm>
            <a:off x="304800" y="1000919"/>
            <a:ext cx="8991600" cy="3200400"/>
            <a:chOff x="304800" y="1000919"/>
            <a:chExt cx="8991600" cy="3200400"/>
          </a:xfrm>
        </p:grpSpPr>
        <p:sp>
          <p:nvSpPr>
            <p:cNvPr id="92" name="Rectangle 91"/>
            <p:cNvSpPr/>
            <p:nvPr/>
          </p:nvSpPr>
          <p:spPr>
            <a:xfrm>
              <a:off x="2282388" y="1001405"/>
              <a:ext cx="7014012" cy="3199914"/>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p:nvPr/>
          </p:nvSpPr>
          <p:spPr>
            <a:xfrm>
              <a:off x="304800" y="1000919"/>
              <a:ext cx="1977588" cy="3200400"/>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What is Adobe Photoshop </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1" name="Diamond 1"/>
            <p:cNvSpPr/>
            <p:nvPr/>
          </p:nvSpPr>
          <p:spPr>
            <a:xfrm>
              <a:off x="2283464" y="2400846"/>
              <a:ext cx="200273" cy="400546"/>
            </a:xfrm>
            <a:custGeom>
              <a:avLst/>
              <a:gdLst>
                <a:gd name="connsiteX0" fmla="*/ 0 w 400546"/>
                <a:gd name="connsiteY0" fmla="*/ 200273 h 400546"/>
                <a:gd name="connsiteX1" fmla="*/ 200273 w 400546"/>
                <a:gd name="connsiteY1" fmla="*/ 0 h 400546"/>
                <a:gd name="connsiteX2" fmla="*/ 400546 w 400546"/>
                <a:gd name="connsiteY2" fmla="*/ 200273 h 400546"/>
                <a:gd name="connsiteX3" fmla="*/ 200273 w 400546"/>
                <a:gd name="connsiteY3" fmla="*/ 400546 h 400546"/>
                <a:gd name="connsiteX4" fmla="*/ 0 w 400546"/>
                <a:gd name="connsiteY4" fmla="*/ 200273 h 400546"/>
                <a:gd name="connsiteX0" fmla="*/ 0 w 200273"/>
                <a:gd name="connsiteY0" fmla="*/ 400546 h 400546"/>
                <a:gd name="connsiteX1" fmla="*/ 0 w 200273"/>
                <a:gd name="connsiteY1" fmla="*/ 0 h 400546"/>
                <a:gd name="connsiteX2" fmla="*/ 200273 w 200273"/>
                <a:gd name="connsiteY2" fmla="*/ 200273 h 400546"/>
                <a:gd name="connsiteX3" fmla="*/ 0 w 200273"/>
                <a:gd name="connsiteY3" fmla="*/ 400546 h 400546"/>
              </a:gdLst>
              <a:ahLst/>
              <a:cxnLst>
                <a:cxn ang="0">
                  <a:pos x="connsiteX0" y="connsiteY0"/>
                </a:cxn>
                <a:cxn ang="0">
                  <a:pos x="connsiteX1" y="connsiteY1"/>
                </a:cxn>
                <a:cxn ang="0">
                  <a:pos x="connsiteX2" y="connsiteY2"/>
                </a:cxn>
                <a:cxn ang="0">
                  <a:pos x="connsiteX3" y="connsiteY3"/>
                </a:cxn>
              </a:cxnLst>
              <a:rect l="l" t="t" r="r" b="b"/>
              <a:pathLst>
                <a:path w="200273" h="400546">
                  <a:moveTo>
                    <a:pt x="0" y="400546"/>
                  </a:moveTo>
                  <a:lnTo>
                    <a:pt x="0" y="0"/>
                  </a:lnTo>
                  <a:lnTo>
                    <a:pt x="200273" y="200273"/>
                  </a:lnTo>
                  <a:lnTo>
                    <a:pt x="0" y="400546"/>
                  </a:lnTo>
                  <a:close/>
                </a:path>
              </a:pathLst>
            </a:cu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p>
          </p:txBody>
        </p:sp>
        <p:sp>
          <p:nvSpPr>
            <p:cNvPr id="100" name="Rectangle 3"/>
            <p:cNvSpPr>
              <a:spLocks noChangeArrowheads="1"/>
            </p:cNvSpPr>
            <p:nvPr/>
          </p:nvSpPr>
          <p:spPr bwMode="auto">
            <a:xfrm>
              <a:off x="2590800" y="1539533"/>
              <a:ext cx="6248400" cy="2123658"/>
            </a:xfrm>
            <a:prstGeom prst="rect">
              <a:avLst/>
            </a:prstGeom>
            <a:noFill/>
            <a:ln w="9525">
              <a:noFill/>
              <a:miter lim="800000"/>
              <a:headEnd/>
              <a:tailEnd/>
            </a:ln>
          </p:spPr>
          <p:txBody>
            <a:bodyPr wrap="square">
              <a:spAutoFit/>
            </a:bodyPr>
            <a:lstStyle/>
            <a:p>
              <a:pPr marL="285750" indent="-285750" fontAlgn="auto">
                <a:spcBef>
                  <a:spcPts val="0"/>
                </a:spcBef>
                <a:spcAft>
                  <a:spcPts val="12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Adobe Photoshop</a:t>
              </a:r>
              <a:r>
                <a:rPr lang="en-US" sz="1600" dirty="0">
                  <a:latin typeface="Segoe UI" panose="020B0502040204020203" pitchFamily="34" charset="0"/>
                  <a:ea typeface="Segoe UI" panose="020B0502040204020203" pitchFamily="34" charset="0"/>
                  <a:cs typeface="Segoe UI" panose="020B0502040204020203" pitchFamily="34" charset="0"/>
                </a:rPr>
                <a:t> is Adobe's photo editing, image creation and graphic design </a:t>
              </a:r>
              <a:r>
                <a:rPr lang="en-US" sz="1600" dirty="0" smtClean="0">
                  <a:latin typeface="Segoe UI" panose="020B0502040204020203" pitchFamily="34" charset="0"/>
                  <a:ea typeface="Segoe UI" panose="020B0502040204020203" pitchFamily="34" charset="0"/>
                  <a:cs typeface="Segoe UI" panose="020B0502040204020203" pitchFamily="34" charset="0"/>
                </a:rPr>
                <a:t>software</a:t>
              </a:r>
            </a:p>
            <a:p>
              <a:pPr marL="285750" indent="-285750" fontAlgn="auto">
                <a:spcBef>
                  <a:spcPts val="0"/>
                </a:spcBef>
                <a:spcAft>
                  <a:spcPts val="12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This </a:t>
              </a:r>
              <a:r>
                <a:rPr lang="en-US" sz="1600" dirty="0">
                  <a:latin typeface="Segoe UI" panose="020B0502040204020203" pitchFamily="34" charset="0"/>
                  <a:ea typeface="Segoe UI" panose="020B0502040204020203" pitchFamily="34" charset="0"/>
                  <a:cs typeface="Segoe UI" panose="020B0502040204020203" pitchFamily="34" charset="0"/>
                </a:rPr>
                <a:t>software provides many image editing features for raster </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a:t>
              </a:r>
              <a:r>
                <a:rPr lang="en-US" sz="1600" dirty="0">
                  <a:latin typeface="Segoe UI" panose="020B0502040204020203" pitchFamily="34" charset="0"/>
                  <a:ea typeface="Segoe UI" panose="020B0502040204020203" pitchFamily="34" charset="0"/>
                  <a:cs typeface="Segoe UI" panose="020B0502040204020203" pitchFamily="34" charset="0"/>
                </a:rPr>
                <a:t>pixel-based) images as well as vector </a:t>
              </a:r>
              <a:r>
                <a:rPr lang="en-US" sz="1600" dirty="0" smtClean="0">
                  <a:latin typeface="Segoe UI" panose="020B0502040204020203" pitchFamily="34" charset="0"/>
                  <a:ea typeface="Segoe UI" panose="020B0502040204020203" pitchFamily="34" charset="0"/>
                  <a:cs typeface="Segoe UI" panose="020B0502040204020203" pitchFamily="34" charset="0"/>
                </a:rPr>
                <a:t>graphics</a:t>
              </a:r>
            </a:p>
            <a:p>
              <a:pPr marL="285750" indent="-285750">
                <a:spcAft>
                  <a:spcPts val="1200"/>
                </a:spcAft>
                <a:buClr>
                  <a:schemeClr val="accent5"/>
                </a:buClr>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Photoshop was created in 1988 by </a:t>
              </a:r>
              <a:r>
                <a:rPr lang="en-US" sz="1600" b="1" dirty="0">
                  <a:latin typeface="Segoe UI" panose="020B0502040204020203" pitchFamily="34" charset="0"/>
                  <a:ea typeface="Segoe UI" panose="020B0502040204020203" pitchFamily="34" charset="0"/>
                  <a:cs typeface="Segoe UI" panose="020B0502040204020203" pitchFamily="34" charset="0"/>
                </a:rPr>
                <a:t>Thomas</a:t>
              </a:r>
              <a:r>
                <a:rPr lang="en-US" sz="1600" dirty="0">
                  <a:latin typeface="Segoe UI" panose="020B0502040204020203" pitchFamily="34" charset="0"/>
                  <a:ea typeface="Segoe UI" panose="020B0502040204020203" pitchFamily="34" charset="0"/>
                  <a:cs typeface="Segoe UI" panose="020B0502040204020203" pitchFamily="34" charset="0"/>
                </a:rPr>
                <a:t> and </a:t>
              </a:r>
              <a:r>
                <a:rPr lang="en-US" sz="1600" b="1" dirty="0">
                  <a:latin typeface="Segoe UI" panose="020B0502040204020203" pitchFamily="34" charset="0"/>
                  <a:ea typeface="Segoe UI" panose="020B0502040204020203" pitchFamily="34" charset="0"/>
                  <a:cs typeface="Segoe UI" panose="020B0502040204020203" pitchFamily="34" charset="0"/>
                </a:rPr>
                <a:t>John </a:t>
              </a:r>
              <a:r>
                <a:rPr lang="en-US" sz="1600" b="1" dirty="0" smtClean="0">
                  <a:latin typeface="Segoe UI" panose="020B0502040204020203" pitchFamily="34" charset="0"/>
                  <a:ea typeface="Segoe UI" panose="020B0502040204020203" pitchFamily="34" charset="0"/>
                  <a:cs typeface="Segoe UI" panose="020B0502040204020203" pitchFamily="34" charset="0"/>
                </a:rPr>
                <a:t>Knoll </a:t>
              </a:r>
              <a:r>
                <a:rPr lang="en-US" sz="1600" dirty="0">
                  <a:latin typeface="Segoe UI" panose="020B0502040204020203" pitchFamily="34" charset="0"/>
                  <a:ea typeface="Segoe UI" panose="020B0502040204020203" pitchFamily="34" charset="0"/>
                  <a:cs typeface="Segoe UI" panose="020B0502040204020203" pitchFamily="34" charset="0"/>
                </a:rPr>
                <a:t>Since then, it has become the industry standard in raster </a:t>
              </a:r>
              <a:r>
                <a:rPr lang="en-US" sz="1600" dirty="0" smtClean="0">
                  <a:latin typeface="Segoe UI" panose="020B0502040204020203" pitchFamily="34" charset="0"/>
                  <a:ea typeface="Segoe UI" panose="020B0502040204020203" pitchFamily="34" charset="0"/>
                  <a:cs typeface="Segoe UI" panose="020B0502040204020203" pitchFamily="34" charset="0"/>
                </a:rPr>
                <a:t>graphics </a:t>
              </a:r>
              <a:r>
                <a:rPr lang="en-US" sz="1600" dirty="0"/>
                <a:t>editing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76260752"/>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3" name="TextBox 92"/>
          <p:cNvSpPr txBox="1"/>
          <p:nvPr/>
        </p:nvSpPr>
        <p:spPr>
          <a:xfrm>
            <a:off x="205930" y="430846"/>
            <a:ext cx="6583166" cy="338554"/>
          </a:xfrm>
          <a:prstGeom prst="rect">
            <a:avLst/>
          </a:prstGeom>
          <a:noFill/>
        </p:spPr>
        <p:txBody>
          <a:bodyPr wrap="square" rtlCol="0">
            <a:spAutoFit/>
          </a:bodyPr>
          <a:lstStyle/>
          <a:p>
            <a:pPr indent="-342900"/>
            <a:r>
              <a:rPr lang="en-US" sz="16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Introduction</a:t>
            </a:r>
            <a:endParaRPr lang="en-US" sz="1600"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grpSp>
        <p:nvGrpSpPr>
          <p:cNvPr id="9" name="Group 8"/>
          <p:cNvGrpSpPr/>
          <p:nvPr/>
        </p:nvGrpSpPr>
        <p:grpSpPr>
          <a:xfrm>
            <a:off x="304800" y="1000125"/>
            <a:ext cx="8991600" cy="2743994"/>
            <a:chOff x="304800" y="3210719"/>
            <a:chExt cx="8991600" cy="2743994"/>
          </a:xfrm>
        </p:grpSpPr>
        <p:sp>
          <p:nvSpPr>
            <p:cNvPr id="94" name="Rectangle 93"/>
            <p:cNvSpPr/>
            <p:nvPr/>
          </p:nvSpPr>
          <p:spPr>
            <a:xfrm>
              <a:off x="2282388" y="3211205"/>
              <a:ext cx="7014012" cy="2743508"/>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7" name="Rectangle 96"/>
            <p:cNvSpPr/>
            <p:nvPr/>
          </p:nvSpPr>
          <p:spPr>
            <a:xfrm>
              <a:off x="304800" y="3210719"/>
              <a:ext cx="1977588" cy="2743994"/>
            </a:xfrm>
            <a:prstGeom prst="rect">
              <a:avLst/>
            </a:prstGeom>
            <a:solidFill>
              <a:schemeClr val="accent3"/>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Industry</a:t>
              </a:r>
            </a:p>
            <a:p>
              <a:pPr algn="ctr"/>
              <a:r>
                <a:rPr lang="en-US" sz="2000" dirty="0" smtClean="0">
                  <a:latin typeface="Segoe UI" panose="020B0502040204020203" pitchFamily="34" charset="0"/>
                  <a:ea typeface="Segoe UI" panose="020B0502040204020203" pitchFamily="34" charset="0"/>
                  <a:cs typeface="Segoe UI" panose="020B0502040204020203" pitchFamily="34" charset="0"/>
                </a:rPr>
                <a:t>Usage</a:t>
              </a: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03" name="Diamond 1"/>
            <p:cNvSpPr/>
            <p:nvPr/>
          </p:nvSpPr>
          <p:spPr>
            <a:xfrm>
              <a:off x="2282388" y="4382443"/>
              <a:ext cx="200273" cy="400546"/>
            </a:xfrm>
            <a:custGeom>
              <a:avLst/>
              <a:gdLst>
                <a:gd name="connsiteX0" fmla="*/ 0 w 400546"/>
                <a:gd name="connsiteY0" fmla="*/ 200273 h 400546"/>
                <a:gd name="connsiteX1" fmla="*/ 200273 w 400546"/>
                <a:gd name="connsiteY1" fmla="*/ 0 h 400546"/>
                <a:gd name="connsiteX2" fmla="*/ 400546 w 400546"/>
                <a:gd name="connsiteY2" fmla="*/ 200273 h 400546"/>
                <a:gd name="connsiteX3" fmla="*/ 200273 w 400546"/>
                <a:gd name="connsiteY3" fmla="*/ 400546 h 400546"/>
                <a:gd name="connsiteX4" fmla="*/ 0 w 400546"/>
                <a:gd name="connsiteY4" fmla="*/ 200273 h 400546"/>
                <a:gd name="connsiteX0" fmla="*/ 0 w 200273"/>
                <a:gd name="connsiteY0" fmla="*/ 400546 h 400546"/>
                <a:gd name="connsiteX1" fmla="*/ 0 w 200273"/>
                <a:gd name="connsiteY1" fmla="*/ 0 h 400546"/>
                <a:gd name="connsiteX2" fmla="*/ 200273 w 200273"/>
                <a:gd name="connsiteY2" fmla="*/ 200273 h 400546"/>
                <a:gd name="connsiteX3" fmla="*/ 0 w 200273"/>
                <a:gd name="connsiteY3" fmla="*/ 400546 h 400546"/>
              </a:gdLst>
              <a:ahLst/>
              <a:cxnLst>
                <a:cxn ang="0">
                  <a:pos x="connsiteX0" y="connsiteY0"/>
                </a:cxn>
                <a:cxn ang="0">
                  <a:pos x="connsiteX1" y="connsiteY1"/>
                </a:cxn>
                <a:cxn ang="0">
                  <a:pos x="connsiteX2" y="connsiteY2"/>
                </a:cxn>
                <a:cxn ang="0">
                  <a:pos x="connsiteX3" y="connsiteY3"/>
                </a:cxn>
              </a:cxnLst>
              <a:rect l="l" t="t" r="r" b="b"/>
              <a:pathLst>
                <a:path w="200273" h="400546">
                  <a:moveTo>
                    <a:pt x="0" y="400546"/>
                  </a:moveTo>
                  <a:lnTo>
                    <a:pt x="0" y="0"/>
                  </a:lnTo>
                  <a:lnTo>
                    <a:pt x="200273" y="200273"/>
                  </a:lnTo>
                  <a:lnTo>
                    <a:pt x="0" y="400546"/>
                  </a:lnTo>
                  <a:close/>
                </a:path>
              </a:pathLst>
            </a:custGeom>
            <a:solidFill>
              <a:schemeClr val="accent3"/>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lang="en-US" sz="2400"/>
            </a:p>
          </p:txBody>
        </p:sp>
      </p:grpSp>
      <p:sp>
        <p:nvSpPr>
          <p:cNvPr id="152" name="Rectangle 3"/>
          <p:cNvSpPr>
            <a:spLocks noChangeArrowheads="1"/>
          </p:cNvSpPr>
          <p:nvPr/>
        </p:nvSpPr>
        <p:spPr bwMode="auto">
          <a:xfrm>
            <a:off x="2590800" y="1510347"/>
            <a:ext cx="4114800" cy="1723549"/>
          </a:xfrm>
          <a:prstGeom prst="rect">
            <a:avLst/>
          </a:prstGeom>
          <a:noFill/>
          <a:ln w="9525">
            <a:noFill/>
            <a:miter lim="800000"/>
            <a:headEnd/>
            <a:tailEnd/>
          </a:ln>
        </p:spPr>
        <p:txBody>
          <a:bodyPr wrap="square">
            <a:spAutoFit/>
          </a:bodyPr>
          <a:lstStyle/>
          <a:p>
            <a:pPr marL="285750" indent="-285750" fontAlgn="auto">
              <a:lnSpc>
                <a:spcPct val="150000"/>
              </a:lnSpc>
              <a:spcBef>
                <a:spcPts val="0"/>
              </a:spcBef>
              <a:spcAft>
                <a:spcPts val="400"/>
              </a:spcAft>
              <a:buClr>
                <a:schemeClr val="accent3">
                  <a:lumMod val="75000"/>
                </a:schemeClr>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IT industry</a:t>
            </a:r>
          </a:p>
          <a:p>
            <a:pPr marL="285750" indent="-285750" fontAlgn="auto">
              <a:lnSpc>
                <a:spcPct val="150000"/>
              </a:lnSpc>
              <a:spcBef>
                <a:spcPts val="0"/>
              </a:spcBef>
              <a:spcAft>
                <a:spcPts val="400"/>
              </a:spcAft>
              <a:buClr>
                <a:schemeClr val="accent3">
                  <a:lumMod val="75000"/>
                </a:schemeClr>
              </a:buClr>
              <a:buFont typeface="Arial" panose="020B0604020202020204" pitchFamily="34" charset="0"/>
              <a:buChar char="•"/>
            </a:pPr>
            <a:r>
              <a:rPr lang="en-US" sz="1600" dirty="0">
                <a:latin typeface="Segoe UI" panose="020B0502040204020203" pitchFamily="34" charset="0"/>
                <a:ea typeface="Segoe UI" panose="020B0502040204020203" pitchFamily="34" charset="0"/>
                <a:cs typeface="Segoe UI" panose="020B0502040204020203" pitchFamily="34" charset="0"/>
              </a:rPr>
              <a:t>Advertising </a:t>
            </a:r>
            <a:r>
              <a:rPr lang="en-US" sz="1600" dirty="0" smtClean="0">
                <a:latin typeface="Segoe UI" panose="020B0502040204020203" pitchFamily="34" charset="0"/>
                <a:ea typeface="Segoe UI" panose="020B0502040204020203" pitchFamily="34" charset="0"/>
                <a:cs typeface="Segoe UI" panose="020B0502040204020203" pitchFamily="34" charset="0"/>
              </a:rPr>
              <a:t>&amp; Publishing industry</a:t>
            </a:r>
          </a:p>
          <a:p>
            <a:pPr marL="285750" indent="-285750" fontAlgn="auto">
              <a:lnSpc>
                <a:spcPct val="150000"/>
              </a:lnSpc>
              <a:spcBef>
                <a:spcPts val="0"/>
              </a:spcBef>
              <a:spcAft>
                <a:spcPts val="400"/>
              </a:spcAft>
              <a:buClr>
                <a:schemeClr val="accent3">
                  <a:lumMod val="75000"/>
                </a:schemeClr>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Fashion Design industry</a:t>
            </a:r>
          </a:p>
          <a:p>
            <a:pPr marL="285750" indent="-285750" fontAlgn="auto">
              <a:lnSpc>
                <a:spcPct val="150000"/>
              </a:lnSpc>
              <a:spcBef>
                <a:spcPts val="0"/>
              </a:spcBef>
              <a:spcAft>
                <a:spcPts val="400"/>
              </a:spcAft>
              <a:buClr>
                <a:schemeClr val="accent3">
                  <a:lumMod val="75000"/>
                </a:schemeClr>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Film industry</a:t>
            </a:r>
            <a:endParaRPr lang="en-US" sz="1600" kern="0" dirty="0">
              <a:solidFill>
                <a:prstClr val="black">
                  <a:lumMod val="75000"/>
                  <a:lumOff val="25000"/>
                </a:prst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807202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3" name="TextBox 92"/>
          <p:cNvSpPr txBox="1"/>
          <p:nvPr/>
        </p:nvSpPr>
        <p:spPr>
          <a:xfrm>
            <a:off x="205930" y="430846"/>
            <a:ext cx="6583166" cy="338554"/>
          </a:xfrm>
          <a:prstGeom prst="rect">
            <a:avLst/>
          </a:prstGeom>
          <a:noFill/>
        </p:spPr>
        <p:txBody>
          <a:bodyPr wrap="square" rtlCol="0">
            <a:spAutoFit/>
          </a:bodyPr>
          <a:lstStyle/>
          <a:p>
            <a:pPr indent="-342900"/>
            <a:r>
              <a:rPr lang="en-US" sz="16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Tools</a:t>
            </a:r>
            <a:endParaRPr lang="en-US" sz="1600"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grpSp>
        <p:nvGrpSpPr>
          <p:cNvPr id="3" name="Group 2"/>
          <p:cNvGrpSpPr/>
          <p:nvPr/>
        </p:nvGrpSpPr>
        <p:grpSpPr>
          <a:xfrm>
            <a:off x="304800" y="1009464"/>
            <a:ext cx="9448800" cy="3662416"/>
            <a:chOff x="304800" y="1009464"/>
            <a:chExt cx="9448800" cy="3662416"/>
          </a:xfrm>
        </p:grpSpPr>
        <p:sp>
          <p:nvSpPr>
            <p:cNvPr id="92" name="Rectangle 91"/>
            <p:cNvSpPr/>
            <p:nvPr/>
          </p:nvSpPr>
          <p:spPr>
            <a:xfrm>
              <a:off x="3200400" y="1009951"/>
              <a:ext cx="6553200" cy="3657754"/>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p:nvPr/>
          </p:nvSpPr>
          <p:spPr>
            <a:xfrm>
              <a:off x="304800" y="1009464"/>
              <a:ext cx="2895600" cy="3662416"/>
            </a:xfrm>
            <a:prstGeom prst="rect">
              <a:avLst/>
            </a:pr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Adobe </a:t>
              </a:r>
            </a:p>
            <a:p>
              <a:pPr algn="ctr"/>
              <a:r>
                <a:rPr lang="en-US" sz="2400" dirty="0" smtClean="0"/>
                <a:t>Photoshop Tools</a:t>
              </a:r>
              <a:endParaRPr lang="en-US" sz="2400" dirty="0"/>
            </a:p>
          </p:txBody>
        </p:sp>
        <p:sp>
          <p:nvSpPr>
            <p:cNvPr id="2" name="Diamond 1"/>
            <p:cNvSpPr/>
            <p:nvPr/>
          </p:nvSpPr>
          <p:spPr>
            <a:xfrm>
              <a:off x="3200400" y="2742303"/>
              <a:ext cx="200273" cy="400546"/>
            </a:xfrm>
            <a:custGeom>
              <a:avLst/>
              <a:gdLst>
                <a:gd name="connsiteX0" fmla="*/ 0 w 400546"/>
                <a:gd name="connsiteY0" fmla="*/ 200273 h 400546"/>
                <a:gd name="connsiteX1" fmla="*/ 200273 w 400546"/>
                <a:gd name="connsiteY1" fmla="*/ 0 h 400546"/>
                <a:gd name="connsiteX2" fmla="*/ 400546 w 400546"/>
                <a:gd name="connsiteY2" fmla="*/ 200273 h 400546"/>
                <a:gd name="connsiteX3" fmla="*/ 200273 w 400546"/>
                <a:gd name="connsiteY3" fmla="*/ 400546 h 400546"/>
                <a:gd name="connsiteX4" fmla="*/ 0 w 400546"/>
                <a:gd name="connsiteY4" fmla="*/ 200273 h 400546"/>
                <a:gd name="connsiteX0" fmla="*/ 0 w 200273"/>
                <a:gd name="connsiteY0" fmla="*/ 400546 h 400546"/>
                <a:gd name="connsiteX1" fmla="*/ 0 w 200273"/>
                <a:gd name="connsiteY1" fmla="*/ 0 h 400546"/>
                <a:gd name="connsiteX2" fmla="*/ 200273 w 200273"/>
                <a:gd name="connsiteY2" fmla="*/ 200273 h 400546"/>
                <a:gd name="connsiteX3" fmla="*/ 0 w 200273"/>
                <a:gd name="connsiteY3" fmla="*/ 400546 h 400546"/>
              </a:gdLst>
              <a:ahLst/>
              <a:cxnLst>
                <a:cxn ang="0">
                  <a:pos x="connsiteX0" y="connsiteY0"/>
                </a:cxn>
                <a:cxn ang="0">
                  <a:pos x="connsiteX1" y="connsiteY1"/>
                </a:cxn>
                <a:cxn ang="0">
                  <a:pos x="connsiteX2" y="connsiteY2"/>
                </a:cxn>
                <a:cxn ang="0">
                  <a:pos x="connsiteX3" y="connsiteY3"/>
                </a:cxn>
              </a:cxnLst>
              <a:rect l="l" t="t" r="r" b="b"/>
              <a:pathLst>
                <a:path w="200273" h="400546">
                  <a:moveTo>
                    <a:pt x="0" y="400546"/>
                  </a:moveTo>
                  <a:lnTo>
                    <a:pt x="0" y="0"/>
                  </a:lnTo>
                  <a:lnTo>
                    <a:pt x="200273" y="200273"/>
                  </a:lnTo>
                  <a:lnTo>
                    <a:pt x="0" y="400546"/>
                  </a:lnTo>
                  <a:close/>
                </a:path>
              </a:pathLst>
            </a:custGeom>
            <a:solidFill>
              <a:srgbClr val="4FB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a:p>
          </p:txBody>
        </p:sp>
      </p:grpSp>
      <p:sp>
        <p:nvSpPr>
          <p:cNvPr id="100" name="Rectangle 3"/>
          <p:cNvSpPr>
            <a:spLocks noChangeArrowheads="1"/>
          </p:cNvSpPr>
          <p:nvPr/>
        </p:nvSpPr>
        <p:spPr bwMode="auto">
          <a:xfrm>
            <a:off x="3657600" y="1417761"/>
            <a:ext cx="5410200" cy="2980303"/>
          </a:xfrm>
          <a:prstGeom prst="rect">
            <a:avLst/>
          </a:prstGeom>
          <a:noFill/>
          <a:ln w="9525">
            <a:noFill/>
            <a:miter lim="800000"/>
            <a:headEnd/>
            <a:tailEnd/>
          </a:ln>
        </p:spPr>
        <p:txBody>
          <a:bodyPr wrap="square">
            <a:spAutoFit/>
          </a:bodyPr>
          <a:lstStyle/>
          <a:p>
            <a:pPr marL="285750" indent="-285750" fontAlgn="auto">
              <a:lnSpc>
                <a:spcPct val="150000"/>
              </a:lnSpc>
              <a:spcBef>
                <a:spcPts val="0"/>
              </a:spcBef>
              <a:spcAft>
                <a:spcPts val="4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Open </a:t>
            </a:r>
            <a:r>
              <a:rPr lang="en-US" sz="1600" dirty="0">
                <a:latin typeface="Segoe UI" panose="020B0502040204020203" pitchFamily="34" charset="0"/>
                <a:ea typeface="Segoe UI" panose="020B0502040204020203" pitchFamily="34" charset="0"/>
                <a:cs typeface="Segoe UI" panose="020B0502040204020203" pitchFamily="34" charset="0"/>
              </a:rPr>
              <a:t>(</a:t>
            </a:r>
            <a:r>
              <a:rPr lang="en-US" sz="1600" dirty="0" smtClean="0">
                <a:latin typeface="Segoe UI" panose="020B0502040204020203" pitchFamily="34" charset="0"/>
                <a:ea typeface="Segoe UI" panose="020B0502040204020203" pitchFamily="34" charset="0"/>
                <a:cs typeface="Segoe UI" panose="020B0502040204020203" pitchFamily="34" charset="0"/>
              </a:rPr>
              <a:t>New/ </a:t>
            </a:r>
            <a:r>
              <a:rPr lang="en-US" sz="1600" dirty="0">
                <a:latin typeface="Segoe UI" panose="020B0502040204020203" pitchFamily="34" charset="0"/>
                <a:ea typeface="Segoe UI" panose="020B0502040204020203" pitchFamily="34" charset="0"/>
                <a:cs typeface="Segoe UI" panose="020B0502040204020203" pitchFamily="34" charset="0"/>
              </a:rPr>
              <a:t>Existing file, file size, </a:t>
            </a:r>
            <a:r>
              <a:rPr lang="en-US" sz="1600" dirty="0" smtClean="0">
                <a:latin typeface="Segoe UI" panose="020B0502040204020203" pitchFamily="34" charset="0"/>
                <a:ea typeface="Segoe UI" panose="020B0502040204020203" pitchFamily="34" charset="0"/>
                <a:cs typeface="Segoe UI" panose="020B0502040204020203" pitchFamily="34" charset="0"/>
              </a:rPr>
              <a:t>resolution)</a:t>
            </a:r>
          </a:p>
          <a:p>
            <a:pPr marL="285750" indent="-285750" fontAlgn="auto">
              <a:lnSpc>
                <a:spcPct val="150000"/>
              </a:lnSpc>
              <a:spcBef>
                <a:spcPts val="0"/>
              </a:spcBef>
              <a:spcAft>
                <a:spcPts val="4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Layer </a:t>
            </a:r>
            <a:r>
              <a:rPr lang="en-US" sz="1600" dirty="0">
                <a:latin typeface="Segoe UI" panose="020B0502040204020203" pitchFamily="34" charset="0"/>
                <a:ea typeface="Segoe UI" panose="020B0502040204020203" pitchFamily="34" charset="0"/>
                <a:cs typeface="Segoe UI" panose="020B0502040204020203" pitchFamily="34" charset="0"/>
              </a:rPr>
              <a:t>(New Layer,  Copy/delete Layer, </a:t>
            </a:r>
            <a:r>
              <a:rPr lang="en-US" sz="1600" dirty="0" smtClean="0">
                <a:latin typeface="Segoe UI" panose="020B0502040204020203" pitchFamily="34" charset="0"/>
                <a:ea typeface="Segoe UI" panose="020B0502040204020203" pitchFamily="34" charset="0"/>
                <a:cs typeface="Segoe UI" panose="020B0502040204020203" pitchFamily="34" charset="0"/>
              </a:rPr>
              <a:t>Layer </a:t>
            </a:r>
            <a:r>
              <a:rPr lang="en-US" sz="1600" dirty="0">
                <a:latin typeface="Segoe UI" panose="020B0502040204020203" pitchFamily="34" charset="0"/>
                <a:ea typeface="Segoe UI" panose="020B0502040204020203" pitchFamily="34" charset="0"/>
                <a:cs typeface="Segoe UI" panose="020B0502040204020203" pitchFamily="34" charset="0"/>
              </a:rPr>
              <a:t>transparency,  layer </a:t>
            </a:r>
            <a:r>
              <a:rPr lang="en-US" sz="1600" dirty="0" smtClean="0">
                <a:latin typeface="Segoe UI" panose="020B0502040204020203" pitchFamily="34" charset="0"/>
                <a:ea typeface="Segoe UI" panose="020B0502040204020203" pitchFamily="34" charset="0"/>
                <a:cs typeface="Segoe UI" panose="020B0502040204020203" pitchFamily="34" charset="0"/>
              </a:rPr>
              <a:t>group, Adjustment Layers </a:t>
            </a:r>
            <a:r>
              <a:rPr lang="en-US" sz="1600" dirty="0">
                <a:latin typeface="Segoe UI" panose="020B0502040204020203" pitchFamily="34" charset="0"/>
                <a:ea typeface="Segoe UI" panose="020B0502040204020203" pitchFamily="34" charset="0"/>
                <a:cs typeface="Segoe UI" panose="020B0502040204020203" pitchFamily="34" charset="0"/>
              </a:rPr>
              <a:t>etc</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marL="285750" indent="-285750" fontAlgn="auto">
              <a:lnSpc>
                <a:spcPct val="150000"/>
              </a:lnSpc>
              <a:spcBef>
                <a:spcPts val="0"/>
              </a:spcBef>
              <a:spcAft>
                <a:spcPts val="4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Crop </a:t>
            </a:r>
            <a:r>
              <a:rPr lang="en-US" sz="1600" dirty="0">
                <a:latin typeface="Segoe UI" panose="020B0502040204020203" pitchFamily="34" charset="0"/>
                <a:ea typeface="Segoe UI" panose="020B0502040204020203" pitchFamily="34" charset="0"/>
                <a:cs typeface="Segoe UI" panose="020B0502040204020203" pitchFamily="34" charset="0"/>
              </a:rPr>
              <a:t>(Normal, </a:t>
            </a:r>
            <a:r>
              <a:rPr lang="en-US" sz="1600" dirty="0" smtClean="0">
                <a:latin typeface="Segoe UI" panose="020B0502040204020203" pitchFamily="34" charset="0"/>
                <a:ea typeface="Segoe UI" panose="020B0502040204020203" pitchFamily="34" charset="0"/>
                <a:cs typeface="Segoe UI" panose="020B0502040204020203" pitchFamily="34" charset="0"/>
              </a:rPr>
              <a:t>Perspective)</a:t>
            </a:r>
          </a:p>
          <a:p>
            <a:pPr marL="285750" indent="-285750" fontAlgn="auto">
              <a:lnSpc>
                <a:spcPct val="150000"/>
              </a:lnSpc>
              <a:spcBef>
                <a:spcPts val="0"/>
              </a:spcBef>
              <a:spcAft>
                <a:spcPts val="4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Font </a:t>
            </a:r>
            <a:r>
              <a:rPr lang="en-US" sz="1600" dirty="0">
                <a:latin typeface="Segoe UI" panose="020B0502040204020203" pitchFamily="34" charset="0"/>
                <a:ea typeface="Segoe UI" panose="020B0502040204020203" pitchFamily="34" charset="0"/>
                <a:cs typeface="Segoe UI" panose="020B0502040204020203" pitchFamily="34" charset="0"/>
              </a:rPr>
              <a:t>(Screen Font, TTF, web etc</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marL="285750" indent="-285750" fontAlgn="auto">
              <a:lnSpc>
                <a:spcPct val="150000"/>
              </a:lnSpc>
              <a:spcBef>
                <a:spcPts val="0"/>
              </a:spcBef>
              <a:spcAft>
                <a:spcPts val="4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Color </a:t>
            </a:r>
            <a:r>
              <a:rPr lang="en-US" sz="1600" dirty="0">
                <a:latin typeface="Segoe UI" panose="020B0502040204020203" pitchFamily="34" charset="0"/>
                <a:ea typeface="Segoe UI" panose="020B0502040204020203" pitchFamily="34" charset="0"/>
                <a:cs typeface="Segoe UI" panose="020B0502040204020203" pitchFamily="34" charset="0"/>
              </a:rPr>
              <a:t>(RGB, CMYK, # color </a:t>
            </a:r>
            <a:r>
              <a:rPr lang="en-US" sz="1600" dirty="0" smtClean="0">
                <a:latin typeface="Segoe UI" panose="020B0502040204020203" pitchFamily="34" charset="0"/>
                <a:ea typeface="Segoe UI" panose="020B0502040204020203" pitchFamily="34" charset="0"/>
                <a:cs typeface="Segoe UI" panose="020B0502040204020203" pitchFamily="34" charset="0"/>
              </a:rPr>
              <a:t>code)</a:t>
            </a:r>
          </a:p>
          <a:p>
            <a:pPr marL="285750" indent="-285750" fontAlgn="auto">
              <a:lnSpc>
                <a:spcPct val="150000"/>
              </a:lnSpc>
              <a:spcBef>
                <a:spcPts val="0"/>
              </a:spcBef>
              <a:spcAft>
                <a:spcPts val="400"/>
              </a:spcAft>
              <a:buClr>
                <a:schemeClr val="accent5"/>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File </a:t>
            </a:r>
            <a:r>
              <a:rPr lang="en-US" sz="1600" dirty="0">
                <a:latin typeface="Segoe UI" panose="020B0502040204020203" pitchFamily="34" charset="0"/>
                <a:ea typeface="Segoe UI" panose="020B0502040204020203" pitchFamily="34" charset="0"/>
                <a:cs typeface="Segoe UI" panose="020B0502040204020203" pitchFamily="34" charset="0"/>
              </a:rPr>
              <a:t>Name- Extensions (.</a:t>
            </a:r>
            <a:r>
              <a:rPr lang="en-US" sz="1600" dirty="0" err="1">
                <a:latin typeface="Segoe UI" panose="020B0502040204020203" pitchFamily="34" charset="0"/>
                <a:ea typeface="Segoe UI" panose="020B0502040204020203" pitchFamily="34" charset="0"/>
                <a:cs typeface="Segoe UI" panose="020B0502040204020203" pitchFamily="34" charset="0"/>
              </a:rPr>
              <a:t>psd</a:t>
            </a:r>
            <a:r>
              <a:rPr lang="en-US" sz="1600" dirty="0">
                <a:latin typeface="Segoe UI" panose="020B0502040204020203" pitchFamily="34" charset="0"/>
                <a:ea typeface="Segoe UI" panose="020B0502040204020203" pitchFamily="34" charset="0"/>
                <a:cs typeface="Segoe UI" panose="020B0502040204020203" pitchFamily="34" charset="0"/>
              </a:rPr>
              <a:t>, .</a:t>
            </a:r>
            <a:r>
              <a:rPr lang="en-US" sz="1600" dirty="0" err="1">
                <a:latin typeface="Segoe UI" panose="020B0502040204020203" pitchFamily="34" charset="0"/>
                <a:ea typeface="Segoe UI" panose="020B0502040204020203" pitchFamily="34" charset="0"/>
                <a:cs typeface="Segoe UI" panose="020B0502040204020203" pitchFamily="34" charset="0"/>
              </a:rPr>
              <a:t>png</a:t>
            </a:r>
            <a:r>
              <a:rPr lang="en-US" sz="1600" dirty="0">
                <a:latin typeface="Segoe UI" panose="020B0502040204020203" pitchFamily="34" charset="0"/>
                <a:ea typeface="Segoe UI" panose="020B0502040204020203" pitchFamily="34" charset="0"/>
                <a:cs typeface="Segoe UI" panose="020B0502040204020203" pitchFamily="34" charset="0"/>
              </a:rPr>
              <a:t> etc</a:t>
            </a:r>
            <a:r>
              <a:rPr lang="en-US" sz="1600" dirty="0" smtClean="0">
                <a:latin typeface="Segoe UI" panose="020B0502040204020203" pitchFamily="34" charset="0"/>
                <a:ea typeface="Segoe UI" panose="020B0502040204020203" pitchFamily="34" charset="0"/>
                <a:cs typeface="Segoe UI" panose="020B0502040204020203" pitchFamily="34" charset="0"/>
              </a:rPr>
              <a: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138606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466725"/>
            <a:ext cx="10058401" cy="5192713"/>
          </a:xfrm>
          <a:prstGeom prst="rect">
            <a:avLst/>
          </a:prstGeom>
          <a:gradFill flip="none" rotWithShape="1">
            <a:gsLst>
              <a:gs pos="0">
                <a:srgbClr val="C3C3C3">
                  <a:alpha val="50000"/>
                </a:srgbClr>
              </a:gs>
              <a:gs pos="46000">
                <a:srgbClr val="BFBFBF">
                  <a:alpha val="10000"/>
                </a:srgbClr>
              </a:gs>
              <a:gs pos="100000">
                <a:srgbClr val="BFBFBF">
                  <a:alpha val="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3" name="TextBox 92"/>
          <p:cNvSpPr txBox="1"/>
          <p:nvPr/>
        </p:nvSpPr>
        <p:spPr>
          <a:xfrm>
            <a:off x="205930" y="430846"/>
            <a:ext cx="6583166" cy="338554"/>
          </a:xfrm>
          <a:prstGeom prst="rect">
            <a:avLst/>
          </a:prstGeom>
          <a:noFill/>
        </p:spPr>
        <p:txBody>
          <a:bodyPr wrap="square" rtlCol="0">
            <a:spAutoFit/>
          </a:bodyPr>
          <a:lstStyle/>
          <a:p>
            <a:pPr indent="-342900"/>
            <a:r>
              <a:rPr lang="en-US" sz="16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Practice</a:t>
            </a:r>
            <a:endParaRPr lang="en-US" sz="1600" dirty="0">
              <a:solidFill>
                <a:schemeClr val="bg1"/>
              </a:solidFill>
              <a:latin typeface="Segoe UI Light" panose="020B0502040204020203" pitchFamily="34" charset="0"/>
              <a:ea typeface="Segoe UI" panose="020B0502040204020203" pitchFamily="34" charset="0"/>
              <a:cs typeface="Segoe UI" panose="020B0502040204020203" pitchFamily="34" charset="0"/>
            </a:endParaRPr>
          </a:p>
        </p:txBody>
      </p:sp>
      <p:grpSp>
        <p:nvGrpSpPr>
          <p:cNvPr id="5" name="Group 4"/>
          <p:cNvGrpSpPr/>
          <p:nvPr/>
        </p:nvGrpSpPr>
        <p:grpSpPr>
          <a:xfrm>
            <a:off x="304800" y="1009464"/>
            <a:ext cx="9448800" cy="3662416"/>
            <a:chOff x="304800" y="1009464"/>
            <a:chExt cx="9448800" cy="3662416"/>
          </a:xfrm>
        </p:grpSpPr>
        <p:sp>
          <p:nvSpPr>
            <p:cNvPr id="92" name="Rectangle 91"/>
            <p:cNvSpPr/>
            <p:nvPr/>
          </p:nvSpPr>
          <p:spPr>
            <a:xfrm>
              <a:off x="3200400" y="1009951"/>
              <a:ext cx="6553200" cy="3657754"/>
            </a:xfrm>
            <a:prstGeom prst="rect">
              <a:avLst/>
            </a:prstGeom>
            <a:solidFill>
              <a:schemeClr val="bg1"/>
            </a:solidFill>
            <a:ln>
              <a:noFill/>
            </a:ln>
            <a:effectLst>
              <a:outerShdw blurRad="406400" sy="23000" kx="1200000" algn="br"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8" name="Rectangle 87"/>
            <p:cNvSpPr/>
            <p:nvPr/>
          </p:nvSpPr>
          <p:spPr>
            <a:xfrm>
              <a:off x="304800" y="1009464"/>
              <a:ext cx="2895600" cy="3662416"/>
            </a:xfrm>
            <a:prstGeom prst="rect">
              <a:avLst/>
            </a:prstGeom>
            <a:solidFill>
              <a:srgbClr val="F8A45E"/>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lang="en-US" sz="2400" dirty="0" smtClean="0">
                <a:latin typeface="Segoe UI" panose="020B0502040204020203" pitchFamily="34" charset="0"/>
                <a:ea typeface="Segoe UI" panose="020B0502040204020203" pitchFamily="34" charset="0"/>
                <a:cs typeface="Segoe UI" panose="020B0502040204020203" pitchFamily="34" charset="0"/>
              </a:endParaRPr>
            </a:p>
            <a:p>
              <a:pPr algn="ctr"/>
              <a:endParaRPr lang="en-US" sz="2400" dirty="0">
                <a:latin typeface="Segoe UI" panose="020B0502040204020203" pitchFamily="34" charset="0"/>
                <a:ea typeface="Segoe UI" panose="020B0502040204020203" pitchFamily="34" charset="0"/>
                <a:cs typeface="Segoe UI" panose="020B0502040204020203" pitchFamily="34" charset="0"/>
              </a:endParaRPr>
            </a:p>
            <a:p>
              <a:pPr algn="ctr"/>
              <a:r>
                <a:rPr lang="en-US" sz="2400" dirty="0" smtClean="0">
                  <a:latin typeface="Segoe UI" panose="020B0502040204020203" pitchFamily="34" charset="0"/>
                  <a:ea typeface="Segoe UI" panose="020B0502040204020203" pitchFamily="34" charset="0"/>
                  <a:cs typeface="Segoe UI" panose="020B0502040204020203" pitchFamily="34" charset="0"/>
                </a:rPr>
                <a:t>Practice</a:t>
              </a:r>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Diamond 1"/>
            <p:cNvSpPr/>
            <p:nvPr/>
          </p:nvSpPr>
          <p:spPr>
            <a:xfrm>
              <a:off x="3198881" y="2742303"/>
              <a:ext cx="200273" cy="400546"/>
            </a:xfrm>
            <a:custGeom>
              <a:avLst/>
              <a:gdLst>
                <a:gd name="connsiteX0" fmla="*/ 0 w 400546"/>
                <a:gd name="connsiteY0" fmla="*/ 200273 h 400546"/>
                <a:gd name="connsiteX1" fmla="*/ 200273 w 400546"/>
                <a:gd name="connsiteY1" fmla="*/ 0 h 400546"/>
                <a:gd name="connsiteX2" fmla="*/ 400546 w 400546"/>
                <a:gd name="connsiteY2" fmla="*/ 200273 h 400546"/>
                <a:gd name="connsiteX3" fmla="*/ 200273 w 400546"/>
                <a:gd name="connsiteY3" fmla="*/ 400546 h 400546"/>
                <a:gd name="connsiteX4" fmla="*/ 0 w 400546"/>
                <a:gd name="connsiteY4" fmla="*/ 200273 h 400546"/>
                <a:gd name="connsiteX0" fmla="*/ 0 w 200273"/>
                <a:gd name="connsiteY0" fmla="*/ 400546 h 400546"/>
                <a:gd name="connsiteX1" fmla="*/ 0 w 200273"/>
                <a:gd name="connsiteY1" fmla="*/ 0 h 400546"/>
                <a:gd name="connsiteX2" fmla="*/ 200273 w 200273"/>
                <a:gd name="connsiteY2" fmla="*/ 200273 h 400546"/>
                <a:gd name="connsiteX3" fmla="*/ 0 w 200273"/>
                <a:gd name="connsiteY3" fmla="*/ 400546 h 400546"/>
              </a:gdLst>
              <a:ahLst/>
              <a:cxnLst>
                <a:cxn ang="0">
                  <a:pos x="connsiteX0" y="connsiteY0"/>
                </a:cxn>
                <a:cxn ang="0">
                  <a:pos x="connsiteX1" y="connsiteY1"/>
                </a:cxn>
                <a:cxn ang="0">
                  <a:pos x="connsiteX2" y="connsiteY2"/>
                </a:cxn>
                <a:cxn ang="0">
                  <a:pos x="connsiteX3" y="connsiteY3"/>
                </a:cxn>
              </a:cxnLst>
              <a:rect l="l" t="t" r="r" b="b"/>
              <a:pathLst>
                <a:path w="200273" h="400546">
                  <a:moveTo>
                    <a:pt x="0" y="400546"/>
                  </a:moveTo>
                  <a:lnTo>
                    <a:pt x="0" y="0"/>
                  </a:lnTo>
                  <a:lnTo>
                    <a:pt x="200273" y="200273"/>
                  </a:lnTo>
                  <a:lnTo>
                    <a:pt x="0" y="400546"/>
                  </a:lnTo>
                  <a:close/>
                </a:path>
              </a:pathLst>
            </a:custGeom>
            <a:solidFill>
              <a:srgbClr val="F8A45E"/>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ctr" anchorCtr="0" compatLnSpc="1">
              <a:prstTxWarp prst="textNoShape">
                <a:avLst/>
              </a:prstTxWarp>
            </a:bodyPr>
            <a:lstStyle/>
            <a:p>
              <a:pPr algn="ctr"/>
              <a:endParaRPr lang="en-US" sz="2000">
                <a:latin typeface="Segoe UI" panose="020B0502040204020203" pitchFamily="34" charset="0"/>
                <a:ea typeface="Segoe UI" panose="020B0502040204020203" pitchFamily="34" charset="0"/>
                <a:cs typeface="Segoe UI" panose="020B0502040204020203" pitchFamily="34" charset="0"/>
              </a:endParaRPr>
            </a:p>
          </p:txBody>
        </p:sp>
        <p:sp>
          <p:nvSpPr>
            <p:cNvPr id="100" name="Rectangle 3"/>
            <p:cNvSpPr>
              <a:spLocks noChangeArrowheads="1"/>
            </p:cNvSpPr>
            <p:nvPr/>
          </p:nvSpPr>
          <p:spPr bwMode="auto">
            <a:xfrm>
              <a:off x="3657600" y="1417761"/>
              <a:ext cx="5410200" cy="2980303"/>
            </a:xfrm>
            <a:prstGeom prst="rect">
              <a:avLst/>
            </a:prstGeom>
            <a:noFill/>
            <a:ln w="9525">
              <a:noFill/>
              <a:miter lim="800000"/>
              <a:headEnd/>
              <a:tailEnd/>
            </a:ln>
          </p:spPr>
          <p:txBody>
            <a:bodyPr wrap="square">
              <a:spAutoFit/>
            </a:bodyPr>
            <a:lstStyle/>
            <a:p>
              <a:pPr marL="285750" indent="-285750" fontAlgn="auto">
                <a:lnSpc>
                  <a:spcPct val="150000"/>
                </a:lnSpc>
                <a:spcBef>
                  <a:spcPts val="0"/>
                </a:spcBef>
                <a:spcAft>
                  <a:spcPts val="400"/>
                </a:spcAft>
                <a:buClr>
                  <a:schemeClr val="accent6"/>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Open </a:t>
              </a:r>
              <a:r>
                <a:rPr lang="en-US" sz="1600" dirty="0">
                  <a:latin typeface="Segoe UI" panose="020B0502040204020203" pitchFamily="34" charset="0"/>
                  <a:ea typeface="Segoe UI" panose="020B0502040204020203" pitchFamily="34" charset="0"/>
                  <a:cs typeface="Segoe UI" panose="020B0502040204020203" pitchFamily="34" charset="0"/>
                </a:rPr>
                <a:t>(</a:t>
              </a:r>
              <a:r>
                <a:rPr lang="en-US" sz="1600" dirty="0" smtClean="0">
                  <a:latin typeface="Segoe UI" panose="020B0502040204020203" pitchFamily="34" charset="0"/>
                  <a:ea typeface="Segoe UI" panose="020B0502040204020203" pitchFamily="34" charset="0"/>
                  <a:cs typeface="Segoe UI" panose="020B0502040204020203" pitchFamily="34" charset="0"/>
                </a:rPr>
                <a:t>New/ </a:t>
              </a:r>
              <a:r>
                <a:rPr lang="en-US" sz="1600" dirty="0">
                  <a:latin typeface="Segoe UI" panose="020B0502040204020203" pitchFamily="34" charset="0"/>
                  <a:ea typeface="Segoe UI" panose="020B0502040204020203" pitchFamily="34" charset="0"/>
                  <a:cs typeface="Segoe UI" panose="020B0502040204020203" pitchFamily="34" charset="0"/>
                </a:rPr>
                <a:t>Existing file, file size, </a:t>
              </a:r>
              <a:r>
                <a:rPr lang="en-US" sz="1600" dirty="0" smtClean="0">
                  <a:latin typeface="Segoe UI" panose="020B0502040204020203" pitchFamily="34" charset="0"/>
                  <a:ea typeface="Segoe UI" panose="020B0502040204020203" pitchFamily="34" charset="0"/>
                  <a:cs typeface="Segoe UI" panose="020B0502040204020203" pitchFamily="34" charset="0"/>
                </a:rPr>
                <a:t>resolution)</a:t>
              </a:r>
            </a:p>
            <a:p>
              <a:pPr marL="285750" indent="-285750" fontAlgn="auto">
                <a:lnSpc>
                  <a:spcPct val="150000"/>
                </a:lnSpc>
                <a:spcBef>
                  <a:spcPts val="0"/>
                </a:spcBef>
                <a:spcAft>
                  <a:spcPts val="400"/>
                </a:spcAft>
                <a:buClr>
                  <a:schemeClr val="accent6"/>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Layer </a:t>
              </a:r>
              <a:r>
                <a:rPr lang="en-US" sz="1600" dirty="0">
                  <a:latin typeface="Segoe UI" panose="020B0502040204020203" pitchFamily="34" charset="0"/>
                  <a:ea typeface="Segoe UI" panose="020B0502040204020203" pitchFamily="34" charset="0"/>
                  <a:cs typeface="Segoe UI" panose="020B0502040204020203" pitchFamily="34" charset="0"/>
                </a:rPr>
                <a:t>(New Layer,  Copy/delete Layer, </a:t>
              </a:r>
              <a:r>
                <a:rPr lang="en-US" sz="1600" dirty="0" smtClean="0">
                  <a:latin typeface="Segoe UI" panose="020B0502040204020203" pitchFamily="34" charset="0"/>
                  <a:ea typeface="Segoe UI" panose="020B0502040204020203" pitchFamily="34" charset="0"/>
                  <a:cs typeface="Segoe UI" panose="020B0502040204020203" pitchFamily="34" charset="0"/>
                </a:rPr>
                <a:t>Layer </a:t>
              </a:r>
              <a:r>
                <a:rPr lang="en-US" sz="1600" dirty="0">
                  <a:latin typeface="Segoe UI" panose="020B0502040204020203" pitchFamily="34" charset="0"/>
                  <a:ea typeface="Segoe UI" panose="020B0502040204020203" pitchFamily="34" charset="0"/>
                  <a:cs typeface="Segoe UI" panose="020B0502040204020203" pitchFamily="34" charset="0"/>
                </a:rPr>
                <a:t>transparency,  layer </a:t>
              </a:r>
              <a:r>
                <a:rPr lang="en-US" sz="1600" dirty="0" smtClean="0">
                  <a:latin typeface="Segoe UI" panose="020B0502040204020203" pitchFamily="34" charset="0"/>
                  <a:ea typeface="Segoe UI" panose="020B0502040204020203" pitchFamily="34" charset="0"/>
                  <a:cs typeface="Segoe UI" panose="020B0502040204020203" pitchFamily="34" charset="0"/>
                </a:rPr>
                <a:t>group, Adjustment Layers </a:t>
              </a:r>
              <a:r>
                <a:rPr lang="en-US" sz="1600" dirty="0">
                  <a:latin typeface="Segoe UI" panose="020B0502040204020203" pitchFamily="34" charset="0"/>
                  <a:ea typeface="Segoe UI" panose="020B0502040204020203" pitchFamily="34" charset="0"/>
                  <a:cs typeface="Segoe UI" panose="020B0502040204020203" pitchFamily="34" charset="0"/>
                </a:rPr>
                <a:t>etc</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marL="285750" indent="-285750" fontAlgn="auto">
                <a:lnSpc>
                  <a:spcPct val="150000"/>
                </a:lnSpc>
                <a:spcBef>
                  <a:spcPts val="0"/>
                </a:spcBef>
                <a:spcAft>
                  <a:spcPts val="400"/>
                </a:spcAft>
                <a:buClr>
                  <a:schemeClr val="accent6"/>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Crop </a:t>
              </a:r>
              <a:r>
                <a:rPr lang="en-US" sz="1600" dirty="0">
                  <a:latin typeface="Segoe UI" panose="020B0502040204020203" pitchFamily="34" charset="0"/>
                  <a:ea typeface="Segoe UI" panose="020B0502040204020203" pitchFamily="34" charset="0"/>
                  <a:cs typeface="Segoe UI" panose="020B0502040204020203" pitchFamily="34" charset="0"/>
                </a:rPr>
                <a:t>(Normal, </a:t>
              </a:r>
              <a:r>
                <a:rPr lang="en-US" sz="1600" dirty="0" smtClean="0">
                  <a:latin typeface="Segoe UI" panose="020B0502040204020203" pitchFamily="34" charset="0"/>
                  <a:ea typeface="Segoe UI" panose="020B0502040204020203" pitchFamily="34" charset="0"/>
                  <a:cs typeface="Segoe UI" panose="020B0502040204020203" pitchFamily="34" charset="0"/>
                </a:rPr>
                <a:t>Perspective)</a:t>
              </a:r>
            </a:p>
            <a:p>
              <a:pPr marL="285750" indent="-285750" fontAlgn="auto">
                <a:lnSpc>
                  <a:spcPct val="150000"/>
                </a:lnSpc>
                <a:spcBef>
                  <a:spcPts val="0"/>
                </a:spcBef>
                <a:spcAft>
                  <a:spcPts val="400"/>
                </a:spcAft>
                <a:buClr>
                  <a:schemeClr val="accent6"/>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Font </a:t>
              </a:r>
              <a:r>
                <a:rPr lang="en-US" sz="1600" dirty="0">
                  <a:latin typeface="Segoe UI" panose="020B0502040204020203" pitchFamily="34" charset="0"/>
                  <a:ea typeface="Segoe UI" panose="020B0502040204020203" pitchFamily="34" charset="0"/>
                  <a:cs typeface="Segoe UI" panose="020B0502040204020203" pitchFamily="34" charset="0"/>
                </a:rPr>
                <a:t>(Screen Font, TTF, web etc</a:t>
              </a:r>
              <a:r>
                <a:rPr lang="en-US" sz="1600" dirty="0" smtClean="0">
                  <a:latin typeface="Segoe UI" panose="020B0502040204020203" pitchFamily="34" charset="0"/>
                  <a:ea typeface="Segoe UI" panose="020B0502040204020203" pitchFamily="34" charset="0"/>
                  <a:cs typeface="Segoe UI" panose="020B0502040204020203" pitchFamily="34" charset="0"/>
                </a:rPr>
                <a:t>.)</a:t>
              </a:r>
            </a:p>
            <a:p>
              <a:pPr marL="285750" indent="-285750" fontAlgn="auto">
                <a:lnSpc>
                  <a:spcPct val="150000"/>
                </a:lnSpc>
                <a:spcBef>
                  <a:spcPts val="0"/>
                </a:spcBef>
                <a:spcAft>
                  <a:spcPts val="400"/>
                </a:spcAft>
                <a:buClr>
                  <a:schemeClr val="accent6"/>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Color </a:t>
              </a:r>
              <a:r>
                <a:rPr lang="en-US" sz="1600" dirty="0">
                  <a:latin typeface="Segoe UI" panose="020B0502040204020203" pitchFamily="34" charset="0"/>
                  <a:ea typeface="Segoe UI" panose="020B0502040204020203" pitchFamily="34" charset="0"/>
                  <a:cs typeface="Segoe UI" panose="020B0502040204020203" pitchFamily="34" charset="0"/>
                </a:rPr>
                <a:t>(RGB, CMYK, # color </a:t>
              </a:r>
              <a:r>
                <a:rPr lang="en-US" sz="1600" dirty="0" smtClean="0">
                  <a:latin typeface="Segoe UI" panose="020B0502040204020203" pitchFamily="34" charset="0"/>
                  <a:ea typeface="Segoe UI" panose="020B0502040204020203" pitchFamily="34" charset="0"/>
                  <a:cs typeface="Segoe UI" panose="020B0502040204020203" pitchFamily="34" charset="0"/>
                </a:rPr>
                <a:t>code)</a:t>
              </a:r>
            </a:p>
            <a:p>
              <a:pPr marL="285750" indent="-285750" fontAlgn="auto">
                <a:lnSpc>
                  <a:spcPct val="150000"/>
                </a:lnSpc>
                <a:spcBef>
                  <a:spcPts val="0"/>
                </a:spcBef>
                <a:spcAft>
                  <a:spcPts val="400"/>
                </a:spcAft>
                <a:buClr>
                  <a:schemeClr val="accent6"/>
                </a:buClr>
                <a:buFont typeface="Arial" panose="020B0604020202020204" pitchFamily="34" charset="0"/>
                <a:buChar char="•"/>
              </a:pPr>
              <a:r>
                <a:rPr lang="en-US" sz="1600" dirty="0" smtClean="0">
                  <a:latin typeface="Segoe UI" panose="020B0502040204020203" pitchFamily="34" charset="0"/>
                  <a:ea typeface="Segoe UI" panose="020B0502040204020203" pitchFamily="34" charset="0"/>
                  <a:cs typeface="Segoe UI" panose="020B0502040204020203" pitchFamily="34" charset="0"/>
                </a:rPr>
                <a:t>File </a:t>
              </a:r>
              <a:r>
                <a:rPr lang="en-US" sz="1600" dirty="0">
                  <a:latin typeface="Segoe UI" panose="020B0502040204020203" pitchFamily="34" charset="0"/>
                  <a:ea typeface="Segoe UI" panose="020B0502040204020203" pitchFamily="34" charset="0"/>
                  <a:cs typeface="Segoe UI" panose="020B0502040204020203" pitchFamily="34" charset="0"/>
                </a:rPr>
                <a:t>Name- Extensions (.</a:t>
              </a:r>
              <a:r>
                <a:rPr lang="en-US" sz="1600" dirty="0" err="1">
                  <a:latin typeface="Segoe UI" panose="020B0502040204020203" pitchFamily="34" charset="0"/>
                  <a:ea typeface="Segoe UI" panose="020B0502040204020203" pitchFamily="34" charset="0"/>
                  <a:cs typeface="Segoe UI" panose="020B0502040204020203" pitchFamily="34" charset="0"/>
                </a:rPr>
                <a:t>psd</a:t>
              </a:r>
              <a:r>
                <a:rPr lang="en-US" sz="1600" dirty="0">
                  <a:latin typeface="Segoe UI" panose="020B0502040204020203" pitchFamily="34" charset="0"/>
                  <a:ea typeface="Segoe UI" panose="020B0502040204020203" pitchFamily="34" charset="0"/>
                  <a:cs typeface="Segoe UI" panose="020B0502040204020203" pitchFamily="34" charset="0"/>
                </a:rPr>
                <a:t>, .</a:t>
              </a:r>
              <a:r>
                <a:rPr lang="en-US" sz="1600" dirty="0" err="1">
                  <a:latin typeface="Segoe UI" panose="020B0502040204020203" pitchFamily="34" charset="0"/>
                  <a:ea typeface="Segoe UI" panose="020B0502040204020203" pitchFamily="34" charset="0"/>
                  <a:cs typeface="Segoe UI" panose="020B0502040204020203" pitchFamily="34" charset="0"/>
                </a:rPr>
                <a:t>png</a:t>
              </a:r>
              <a:r>
                <a:rPr lang="en-US" sz="1600" dirty="0">
                  <a:latin typeface="Segoe UI" panose="020B0502040204020203" pitchFamily="34" charset="0"/>
                  <a:ea typeface="Segoe UI" panose="020B0502040204020203" pitchFamily="34" charset="0"/>
                  <a:cs typeface="Segoe UI" panose="020B0502040204020203" pitchFamily="34" charset="0"/>
                </a:rPr>
                <a:t> etc</a:t>
              </a:r>
              <a:r>
                <a:rPr lang="en-US" sz="1600" dirty="0" smtClean="0">
                  <a:latin typeface="Segoe UI" panose="020B0502040204020203" pitchFamily="34" charset="0"/>
                  <a:ea typeface="Segoe UI" panose="020B0502040204020203" pitchFamily="34" charset="0"/>
                  <a:cs typeface="Segoe UI" panose="020B0502040204020203" pitchFamily="34" charset="0"/>
                </a:rPr>
                <a:t>.)</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grpSp>
          <p:nvGrpSpPr>
            <p:cNvPr id="14" name="Group 12"/>
            <p:cNvGrpSpPr>
              <a:grpSpLocks noChangeAspect="1"/>
            </p:cNvGrpSpPr>
            <p:nvPr/>
          </p:nvGrpSpPr>
          <p:grpSpPr bwMode="auto">
            <a:xfrm>
              <a:off x="1376826" y="1923455"/>
              <a:ext cx="751548" cy="950271"/>
              <a:chOff x="3176" y="1102"/>
              <a:chExt cx="192" cy="255"/>
            </a:xfrm>
            <a:solidFill>
              <a:schemeClr val="bg1"/>
            </a:solidFill>
          </p:grpSpPr>
          <p:sp>
            <p:nvSpPr>
              <p:cNvPr id="15" name="Freeform 13"/>
              <p:cNvSpPr>
                <a:spLocks/>
              </p:cNvSpPr>
              <p:nvPr/>
            </p:nvSpPr>
            <p:spPr bwMode="auto">
              <a:xfrm>
                <a:off x="3176" y="1216"/>
                <a:ext cx="92" cy="123"/>
              </a:xfrm>
              <a:custGeom>
                <a:avLst/>
                <a:gdLst>
                  <a:gd name="T0" fmla="*/ 2842 w 5878"/>
                  <a:gd name="T1" fmla="*/ 3462 h 7751"/>
                  <a:gd name="T2" fmla="*/ 3940 w 5878"/>
                  <a:gd name="T3" fmla="*/ 0 h 7751"/>
                  <a:gd name="T4" fmla="*/ 2472 w 5878"/>
                  <a:gd name="T5" fmla="*/ 295 h 7751"/>
                  <a:gd name="T6" fmla="*/ 2404 w 5878"/>
                  <a:gd name="T7" fmla="*/ 314 h 7751"/>
                  <a:gd name="T8" fmla="*/ 2337 w 5878"/>
                  <a:gd name="T9" fmla="*/ 337 h 7751"/>
                  <a:gd name="T10" fmla="*/ 2273 w 5878"/>
                  <a:gd name="T11" fmla="*/ 366 h 7751"/>
                  <a:gd name="T12" fmla="*/ 2212 w 5878"/>
                  <a:gd name="T13" fmla="*/ 398 h 7751"/>
                  <a:gd name="T14" fmla="*/ 2153 w 5878"/>
                  <a:gd name="T15" fmla="*/ 433 h 7751"/>
                  <a:gd name="T16" fmla="*/ 2096 w 5878"/>
                  <a:gd name="T17" fmla="*/ 473 h 7751"/>
                  <a:gd name="T18" fmla="*/ 2042 w 5878"/>
                  <a:gd name="T19" fmla="*/ 516 h 7751"/>
                  <a:gd name="T20" fmla="*/ 1992 w 5878"/>
                  <a:gd name="T21" fmla="*/ 563 h 7751"/>
                  <a:gd name="T22" fmla="*/ 1945 w 5878"/>
                  <a:gd name="T23" fmla="*/ 614 h 7751"/>
                  <a:gd name="T24" fmla="*/ 1902 w 5878"/>
                  <a:gd name="T25" fmla="*/ 668 h 7751"/>
                  <a:gd name="T26" fmla="*/ 1862 w 5878"/>
                  <a:gd name="T27" fmla="*/ 724 h 7751"/>
                  <a:gd name="T28" fmla="*/ 1826 w 5878"/>
                  <a:gd name="T29" fmla="*/ 783 h 7751"/>
                  <a:gd name="T30" fmla="*/ 1794 w 5878"/>
                  <a:gd name="T31" fmla="*/ 845 h 7751"/>
                  <a:gd name="T32" fmla="*/ 1767 w 5878"/>
                  <a:gd name="T33" fmla="*/ 909 h 7751"/>
                  <a:gd name="T34" fmla="*/ 1744 w 5878"/>
                  <a:gd name="T35" fmla="*/ 976 h 7751"/>
                  <a:gd name="T36" fmla="*/ 33 w 5878"/>
                  <a:gd name="T37" fmla="*/ 6500 h 7751"/>
                  <a:gd name="T38" fmla="*/ 20 w 5878"/>
                  <a:gd name="T39" fmla="*/ 6557 h 7751"/>
                  <a:gd name="T40" fmla="*/ 10 w 5878"/>
                  <a:gd name="T41" fmla="*/ 6614 h 7751"/>
                  <a:gd name="T42" fmla="*/ 4 w 5878"/>
                  <a:gd name="T43" fmla="*/ 6670 h 7751"/>
                  <a:gd name="T44" fmla="*/ 0 w 5878"/>
                  <a:gd name="T45" fmla="*/ 6727 h 7751"/>
                  <a:gd name="T46" fmla="*/ 0 w 5878"/>
                  <a:gd name="T47" fmla="*/ 6784 h 7751"/>
                  <a:gd name="T48" fmla="*/ 4 w 5878"/>
                  <a:gd name="T49" fmla="*/ 6841 h 7751"/>
                  <a:gd name="T50" fmla="*/ 10 w 5878"/>
                  <a:gd name="T51" fmla="*/ 6897 h 7751"/>
                  <a:gd name="T52" fmla="*/ 20 w 5878"/>
                  <a:gd name="T53" fmla="*/ 6952 h 7751"/>
                  <a:gd name="T54" fmla="*/ 32 w 5878"/>
                  <a:gd name="T55" fmla="*/ 7007 h 7751"/>
                  <a:gd name="T56" fmla="*/ 49 w 5878"/>
                  <a:gd name="T57" fmla="*/ 7062 h 7751"/>
                  <a:gd name="T58" fmla="*/ 68 w 5878"/>
                  <a:gd name="T59" fmla="*/ 7115 h 7751"/>
                  <a:gd name="T60" fmla="*/ 90 w 5878"/>
                  <a:gd name="T61" fmla="*/ 7167 h 7751"/>
                  <a:gd name="T62" fmla="*/ 116 w 5878"/>
                  <a:gd name="T63" fmla="*/ 7218 h 7751"/>
                  <a:gd name="T64" fmla="*/ 144 w 5878"/>
                  <a:gd name="T65" fmla="*/ 7269 h 7751"/>
                  <a:gd name="T66" fmla="*/ 176 w 5878"/>
                  <a:gd name="T67" fmla="*/ 7317 h 7751"/>
                  <a:gd name="T68" fmla="*/ 209 w 5878"/>
                  <a:gd name="T69" fmla="*/ 7363 h 7751"/>
                  <a:gd name="T70" fmla="*/ 247 w 5878"/>
                  <a:gd name="T71" fmla="*/ 7408 h 7751"/>
                  <a:gd name="T72" fmla="*/ 286 w 5878"/>
                  <a:gd name="T73" fmla="*/ 7450 h 7751"/>
                  <a:gd name="T74" fmla="*/ 327 w 5878"/>
                  <a:gd name="T75" fmla="*/ 7490 h 7751"/>
                  <a:gd name="T76" fmla="*/ 370 w 5878"/>
                  <a:gd name="T77" fmla="*/ 7528 h 7751"/>
                  <a:gd name="T78" fmla="*/ 416 w 5878"/>
                  <a:gd name="T79" fmla="*/ 7562 h 7751"/>
                  <a:gd name="T80" fmla="*/ 463 w 5878"/>
                  <a:gd name="T81" fmla="*/ 7594 h 7751"/>
                  <a:gd name="T82" fmla="*/ 513 w 5878"/>
                  <a:gd name="T83" fmla="*/ 7623 h 7751"/>
                  <a:gd name="T84" fmla="*/ 562 w 5878"/>
                  <a:gd name="T85" fmla="*/ 7649 h 7751"/>
                  <a:gd name="T86" fmla="*/ 615 w 5878"/>
                  <a:gd name="T87" fmla="*/ 7673 h 7751"/>
                  <a:gd name="T88" fmla="*/ 668 w 5878"/>
                  <a:gd name="T89" fmla="*/ 7693 h 7751"/>
                  <a:gd name="T90" fmla="*/ 723 w 5878"/>
                  <a:gd name="T91" fmla="*/ 7711 h 7751"/>
                  <a:gd name="T92" fmla="*/ 777 w 5878"/>
                  <a:gd name="T93" fmla="*/ 7725 h 7751"/>
                  <a:gd name="T94" fmla="*/ 834 w 5878"/>
                  <a:gd name="T95" fmla="*/ 7736 h 7751"/>
                  <a:gd name="T96" fmla="*/ 891 w 5878"/>
                  <a:gd name="T97" fmla="*/ 7744 h 7751"/>
                  <a:gd name="T98" fmla="*/ 949 w 5878"/>
                  <a:gd name="T99" fmla="*/ 7749 h 7751"/>
                  <a:gd name="T100" fmla="*/ 1008 w 5878"/>
                  <a:gd name="T101" fmla="*/ 7751 h 7751"/>
                  <a:gd name="T102" fmla="*/ 2427 w 5878"/>
                  <a:gd name="T103" fmla="*/ 3873 h 7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78" h="7751">
                    <a:moveTo>
                      <a:pt x="2427" y="3873"/>
                    </a:moveTo>
                    <a:lnTo>
                      <a:pt x="2842" y="3462"/>
                    </a:lnTo>
                    <a:lnTo>
                      <a:pt x="5878" y="3462"/>
                    </a:lnTo>
                    <a:lnTo>
                      <a:pt x="3940" y="0"/>
                    </a:lnTo>
                    <a:lnTo>
                      <a:pt x="2508" y="288"/>
                    </a:lnTo>
                    <a:lnTo>
                      <a:pt x="2472" y="295"/>
                    </a:lnTo>
                    <a:lnTo>
                      <a:pt x="2438" y="304"/>
                    </a:lnTo>
                    <a:lnTo>
                      <a:pt x="2404" y="314"/>
                    </a:lnTo>
                    <a:lnTo>
                      <a:pt x="2371" y="325"/>
                    </a:lnTo>
                    <a:lnTo>
                      <a:pt x="2337" y="337"/>
                    </a:lnTo>
                    <a:lnTo>
                      <a:pt x="2305" y="352"/>
                    </a:lnTo>
                    <a:lnTo>
                      <a:pt x="2273" y="366"/>
                    </a:lnTo>
                    <a:lnTo>
                      <a:pt x="2242" y="381"/>
                    </a:lnTo>
                    <a:lnTo>
                      <a:pt x="2212" y="398"/>
                    </a:lnTo>
                    <a:lnTo>
                      <a:pt x="2181" y="415"/>
                    </a:lnTo>
                    <a:lnTo>
                      <a:pt x="2153" y="433"/>
                    </a:lnTo>
                    <a:lnTo>
                      <a:pt x="2123" y="453"/>
                    </a:lnTo>
                    <a:lnTo>
                      <a:pt x="2096" y="473"/>
                    </a:lnTo>
                    <a:lnTo>
                      <a:pt x="2068" y="494"/>
                    </a:lnTo>
                    <a:lnTo>
                      <a:pt x="2042" y="516"/>
                    </a:lnTo>
                    <a:lnTo>
                      <a:pt x="2017" y="539"/>
                    </a:lnTo>
                    <a:lnTo>
                      <a:pt x="1992" y="563"/>
                    </a:lnTo>
                    <a:lnTo>
                      <a:pt x="1968" y="589"/>
                    </a:lnTo>
                    <a:lnTo>
                      <a:pt x="1945" y="614"/>
                    </a:lnTo>
                    <a:lnTo>
                      <a:pt x="1923" y="641"/>
                    </a:lnTo>
                    <a:lnTo>
                      <a:pt x="1902" y="668"/>
                    </a:lnTo>
                    <a:lnTo>
                      <a:pt x="1882" y="695"/>
                    </a:lnTo>
                    <a:lnTo>
                      <a:pt x="1862" y="724"/>
                    </a:lnTo>
                    <a:lnTo>
                      <a:pt x="1843" y="753"/>
                    </a:lnTo>
                    <a:lnTo>
                      <a:pt x="1826" y="783"/>
                    </a:lnTo>
                    <a:lnTo>
                      <a:pt x="1810" y="813"/>
                    </a:lnTo>
                    <a:lnTo>
                      <a:pt x="1794" y="845"/>
                    </a:lnTo>
                    <a:lnTo>
                      <a:pt x="1780" y="877"/>
                    </a:lnTo>
                    <a:lnTo>
                      <a:pt x="1767" y="909"/>
                    </a:lnTo>
                    <a:lnTo>
                      <a:pt x="1755" y="942"/>
                    </a:lnTo>
                    <a:lnTo>
                      <a:pt x="1744" y="976"/>
                    </a:lnTo>
                    <a:lnTo>
                      <a:pt x="1735" y="1010"/>
                    </a:lnTo>
                    <a:lnTo>
                      <a:pt x="33" y="6500"/>
                    </a:lnTo>
                    <a:lnTo>
                      <a:pt x="26" y="6529"/>
                    </a:lnTo>
                    <a:lnTo>
                      <a:pt x="20" y="6557"/>
                    </a:lnTo>
                    <a:lnTo>
                      <a:pt x="15" y="6586"/>
                    </a:lnTo>
                    <a:lnTo>
                      <a:pt x="10" y="6614"/>
                    </a:lnTo>
                    <a:lnTo>
                      <a:pt x="7" y="6642"/>
                    </a:lnTo>
                    <a:lnTo>
                      <a:pt x="4" y="6670"/>
                    </a:lnTo>
                    <a:lnTo>
                      <a:pt x="2" y="6699"/>
                    </a:lnTo>
                    <a:lnTo>
                      <a:pt x="0" y="6727"/>
                    </a:lnTo>
                    <a:lnTo>
                      <a:pt x="0" y="6755"/>
                    </a:lnTo>
                    <a:lnTo>
                      <a:pt x="0" y="6784"/>
                    </a:lnTo>
                    <a:lnTo>
                      <a:pt x="2" y="6813"/>
                    </a:lnTo>
                    <a:lnTo>
                      <a:pt x="4" y="6841"/>
                    </a:lnTo>
                    <a:lnTo>
                      <a:pt x="7" y="6869"/>
                    </a:lnTo>
                    <a:lnTo>
                      <a:pt x="10" y="6897"/>
                    </a:lnTo>
                    <a:lnTo>
                      <a:pt x="14" y="6924"/>
                    </a:lnTo>
                    <a:lnTo>
                      <a:pt x="20" y="6952"/>
                    </a:lnTo>
                    <a:lnTo>
                      <a:pt x="26" y="6979"/>
                    </a:lnTo>
                    <a:lnTo>
                      <a:pt x="32" y="7007"/>
                    </a:lnTo>
                    <a:lnTo>
                      <a:pt x="41" y="7035"/>
                    </a:lnTo>
                    <a:lnTo>
                      <a:pt x="49" y="7062"/>
                    </a:lnTo>
                    <a:lnTo>
                      <a:pt x="58" y="7089"/>
                    </a:lnTo>
                    <a:lnTo>
                      <a:pt x="68" y="7115"/>
                    </a:lnTo>
                    <a:lnTo>
                      <a:pt x="79" y="7141"/>
                    </a:lnTo>
                    <a:lnTo>
                      <a:pt x="90" y="7167"/>
                    </a:lnTo>
                    <a:lnTo>
                      <a:pt x="103" y="7193"/>
                    </a:lnTo>
                    <a:lnTo>
                      <a:pt x="116" y="7218"/>
                    </a:lnTo>
                    <a:lnTo>
                      <a:pt x="129" y="7243"/>
                    </a:lnTo>
                    <a:lnTo>
                      <a:pt x="144" y="7269"/>
                    </a:lnTo>
                    <a:lnTo>
                      <a:pt x="159" y="7293"/>
                    </a:lnTo>
                    <a:lnTo>
                      <a:pt x="176" y="7317"/>
                    </a:lnTo>
                    <a:lnTo>
                      <a:pt x="192" y="7340"/>
                    </a:lnTo>
                    <a:lnTo>
                      <a:pt x="209" y="7363"/>
                    </a:lnTo>
                    <a:lnTo>
                      <a:pt x="227" y="7386"/>
                    </a:lnTo>
                    <a:lnTo>
                      <a:pt x="247" y="7408"/>
                    </a:lnTo>
                    <a:lnTo>
                      <a:pt x="266" y="7429"/>
                    </a:lnTo>
                    <a:lnTo>
                      <a:pt x="286" y="7450"/>
                    </a:lnTo>
                    <a:lnTo>
                      <a:pt x="307" y="7470"/>
                    </a:lnTo>
                    <a:lnTo>
                      <a:pt x="327" y="7490"/>
                    </a:lnTo>
                    <a:lnTo>
                      <a:pt x="349" y="7509"/>
                    </a:lnTo>
                    <a:lnTo>
                      <a:pt x="370" y="7528"/>
                    </a:lnTo>
                    <a:lnTo>
                      <a:pt x="393" y="7545"/>
                    </a:lnTo>
                    <a:lnTo>
                      <a:pt x="416" y="7562"/>
                    </a:lnTo>
                    <a:lnTo>
                      <a:pt x="439" y="7578"/>
                    </a:lnTo>
                    <a:lnTo>
                      <a:pt x="463" y="7594"/>
                    </a:lnTo>
                    <a:lnTo>
                      <a:pt x="487" y="7609"/>
                    </a:lnTo>
                    <a:lnTo>
                      <a:pt x="513" y="7623"/>
                    </a:lnTo>
                    <a:lnTo>
                      <a:pt x="537" y="7637"/>
                    </a:lnTo>
                    <a:lnTo>
                      <a:pt x="562" y="7649"/>
                    </a:lnTo>
                    <a:lnTo>
                      <a:pt x="589" y="7661"/>
                    </a:lnTo>
                    <a:lnTo>
                      <a:pt x="615" y="7673"/>
                    </a:lnTo>
                    <a:lnTo>
                      <a:pt x="641" y="7683"/>
                    </a:lnTo>
                    <a:lnTo>
                      <a:pt x="668" y="7693"/>
                    </a:lnTo>
                    <a:lnTo>
                      <a:pt x="695" y="7702"/>
                    </a:lnTo>
                    <a:lnTo>
                      <a:pt x="723" y="7711"/>
                    </a:lnTo>
                    <a:lnTo>
                      <a:pt x="750" y="7718"/>
                    </a:lnTo>
                    <a:lnTo>
                      <a:pt x="777" y="7725"/>
                    </a:lnTo>
                    <a:lnTo>
                      <a:pt x="806" y="7731"/>
                    </a:lnTo>
                    <a:lnTo>
                      <a:pt x="834" y="7736"/>
                    </a:lnTo>
                    <a:lnTo>
                      <a:pt x="863" y="7741"/>
                    </a:lnTo>
                    <a:lnTo>
                      <a:pt x="891" y="7744"/>
                    </a:lnTo>
                    <a:lnTo>
                      <a:pt x="921" y="7747"/>
                    </a:lnTo>
                    <a:lnTo>
                      <a:pt x="949" y="7749"/>
                    </a:lnTo>
                    <a:lnTo>
                      <a:pt x="978" y="7751"/>
                    </a:lnTo>
                    <a:lnTo>
                      <a:pt x="1008" y="7751"/>
                    </a:lnTo>
                    <a:lnTo>
                      <a:pt x="2427" y="7751"/>
                    </a:lnTo>
                    <a:lnTo>
                      <a:pt x="2427" y="3873"/>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16" name="Freeform 14"/>
              <p:cNvSpPr>
                <a:spLocks/>
              </p:cNvSpPr>
              <p:nvPr/>
            </p:nvSpPr>
            <p:spPr bwMode="auto">
              <a:xfrm>
                <a:off x="3276" y="1217"/>
                <a:ext cx="92" cy="122"/>
              </a:xfrm>
              <a:custGeom>
                <a:avLst/>
                <a:gdLst>
                  <a:gd name="T0" fmla="*/ 4143 w 5877"/>
                  <a:gd name="T1" fmla="*/ 992 h 7733"/>
                  <a:gd name="T2" fmla="*/ 4122 w 5877"/>
                  <a:gd name="T3" fmla="*/ 924 h 7733"/>
                  <a:gd name="T4" fmla="*/ 4096 w 5877"/>
                  <a:gd name="T5" fmla="*/ 858 h 7733"/>
                  <a:gd name="T6" fmla="*/ 4066 w 5877"/>
                  <a:gd name="T7" fmla="*/ 793 h 7733"/>
                  <a:gd name="T8" fmla="*/ 4032 w 5877"/>
                  <a:gd name="T9" fmla="*/ 732 h 7733"/>
                  <a:gd name="T10" fmla="*/ 3993 w 5877"/>
                  <a:gd name="T11" fmla="*/ 674 h 7733"/>
                  <a:gd name="T12" fmla="*/ 3951 w 5877"/>
                  <a:gd name="T13" fmla="*/ 619 h 7733"/>
                  <a:gd name="T14" fmla="*/ 3905 w 5877"/>
                  <a:gd name="T15" fmla="*/ 566 h 7733"/>
                  <a:gd name="T16" fmla="*/ 3855 w 5877"/>
                  <a:gd name="T17" fmla="*/ 517 h 7733"/>
                  <a:gd name="T18" fmla="*/ 3802 w 5877"/>
                  <a:gd name="T19" fmla="*/ 472 h 7733"/>
                  <a:gd name="T20" fmla="*/ 3747 w 5877"/>
                  <a:gd name="T21" fmla="*/ 430 h 7733"/>
                  <a:gd name="T22" fmla="*/ 3688 w 5877"/>
                  <a:gd name="T23" fmla="*/ 392 h 7733"/>
                  <a:gd name="T24" fmla="*/ 3626 w 5877"/>
                  <a:gd name="T25" fmla="*/ 359 h 7733"/>
                  <a:gd name="T26" fmla="*/ 3562 w 5877"/>
                  <a:gd name="T27" fmla="*/ 329 h 7733"/>
                  <a:gd name="T28" fmla="*/ 3496 w 5877"/>
                  <a:gd name="T29" fmla="*/ 303 h 7733"/>
                  <a:gd name="T30" fmla="*/ 3427 w 5877"/>
                  <a:gd name="T31" fmla="*/ 283 h 7733"/>
                  <a:gd name="T32" fmla="*/ 3357 w 5877"/>
                  <a:gd name="T33" fmla="*/ 267 h 7733"/>
                  <a:gd name="T34" fmla="*/ 0 w 5877"/>
                  <a:gd name="T35" fmla="*/ 3444 h 7733"/>
                  <a:gd name="T36" fmla="*/ 3680 w 5877"/>
                  <a:gd name="T37" fmla="*/ 3855 h 7733"/>
                  <a:gd name="T38" fmla="*/ 4870 w 5877"/>
                  <a:gd name="T39" fmla="*/ 7732 h 7733"/>
                  <a:gd name="T40" fmla="*/ 4929 w 5877"/>
                  <a:gd name="T41" fmla="*/ 7731 h 7733"/>
                  <a:gd name="T42" fmla="*/ 4987 w 5877"/>
                  <a:gd name="T43" fmla="*/ 7726 h 7733"/>
                  <a:gd name="T44" fmla="*/ 5044 w 5877"/>
                  <a:gd name="T45" fmla="*/ 7718 h 7733"/>
                  <a:gd name="T46" fmla="*/ 5100 w 5877"/>
                  <a:gd name="T47" fmla="*/ 7706 h 7733"/>
                  <a:gd name="T48" fmla="*/ 5155 w 5877"/>
                  <a:gd name="T49" fmla="*/ 7692 h 7733"/>
                  <a:gd name="T50" fmla="*/ 5210 w 5877"/>
                  <a:gd name="T51" fmla="*/ 7674 h 7733"/>
                  <a:gd name="T52" fmla="*/ 5263 w 5877"/>
                  <a:gd name="T53" fmla="*/ 7654 h 7733"/>
                  <a:gd name="T54" fmla="*/ 5315 w 5877"/>
                  <a:gd name="T55" fmla="*/ 7631 h 7733"/>
                  <a:gd name="T56" fmla="*/ 5365 w 5877"/>
                  <a:gd name="T57" fmla="*/ 7604 h 7733"/>
                  <a:gd name="T58" fmla="*/ 5414 w 5877"/>
                  <a:gd name="T59" fmla="*/ 7575 h 7733"/>
                  <a:gd name="T60" fmla="*/ 5462 w 5877"/>
                  <a:gd name="T61" fmla="*/ 7543 h 7733"/>
                  <a:gd name="T62" fmla="*/ 5508 w 5877"/>
                  <a:gd name="T63" fmla="*/ 7509 h 7733"/>
                  <a:gd name="T64" fmla="*/ 5551 w 5877"/>
                  <a:gd name="T65" fmla="*/ 7471 h 7733"/>
                  <a:gd name="T66" fmla="*/ 5592 w 5877"/>
                  <a:gd name="T67" fmla="*/ 7431 h 7733"/>
                  <a:gd name="T68" fmla="*/ 5631 w 5877"/>
                  <a:gd name="T69" fmla="*/ 7389 h 7733"/>
                  <a:gd name="T70" fmla="*/ 5669 w 5877"/>
                  <a:gd name="T71" fmla="*/ 7344 h 7733"/>
                  <a:gd name="T72" fmla="*/ 5702 w 5877"/>
                  <a:gd name="T73" fmla="*/ 7298 h 7733"/>
                  <a:gd name="T74" fmla="*/ 5734 w 5877"/>
                  <a:gd name="T75" fmla="*/ 7250 h 7733"/>
                  <a:gd name="T76" fmla="*/ 5762 w 5877"/>
                  <a:gd name="T77" fmla="*/ 7199 h 7733"/>
                  <a:gd name="T78" fmla="*/ 5788 w 5877"/>
                  <a:gd name="T79" fmla="*/ 7148 h 7733"/>
                  <a:gd name="T80" fmla="*/ 5809 w 5877"/>
                  <a:gd name="T81" fmla="*/ 7096 h 7733"/>
                  <a:gd name="T82" fmla="*/ 5828 w 5877"/>
                  <a:gd name="T83" fmla="*/ 7043 h 7733"/>
                  <a:gd name="T84" fmla="*/ 5845 w 5877"/>
                  <a:gd name="T85" fmla="*/ 6988 h 7733"/>
                  <a:gd name="T86" fmla="*/ 5858 w 5877"/>
                  <a:gd name="T87" fmla="*/ 6933 h 7733"/>
                  <a:gd name="T88" fmla="*/ 5867 w 5877"/>
                  <a:gd name="T89" fmla="*/ 6878 h 7733"/>
                  <a:gd name="T90" fmla="*/ 5873 w 5877"/>
                  <a:gd name="T91" fmla="*/ 6822 h 7733"/>
                  <a:gd name="T92" fmla="*/ 5877 w 5877"/>
                  <a:gd name="T93" fmla="*/ 6766 h 7733"/>
                  <a:gd name="T94" fmla="*/ 5877 w 5877"/>
                  <a:gd name="T95" fmla="*/ 6709 h 7733"/>
                  <a:gd name="T96" fmla="*/ 5873 w 5877"/>
                  <a:gd name="T97" fmla="*/ 6652 h 7733"/>
                  <a:gd name="T98" fmla="*/ 5867 w 5877"/>
                  <a:gd name="T99" fmla="*/ 6596 h 7733"/>
                  <a:gd name="T100" fmla="*/ 5857 w 5877"/>
                  <a:gd name="T101" fmla="*/ 6539 h 7733"/>
                  <a:gd name="T102" fmla="*/ 5844 w 5877"/>
                  <a:gd name="T103" fmla="*/ 6482 h 7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77" h="7733">
                    <a:moveTo>
                      <a:pt x="5844" y="6482"/>
                    </a:moveTo>
                    <a:lnTo>
                      <a:pt x="4143" y="992"/>
                    </a:lnTo>
                    <a:lnTo>
                      <a:pt x="4133" y="957"/>
                    </a:lnTo>
                    <a:lnTo>
                      <a:pt x="4122" y="924"/>
                    </a:lnTo>
                    <a:lnTo>
                      <a:pt x="4110" y="890"/>
                    </a:lnTo>
                    <a:lnTo>
                      <a:pt x="4096" y="858"/>
                    </a:lnTo>
                    <a:lnTo>
                      <a:pt x="4082" y="826"/>
                    </a:lnTo>
                    <a:lnTo>
                      <a:pt x="4066" y="793"/>
                    </a:lnTo>
                    <a:lnTo>
                      <a:pt x="4049" y="762"/>
                    </a:lnTo>
                    <a:lnTo>
                      <a:pt x="4032" y="732"/>
                    </a:lnTo>
                    <a:lnTo>
                      <a:pt x="4013" y="703"/>
                    </a:lnTo>
                    <a:lnTo>
                      <a:pt x="3993" y="674"/>
                    </a:lnTo>
                    <a:lnTo>
                      <a:pt x="3973" y="646"/>
                    </a:lnTo>
                    <a:lnTo>
                      <a:pt x="3951" y="619"/>
                    </a:lnTo>
                    <a:lnTo>
                      <a:pt x="3928" y="592"/>
                    </a:lnTo>
                    <a:lnTo>
                      <a:pt x="3905" y="566"/>
                    </a:lnTo>
                    <a:lnTo>
                      <a:pt x="3881" y="541"/>
                    </a:lnTo>
                    <a:lnTo>
                      <a:pt x="3855" y="517"/>
                    </a:lnTo>
                    <a:lnTo>
                      <a:pt x="3830" y="494"/>
                    </a:lnTo>
                    <a:lnTo>
                      <a:pt x="3802" y="472"/>
                    </a:lnTo>
                    <a:lnTo>
                      <a:pt x="3775" y="451"/>
                    </a:lnTo>
                    <a:lnTo>
                      <a:pt x="3747" y="430"/>
                    </a:lnTo>
                    <a:lnTo>
                      <a:pt x="3717" y="411"/>
                    </a:lnTo>
                    <a:lnTo>
                      <a:pt x="3688" y="392"/>
                    </a:lnTo>
                    <a:lnTo>
                      <a:pt x="3657" y="375"/>
                    </a:lnTo>
                    <a:lnTo>
                      <a:pt x="3626" y="359"/>
                    </a:lnTo>
                    <a:lnTo>
                      <a:pt x="3594" y="344"/>
                    </a:lnTo>
                    <a:lnTo>
                      <a:pt x="3562" y="329"/>
                    </a:lnTo>
                    <a:lnTo>
                      <a:pt x="3529" y="315"/>
                    </a:lnTo>
                    <a:lnTo>
                      <a:pt x="3496" y="303"/>
                    </a:lnTo>
                    <a:lnTo>
                      <a:pt x="3461" y="292"/>
                    </a:lnTo>
                    <a:lnTo>
                      <a:pt x="3427" y="283"/>
                    </a:lnTo>
                    <a:lnTo>
                      <a:pt x="3392" y="274"/>
                    </a:lnTo>
                    <a:lnTo>
                      <a:pt x="3357" y="267"/>
                    </a:lnTo>
                    <a:lnTo>
                      <a:pt x="1929" y="0"/>
                    </a:lnTo>
                    <a:lnTo>
                      <a:pt x="0" y="3444"/>
                    </a:lnTo>
                    <a:lnTo>
                      <a:pt x="3265" y="3444"/>
                    </a:lnTo>
                    <a:lnTo>
                      <a:pt x="3680" y="3855"/>
                    </a:lnTo>
                    <a:lnTo>
                      <a:pt x="3680" y="7733"/>
                    </a:lnTo>
                    <a:lnTo>
                      <a:pt x="4870" y="7732"/>
                    </a:lnTo>
                    <a:lnTo>
                      <a:pt x="4900" y="7732"/>
                    </a:lnTo>
                    <a:lnTo>
                      <a:pt x="4929" y="7731"/>
                    </a:lnTo>
                    <a:lnTo>
                      <a:pt x="4957" y="7729"/>
                    </a:lnTo>
                    <a:lnTo>
                      <a:pt x="4987" y="7726"/>
                    </a:lnTo>
                    <a:lnTo>
                      <a:pt x="5015" y="7722"/>
                    </a:lnTo>
                    <a:lnTo>
                      <a:pt x="5044" y="7718"/>
                    </a:lnTo>
                    <a:lnTo>
                      <a:pt x="5072" y="7712"/>
                    </a:lnTo>
                    <a:lnTo>
                      <a:pt x="5100" y="7706"/>
                    </a:lnTo>
                    <a:lnTo>
                      <a:pt x="5128" y="7699"/>
                    </a:lnTo>
                    <a:lnTo>
                      <a:pt x="5155" y="7692"/>
                    </a:lnTo>
                    <a:lnTo>
                      <a:pt x="5183" y="7684"/>
                    </a:lnTo>
                    <a:lnTo>
                      <a:pt x="5210" y="7674"/>
                    </a:lnTo>
                    <a:lnTo>
                      <a:pt x="5237" y="7665"/>
                    </a:lnTo>
                    <a:lnTo>
                      <a:pt x="5263" y="7654"/>
                    </a:lnTo>
                    <a:lnTo>
                      <a:pt x="5289" y="7643"/>
                    </a:lnTo>
                    <a:lnTo>
                      <a:pt x="5315" y="7631"/>
                    </a:lnTo>
                    <a:lnTo>
                      <a:pt x="5340" y="7618"/>
                    </a:lnTo>
                    <a:lnTo>
                      <a:pt x="5365" y="7604"/>
                    </a:lnTo>
                    <a:lnTo>
                      <a:pt x="5390" y="7590"/>
                    </a:lnTo>
                    <a:lnTo>
                      <a:pt x="5414" y="7575"/>
                    </a:lnTo>
                    <a:lnTo>
                      <a:pt x="5439" y="7560"/>
                    </a:lnTo>
                    <a:lnTo>
                      <a:pt x="5462" y="7543"/>
                    </a:lnTo>
                    <a:lnTo>
                      <a:pt x="5485" y="7527"/>
                    </a:lnTo>
                    <a:lnTo>
                      <a:pt x="5508" y="7509"/>
                    </a:lnTo>
                    <a:lnTo>
                      <a:pt x="5529" y="7491"/>
                    </a:lnTo>
                    <a:lnTo>
                      <a:pt x="5551" y="7471"/>
                    </a:lnTo>
                    <a:lnTo>
                      <a:pt x="5572" y="7451"/>
                    </a:lnTo>
                    <a:lnTo>
                      <a:pt x="5592" y="7431"/>
                    </a:lnTo>
                    <a:lnTo>
                      <a:pt x="5612" y="7410"/>
                    </a:lnTo>
                    <a:lnTo>
                      <a:pt x="5631" y="7389"/>
                    </a:lnTo>
                    <a:lnTo>
                      <a:pt x="5651" y="7367"/>
                    </a:lnTo>
                    <a:lnTo>
                      <a:pt x="5669" y="7344"/>
                    </a:lnTo>
                    <a:lnTo>
                      <a:pt x="5686" y="7321"/>
                    </a:lnTo>
                    <a:lnTo>
                      <a:pt x="5702" y="7298"/>
                    </a:lnTo>
                    <a:lnTo>
                      <a:pt x="5719" y="7274"/>
                    </a:lnTo>
                    <a:lnTo>
                      <a:pt x="5734" y="7250"/>
                    </a:lnTo>
                    <a:lnTo>
                      <a:pt x="5748" y="7224"/>
                    </a:lnTo>
                    <a:lnTo>
                      <a:pt x="5762" y="7199"/>
                    </a:lnTo>
                    <a:lnTo>
                      <a:pt x="5776" y="7174"/>
                    </a:lnTo>
                    <a:lnTo>
                      <a:pt x="5788" y="7148"/>
                    </a:lnTo>
                    <a:lnTo>
                      <a:pt x="5799" y="7122"/>
                    </a:lnTo>
                    <a:lnTo>
                      <a:pt x="5809" y="7096"/>
                    </a:lnTo>
                    <a:lnTo>
                      <a:pt x="5819" y="7070"/>
                    </a:lnTo>
                    <a:lnTo>
                      <a:pt x="5828" y="7043"/>
                    </a:lnTo>
                    <a:lnTo>
                      <a:pt x="5836" y="7016"/>
                    </a:lnTo>
                    <a:lnTo>
                      <a:pt x="5845" y="6988"/>
                    </a:lnTo>
                    <a:lnTo>
                      <a:pt x="5852" y="6961"/>
                    </a:lnTo>
                    <a:lnTo>
                      <a:pt x="5858" y="6933"/>
                    </a:lnTo>
                    <a:lnTo>
                      <a:pt x="5863" y="6906"/>
                    </a:lnTo>
                    <a:lnTo>
                      <a:pt x="5867" y="6878"/>
                    </a:lnTo>
                    <a:lnTo>
                      <a:pt x="5871" y="6850"/>
                    </a:lnTo>
                    <a:lnTo>
                      <a:pt x="5873" y="6822"/>
                    </a:lnTo>
                    <a:lnTo>
                      <a:pt x="5875" y="6794"/>
                    </a:lnTo>
                    <a:lnTo>
                      <a:pt x="5877" y="6766"/>
                    </a:lnTo>
                    <a:lnTo>
                      <a:pt x="5877" y="6737"/>
                    </a:lnTo>
                    <a:lnTo>
                      <a:pt x="5877" y="6709"/>
                    </a:lnTo>
                    <a:lnTo>
                      <a:pt x="5875" y="6680"/>
                    </a:lnTo>
                    <a:lnTo>
                      <a:pt x="5873" y="6652"/>
                    </a:lnTo>
                    <a:lnTo>
                      <a:pt x="5870" y="6624"/>
                    </a:lnTo>
                    <a:lnTo>
                      <a:pt x="5867" y="6596"/>
                    </a:lnTo>
                    <a:lnTo>
                      <a:pt x="5863" y="6567"/>
                    </a:lnTo>
                    <a:lnTo>
                      <a:pt x="5857" y="6539"/>
                    </a:lnTo>
                    <a:lnTo>
                      <a:pt x="5851" y="6511"/>
                    </a:lnTo>
                    <a:lnTo>
                      <a:pt x="5844" y="6482"/>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17" name="Freeform 15"/>
              <p:cNvSpPr>
                <a:spLocks/>
              </p:cNvSpPr>
              <p:nvPr/>
            </p:nvSpPr>
            <p:spPr bwMode="auto">
              <a:xfrm>
                <a:off x="3225" y="1284"/>
                <a:ext cx="96" cy="55"/>
              </a:xfrm>
              <a:custGeom>
                <a:avLst/>
                <a:gdLst>
                  <a:gd name="T0" fmla="*/ 116 w 6119"/>
                  <a:gd name="T1" fmla="*/ 3467 h 3469"/>
                  <a:gd name="T2" fmla="*/ 0 w 6119"/>
                  <a:gd name="T3" fmla="*/ 3467 h 3469"/>
                  <a:gd name="T4" fmla="*/ 0 w 6119"/>
                  <a:gd name="T5" fmla="*/ 3469 h 3469"/>
                  <a:gd name="T6" fmla="*/ 6005 w 6119"/>
                  <a:gd name="T7" fmla="*/ 3468 h 3469"/>
                  <a:gd name="T8" fmla="*/ 6005 w 6119"/>
                  <a:gd name="T9" fmla="*/ 3467 h 3469"/>
                  <a:gd name="T10" fmla="*/ 6119 w 6119"/>
                  <a:gd name="T11" fmla="*/ 3467 h 3469"/>
                  <a:gd name="T12" fmla="*/ 6119 w 6119"/>
                  <a:gd name="T13" fmla="*/ 0 h 3469"/>
                  <a:gd name="T14" fmla="*/ 116 w 6119"/>
                  <a:gd name="T15" fmla="*/ 0 h 3469"/>
                  <a:gd name="T16" fmla="*/ 116 w 6119"/>
                  <a:gd name="T17" fmla="*/ 3467 h 3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19" h="3469">
                    <a:moveTo>
                      <a:pt x="116" y="3467"/>
                    </a:moveTo>
                    <a:lnTo>
                      <a:pt x="0" y="3467"/>
                    </a:lnTo>
                    <a:lnTo>
                      <a:pt x="0" y="3469"/>
                    </a:lnTo>
                    <a:lnTo>
                      <a:pt x="6005" y="3468"/>
                    </a:lnTo>
                    <a:lnTo>
                      <a:pt x="6005" y="3467"/>
                    </a:lnTo>
                    <a:lnTo>
                      <a:pt x="6119" y="3467"/>
                    </a:lnTo>
                    <a:lnTo>
                      <a:pt x="6119" y="0"/>
                    </a:lnTo>
                    <a:lnTo>
                      <a:pt x="116" y="0"/>
                    </a:lnTo>
                    <a:lnTo>
                      <a:pt x="116" y="3467"/>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18" name="Rectangle 16"/>
              <p:cNvSpPr>
                <a:spLocks noChangeArrowheads="1"/>
              </p:cNvSpPr>
              <p:nvPr/>
            </p:nvSpPr>
            <p:spPr bwMode="auto">
              <a:xfrm>
                <a:off x="3201" y="1345"/>
                <a:ext cx="142" cy="12"/>
              </a:xfrm>
              <a:prstGeom prst="rect">
                <a:avLst/>
              </a:pr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sp>
            <p:nvSpPr>
              <p:cNvPr id="19" name="Freeform 17"/>
              <p:cNvSpPr>
                <a:spLocks noEditPoints="1"/>
              </p:cNvSpPr>
              <p:nvPr/>
            </p:nvSpPr>
            <p:spPr bwMode="auto">
              <a:xfrm>
                <a:off x="3220" y="1102"/>
                <a:ext cx="103" cy="125"/>
              </a:xfrm>
              <a:custGeom>
                <a:avLst/>
                <a:gdLst>
                  <a:gd name="T0" fmla="*/ 254 w 6621"/>
                  <a:gd name="T1" fmla="*/ 5122 h 7883"/>
                  <a:gd name="T2" fmla="*/ 401 w 6621"/>
                  <a:gd name="T3" fmla="*/ 5350 h 7883"/>
                  <a:gd name="T4" fmla="*/ 891 w 6621"/>
                  <a:gd name="T5" fmla="*/ 6389 h 7883"/>
                  <a:gd name="T6" fmla="*/ 1673 w 6621"/>
                  <a:gd name="T7" fmla="*/ 7265 h 7883"/>
                  <a:gd name="T8" fmla="*/ 2636 w 6621"/>
                  <a:gd name="T9" fmla="*/ 7779 h 7883"/>
                  <a:gd name="T10" fmla="*/ 3686 w 6621"/>
                  <a:gd name="T11" fmla="*/ 7855 h 7883"/>
                  <a:gd name="T12" fmla="*/ 4682 w 6621"/>
                  <a:gd name="T13" fmla="*/ 7472 h 7883"/>
                  <a:gd name="T14" fmla="*/ 5523 w 6621"/>
                  <a:gd name="T15" fmla="*/ 6702 h 7883"/>
                  <a:gd name="T16" fmla="*/ 6122 w 6621"/>
                  <a:gd name="T17" fmla="*/ 5621 h 7883"/>
                  <a:gd name="T18" fmla="*/ 6329 w 6621"/>
                  <a:gd name="T19" fmla="*/ 5189 h 7883"/>
                  <a:gd name="T20" fmla="*/ 6497 w 6621"/>
                  <a:gd name="T21" fmla="*/ 4813 h 7883"/>
                  <a:gd name="T22" fmla="*/ 6603 w 6621"/>
                  <a:gd name="T23" fmla="*/ 4523 h 7883"/>
                  <a:gd name="T24" fmla="*/ 6614 w 6621"/>
                  <a:gd name="T25" fmla="*/ 4237 h 7883"/>
                  <a:gd name="T26" fmla="*/ 6526 w 6621"/>
                  <a:gd name="T27" fmla="*/ 3990 h 7883"/>
                  <a:gd name="T28" fmla="*/ 6397 w 6621"/>
                  <a:gd name="T29" fmla="*/ 3826 h 7883"/>
                  <a:gd name="T30" fmla="*/ 6335 w 6621"/>
                  <a:gd name="T31" fmla="*/ 2602 h 7883"/>
                  <a:gd name="T32" fmla="*/ 5914 w 6621"/>
                  <a:gd name="T33" fmla="*/ 1208 h 7883"/>
                  <a:gd name="T34" fmla="*/ 4823 w 6621"/>
                  <a:gd name="T35" fmla="*/ 256 h 7883"/>
                  <a:gd name="T36" fmla="*/ 2801 w 6621"/>
                  <a:gd name="T37" fmla="*/ 23 h 7883"/>
                  <a:gd name="T38" fmla="*/ 1192 w 6621"/>
                  <a:gd name="T39" fmla="*/ 601 h 7883"/>
                  <a:gd name="T40" fmla="*/ 440 w 6621"/>
                  <a:gd name="T41" fmla="*/ 1771 h 7883"/>
                  <a:gd name="T42" fmla="*/ 227 w 6621"/>
                  <a:gd name="T43" fmla="*/ 3288 h 7883"/>
                  <a:gd name="T44" fmla="*/ 178 w 6621"/>
                  <a:gd name="T45" fmla="*/ 3901 h 7883"/>
                  <a:gd name="T46" fmla="*/ 42 w 6621"/>
                  <a:gd name="T47" fmla="*/ 4115 h 7883"/>
                  <a:gd name="T48" fmla="*/ 0 w 6621"/>
                  <a:gd name="T49" fmla="*/ 4384 h 7883"/>
                  <a:gd name="T50" fmla="*/ 58 w 6621"/>
                  <a:gd name="T51" fmla="*/ 4677 h 7883"/>
                  <a:gd name="T52" fmla="*/ 571 w 6621"/>
                  <a:gd name="T53" fmla="*/ 4140 h 7883"/>
                  <a:gd name="T54" fmla="*/ 1147 w 6621"/>
                  <a:gd name="T55" fmla="*/ 4161 h 7883"/>
                  <a:gd name="T56" fmla="*/ 1212 w 6621"/>
                  <a:gd name="T57" fmla="*/ 4122 h 7883"/>
                  <a:gd name="T58" fmla="*/ 2121 w 6621"/>
                  <a:gd name="T59" fmla="*/ 3510 h 7883"/>
                  <a:gd name="T60" fmla="*/ 3048 w 6621"/>
                  <a:gd name="T61" fmla="*/ 3668 h 7883"/>
                  <a:gd name="T62" fmla="*/ 3984 w 6621"/>
                  <a:gd name="T63" fmla="*/ 3758 h 7883"/>
                  <a:gd name="T64" fmla="*/ 4629 w 6621"/>
                  <a:gd name="T65" fmla="*/ 3751 h 7883"/>
                  <a:gd name="T66" fmla="*/ 5052 w 6621"/>
                  <a:gd name="T67" fmla="*/ 3683 h 7883"/>
                  <a:gd name="T68" fmla="*/ 5323 w 6621"/>
                  <a:gd name="T69" fmla="*/ 4189 h 7883"/>
                  <a:gd name="T70" fmla="*/ 5388 w 6621"/>
                  <a:gd name="T71" fmla="*/ 4211 h 7883"/>
                  <a:gd name="T72" fmla="*/ 6057 w 6621"/>
                  <a:gd name="T73" fmla="*/ 4127 h 7883"/>
                  <a:gd name="T74" fmla="*/ 6136 w 6621"/>
                  <a:gd name="T75" fmla="*/ 4170 h 7883"/>
                  <a:gd name="T76" fmla="*/ 6185 w 6621"/>
                  <a:gd name="T77" fmla="*/ 4249 h 7883"/>
                  <a:gd name="T78" fmla="*/ 6199 w 6621"/>
                  <a:gd name="T79" fmla="*/ 4373 h 7883"/>
                  <a:gd name="T80" fmla="*/ 6166 w 6621"/>
                  <a:gd name="T81" fmla="*/ 4520 h 7883"/>
                  <a:gd name="T82" fmla="*/ 6093 w 6621"/>
                  <a:gd name="T83" fmla="*/ 4689 h 7883"/>
                  <a:gd name="T84" fmla="*/ 5951 w 6621"/>
                  <a:gd name="T85" fmla="*/ 5003 h 7883"/>
                  <a:gd name="T86" fmla="*/ 5839 w 6621"/>
                  <a:gd name="T87" fmla="*/ 5129 h 7883"/>
                  <a:gd name="T88" fmla="*/ 5603 w 6621"/>
                  <a:gd name="T89" fmla="*/ 5768 h 7883"/>
                  <a:gd name="T90" fmla="*/ 5006 w 6621"/>
                  <a:gd name="T91" fmla="*/ 6662 h 7883"/>
                  <a:gd name="T92" fmla="*/ 4223 w 6621"/>
                  <a:gd name="T93" fmla="*/ 7251 h 7883"/>
                  <a:gd name="T94" fmla="*/ 3330 w 6621"/>
                  <a:gd name="T95" fmla="*/ 7466 h 7883"/>
                  <a:gd name="T96" fmla="*/ 2432 w 6621"/>
                  <a:gd name="T97" fmla="*/ 7257 h 7883"/>
                  <a:gd name="T98" fmla="*/ 1639 w 6621"/>
                  <a:gd name="T99" fmla="*/ 6673 h 7883"/>
                  <a:gd name="T100" fmla="*/ 1031 w 6621"/>
                  <a:gd name="T101" fmla="*/ 5783 h 7883"/>
                  <a:gd name="T102" fmla="*/ 786 w 6621"/>
                  <a:gd name="T103" fmla="*/ 5146 h 7883"/>
                  <a:gd name="T104" fmla="*/ 673 w 6621"/>
                  <a:gd name="T105" fmla="*/ 5021 h 7883"/>
                  <a:gd name="T106" fmla="*/ 528 w 6621"/>
                  <a:gd name="T107" fmla="*/ 4706 h 7883"/>
                  <a:gd name="T108" fmla="*/ 454 w 6621"/>
                  <a:gd name="T109" fmla="*/ 4539 h 7883"/>
                  <a:gd name="T110" fmla="*/ 422 w 6621"/>
                  <a:gd name="T111" fmla="*/ 4392 h 7883"/>
                  <a:gd name="T112" fmla="*/ 435 w 6621"/>
                  <a:gd name="T113" fmla="*/ 4268 h 7883"/>
                  <a:gd name="T114" fmla="*/ 484 w 6621"/>
                  <a:gd name="T115" fmla="*/ 4189 h 7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621" h="7883">
                    <a:moveTo>
                      <a:pt x="101" y="4775"/>
                    </a:moveTo>
                    <a:lnTo>
                      <a:pt x="114" y="4802"/>
                    </a:lnTo>
                    <a:lnTo>
                      <a:pt x="128" y="4835"/>
                    </a:lnTo>
                    <a:lnTo>
                      <a:pt x="143" y="4871"/>
                    </a:lnTo>
                    <a:lnTo>
                      <a:pt x="160" y="4909"/>
                    </a:lnTo>
                    <a:lnTo>
                      <a:pt x="192" y="4985"/>
                    </a:lnTo>
                    <a:lnTo>
                      <a:pt x="224" y="5056"/>
                    </a:lnTo>
                    <a:lnTo>
                      <a:pt x="239" y="5090"/>
                    </a:lnTo>
                    <a:lnTo>
                      <a:pt x="254" y="5122"/>
                    </a:lnTo>
                    <a:lnTo>
                      <a:pt x="270" y="5153"/>
                    </a:lnTo>
                    <a:lnTo>
                      <a:pt x="286" y="5183"/>
                    </a:lnTo>
                    <a:lnTo>
                      <a:pt x="301" y="5211"/>
                    </a:lnTo>
                    <a:lnTo>
                      <a:pt x="317" y="5237"/>
                    </a:lnTo>
                    <a:lnTo>
                      <a:pt x="333" y="5262"/>
                    </a:lnTo>
                    <a:lnTo>
                      <a:pt x="349" y="5286"/>
                    </a:lnTo>
                    <a:lnTo>
                      <a:pt x="366" y="5309"/>
                    </a:lnTo>
                    <a:lnTo>
                      <a:pt x="383" y="5331"/>
                    </a:lnTo>
                    <a:lnTo>
                      <a:pt x="401" y="5350"/>
                    </a:lnTo>
                    <a:lnTo>
                      <a:pt x="420" y="5368"/>
                    </a:lnTo>
                    <a:lnTo>
                      <a:pt x="465" y="5506"/>
                    </a:lnTo>
                    <a:lnTo>
                      <a:pt x="514" y="5641"/>
                    </a:lnTo>
                    <a:lnTo>
                      <a:pt x="568" y="5773"/>
                    </a:lnTo>
                    <a:lnTo>
                      <a:pt x="626" y="5903"/>
                    </a:lnTo>
                    <a:lnTo>
                      <a:pt x="686" y="6029"/>
                    </a:lnTo>
                    <a:lnTo>
                      <a:pt x="751" y="6153"/>
                    </a:lnTo>
                    <a:lnTo>
                      <a:pt x="819" y="6272"/>
                    </a:lnTo>
                    <a:lnTo>
                      <a:pt x="891" y="6389"/>
                    </a:lnTo>
                    <a:lnTo>
                      <a:pt x="967" y="6502"/>
                    </a:lnTo>
                    <a:lnTo>
                      <a:pt x="1045" y="6612"/>
                    </a:lnTo>
                    <a:lnTo>
                      <a:pt x="1127" y="6717"/>
                    </a:lnTo>
                    <a:lnTo>
                      <a:pt x="1211" y="6819"/>
                    </a:lnTo>
                    <a:lnTo>
                      <a:pt x="1298" y="6916"/>
                    </a:lnTo>
                    <a:lnTo>
                      <a:pt x="1389" y="7010"/>
                    </a:lnTo>
                    <a:lnTo>
                      <a:pt x="1481" y="7100"/>
                    </a:lnTo>
                    <a:lnTo>
                      <a:pt x="1576" y="7185"/>
                    </a:lnTo>
                    <a:lnTo>
                      <a:pt x="1673" y="7265"/>
                    </a:lnTo>
                    <a:lnTo>
                      <a:pt x="1772" y="7343"/>
                    </a:lnTo>
                    <a:lnTo>
                      <a:pt x="1875" y="7414"/>
                    </a:lnTo>
                    <a:lnTo>
                      <a:pt x="1978" y="7481"/>
                    </a:lnTo>
                    <a:lnTo>
                      <a:pt x="2084" y="7544"/>
                    </a:lnTo>
                    <a:lnTo>
                      <a:pt x="2192" y="7601"/>
                    </a:lnTo>
                    <a:lnTo>
                      <a:pt x="2300" y="7654"/>
                    </a:lnTo>
                    <a:lnTo>
                      <a:pt x="2411" y="7701"/>
                    </a:lnTo>
                    <a:lnTo>
                      <a:pt x="2523" y="7743"/>
                    </a:lnTo>
                    <a:lnTo>
                      <a:pt x="2636" y="7779"/>
                    </a:lnTo>
                    <a:lnTo>
                      <a:pt x="2750" y="7812"/>
                    </a:lnTo>
                    <a:lnTo>
                      <a:pt x="2866" y="7837"/>
                    </a:lnTo>
                    <a:lnTo>
                      <a:pt x="2982" y="7857"/>
                    </a:lnTo>
                    <a:lnTo>
                      <a:pt x="3099" y="7872"/>
                    </a:lnTo>
                    <a:lnTo>
                      <a:pt x="3217" y="7880"/>
                    </a:lnTo>
                    <a:lnTo>
                      <a:pt x="3334" y="7883"/>
                    </a:lnTo>
                    <a:lnTo>
                      <a:pt x="3452" y="7880"/>
                    </a:lnTo>
                    <a:lnTo>
                      <a:pt x="3570" y="7870"/>
                    </a:lnTo>
                    <a:lnTo>
                      <a:pt x="3686" y="7855"/>
                    </a:lnTo>
                    <a:lnTo>
                      <a:pt x="3801" y="7834"/>
                    </a:lnTo>
                    <a:lnTo>
                      <a:pt x="3916" y="7808"/>
                    </a:lnTo>
                    <a:lnTo>
                      <a:pt x="4030" y="7775"/>
                    </a:lnTo>
                    <a:lnTo>
                      <a:pt x="4142" y="7737"/>
                    </a:lnTo>
                    <a:lnTo>
                      <a:pt x="4253" y="7695"/>
                    </a:lnTo>
                    <a:lnTo>
                      <a:pt x="4363" y="7647"/>
                    </a:lnTo>
                    <a:lnTo>
                      <a:pt x="4471" y="7594"/>
                    </a:lnTo>
                    <a:lnTo>
                      <a:pt x="4578" y="7535"/>
                    </a:lnTo>
                    <a:lnTo>
                      <a:pt x="4682" y="7472"/>
                    </a:lnTo>
                    <a:lnTo>
                      <a:pt x="4785" y="7404"/>
                    </a:lnTo>
                    <a:lnTo>
                      <a:pt x="4885" y="7332"/>
                    </a:lnTo>
                    <a:lnTo>
                      <a:pt x="4984" y="7254"/>
                    </a:lnTo>
                    <a:lnTo>
                      <a:pt x="5080" y="7173"/>
                    </a:lnTo>
                    <a:lnTo>
                      <a:pt x="5174" y="7087"/>
                    </a:lnTo>
                    <a:lnTo>
                      <a:pt x="5265" y="6996"/>
                    </a:lnTo>
                    <a:lnTo>
                      <a:pt x="5353" y="6902"/>
                    </a:lnTo>
                    <a:lnTo>
                      <a:pt x="5439" y="6804"/>
                    </a:lnTo>
                    <a:lnTo>
                      <a:pt x="5523" y="6702"/>
                    </a:lnTo>
                    <a:lnTo>
                      <a:pt x="5603" y="6596"/>
                    </a:lnTo>
                    <a:lnTo>
                      <a:pt x="5680" y="6485"/>
                    </a:lnTo>
                    <a:lnTo>
                      <a:pt x="5753" y="6372"/>
                    </a:lnTo>
                    <a:lnTo>
                      <a:pt x="5824" y="6255"/>
                    </a:lnTo>
                    <a:lnTo>
                      <a:pt x="5891" y="6135"/>
                    </a:lnTo>
                    <a:lnTo>
                      <a:pt x="5954" y="6011"/>
                    </a:lnTo>
                    <a:lnTo>
                      <a:pt x="6014" y="5884"/>
                    </a:lnTo>
                    <a:lnTo>
                      <a:pt x="6070" y="5754"/>
                    </a:lnTo>
                    <a:lnTo>
                      <a:pt x="6122" y="5621"/>
                    </a:lnTo>
                    <a:lnTo>
                      <a:pt x="6169" y="5485"/>
                    </a:lnTo>
                    <a:lnTo>
                      <a:pt x="6213" y="5347"/>
                    </a:lnTo>
                    <a:lnTo>
                      <a:pt x="6231" y="5329"/>
                    </a:lnTo>
                    <a:lnTo>
                      <a:pt x="6248" y="5308"/>
                    </a:lnTo>
                    <a:lnTo>
                      <a:pt x="6266" y="5287"/>
                    </a:lnTo>
                    <a:lnTo>
                      <a:pt x="6282" y="5265"/>
                    </a:lnTo>
                    <a:lnTo>
                      <a:pt x="6298" y="5241"/>
                    </a:lnTo>
                    <a:lnTo>
                      <a:pt x="6313" y="5216"/>
                    </a:lnTo>
                    <a:lnTo>
                      <a:pt x="6329" y="5189"/>
                    </a:lnTo>
                    <a:lnTo>
                      <a:pt x="6344" y="5161"/>
                    </a:lnTo>
                    <a:lnTo>
                      <a:pt x="6359" y="5132"/>
                    </a:lnTo>
                    <a:lnTo>
                      <a:pt x="6374" y="5102"/>
                    </a:lnTo>
                    <a:lnTo>
                      <a:pt x="6389" y="5070"/>
                    </a:lnTo>
                    <a:lnTo>
                      <a:pt x="6404" y="5035"/>
                    </a:lnTo>
                    <a:lnTo>
                      <a:pt x="6435" y="4965"/>
                    </a:lnTo>
                    <a:lnTo>
                      <a:pt x="6467" y="4890"/>
                    </a:lnTo>
                    <a:lnTo>
                      <a:pt x="6482" y="4851"/>
                    </a:lnTo>
                    <a:lnTo>
                      <a:pt x="6497" y="4813"/>
                    </a:lnTo>
                    <a:lnTo>
                      <a:pt x="6511" y="4781"/>
                    </a:lnTo>
                    <a:lnTo>
                      <a:pt x="6523" y="4754"/>
                    </a:lnTo>
                    <a:lnTo>
                      <a:pt x="6539" y="4721"/>
                    </a:lnTo>
                    <a:lnTo>
                      <a:pt x="6553" y="4688"/>
                    </a:lnTo>
                    <a:lnTo>
                      <a:pt x="6565" y="4655"/>
                    </a:lnTo>
                    <a:lnTo>
                      <a:pt x="6577" y="4622"/>
                    </a:lnTo>
                    <a:lnTo>
                      <a:pt x="6586" y="4589"/>
                    </a:lnTo>
                    <a:lnTo>
                      <a:pt x="6595" y="4556"/>
                    </a:lnTo>
                    <a:lnTo>
                      <a:pt x="6603" y="4523"/>
                    </a:lnTo>
                    <a:lnTo>
                      <a:pt x="6609" y="4490"/>
                    </a:lnTo>
                    <a:lnTo>
                      <a:pt x="6614" y="4458"/>
                    </a:lnTo>
                    <a:lnTo>
                      <a:pt x="6618" y="4425"/>
                    </a:lnTo>
                    <a:lnTo>
                      <a:pt x="6620" y="4393"/>
                    </a:lnTo>
                    <a:lnTo>
                      <a:pt x="6621" y="4361"/>
                    </a:lnTo>
                    <a:lnTo>
                      <a:pt x="6621" y="4330"/>
                    </a:lnTo>
                    <a:lnTo>
                      <a:pt x="6620" y="4298"/>
                    </a:lnTo>
                    <a:lnTo>
                      <a:pt x="6617" y="4267"/>
                    </a:lnTo>
                    <a:lnTo>
                      <a:pt x="6614" y="4237"/>
                    </a:lnTo>
                    <a:lnTo>
                      <a:pt x="6609" y="4207"/>
                    </a:lnTo>
                    <a:lnTo>
                      <a:pt x="6603" y="4178"/>
                    </a:lnTo>
                    <a:lnTo>
                      <a:pt x="6595" y="4149"/>
                    </a:lnTo>
                    <a:lnTo>
                      <a:pt x="6586" y="4121"/>
                    </a:lnTo>
                    <a:lnTo>
                      <a:pt x="6577" y="4093"/>
                    </a:lnTo>
                    <a:lnTo>
                      <a:pt x="6566" y="4065"/>
                    </a:lnTo>
                    <a:lnTo>
                      <a:pt x="6554" y="4039"/>
                    </a:lnTo>
                    <a:lnTo>
                      <a:pt x="6541" y="4014"/>
                    </a:lnTo>
                    <a:lnTo>
                      <a:pt x="6526" y="3990"/>
                    </a:lnTo>
                    <a:lnTo>
                      <a:pt x="6511" y="3966"/>
                    </a:lnTo>
                    <a:lnTo>
                      <a:pt x="6495" y="3943"/>
                    </a:lnTo>
                    <a:lnTo>
                      <a:pt x="6478" y="3921"/>
                    </a:lnTo>
                    <a:lnTo>
                      <a:pt x="6459" y="3900"/>
                    </a:lnTo>
                    <a:lnTo>
                      <a:pt x="6439" y="3881"/>
                    </a:lnTo>
                    <a:lnTo>
                      <a:pt x="6419" y="3862"/>
                    </a:lnTo>
                    <a:lnTo>
                      <a:pt x="6397" y="3844"/>
                    </a:lnTo>
                    <a:lnTo>
                      <a:pt x="6397" y="3836"/>
                    </a:lnTo>
                    <a:lnTo>
                      <a:pt x="6397" y="3826"/>
                    </a:lnTo>
                    <a:lnTo>
                      <a:pt x="6397" y="3817"/>
                    </a:lnTo>
                    <a:lnTo>
                      <a:pt x="6397" y="3809"/>
                    </a:lnTo>
                    <a:lnTo>
                      <a:pt x="6396" y="3636"/>
                    </a:lnTo>
                    <a:lnTo>
                      <a:pt x="6393" y="3462"/>
                    </a:lnTo>
                    <a:lnTo>
                      <a:pt x="6387" y="3288"/>
                    </a:lnTo>
                    <a:lnTo>
                      <a:pt x="6379" y="3115"/>
                    </a:lnTo>
                    <a:lnTo>
                      <a:pt x="6368" y="2942"/>
                    </a:lnTo>
                    <a:lnTo>
                      <a:pt x="6353" y="2771"/>
                    </a:lnTo>
                    <a:lnTo>
                      <a:pt x="6335" y="2602"/>
                    </a:lnTo>
                    <a:lnTo>
                      <a:pt x="6311" y="2433"/>
                    </a:lnTo>
                    <a:lnTo>
                      <a:pt x="6283" y="2268"/>
                    </a:lnTo>
                    <a:lnTo>
                      <a:pt x="6249" y="2106"/>
                    </a:lnTo>
                    <a:lnTo>
                      <a:pt x="6211" y="1946"/>
                    </a:lnTo>
                    <a:lnTo>
                      <a:pt x="6165" y="1789"/>
                    </a:lnTo>
                    <a:lnTo>
                      <a:pt x="6113" y="1638"/>
                    </a:lnTo>
                    <a:lnTo>
                      <a:pt x="6056" y="1490"/>
                    </a:lnTo>
                    <a:lnTo>
                      <a:pt x="5989" y="1346"/>
                    </a:lnTo>
                    <a:lnTo>
                      <a:pt x="5914" y="1208"/>
                    </a:lnTo>
                    <a:lnTo>
                      <a:pt x="5832" y="1075"/>
                    </a:lnTo>
                    <a:lnTo>
                      <a:pt x="5742" y="949"/>
                    </a:lnTo>
                    <a:lnTo>
                      <a:pt x="5641" y="828"/>
                    </a:lnTo>
                    <a:lnTo>
                      <a:pt x="5531" y="714"/>
                    </a:lnTo>
                    <a:lnTo>
                      <a:pt x="5411" y="606"/>
                    </a:lnTo>
                    <a:lnTo>
                      <a:pt x="5281" y="507"/>
                    </a:lnTo>
                    <a:lnTo>
                      <a:pt x="5140" y="416"/>
                    </a:lnTo>
                    <a:lnTo>
                      <a:pt x="4987" y="331"/>
                    </a:lnTo>
                    <a:lnTo>
                      <a:pt x="4823" y="256"/>
                    </a:lnTo>
                    <a:lnTo>
                      <a:pt x="4647" y="190"/>
                    </a:lnTo>
                    <a:lnTo>
                      <a:pt x="4457" y="133"/>
                    </a:lnTo>
                    <a:lnTo>
                      <a:pt x="4255" y="85"/>
                    </a:lnTo>
                    <a:lnTo>
                      <a:pt x="4040" y="48"/>
                    </a:lnTo>
                    <a:lnTo>
                      <a:pt x="3810" y="21"/>
                    </a:lnTo>
                    <a:lnTo>
                      <a:pt x="3566" y="5"/>
                    </a:lnTo>
                    <a:lnTo>
                      <a:pt x="3307" y="0"/>
                    </a:lnTo>
                    <a:lnTo>
                      <a:pt x="3046" y="6"/>
                    </a:lnTo>
                    <a:lnTo>
                      <a:pt x="2801" y="23"/>
                    </a:lnTo>
                    <a:lnTo>
                      <a:pt x="2570" y="51"/>
                    </a:lnTo>
                    <a:lnTo>
                      <a:pt x="2353" y="88"/>
                    </a:lnTo>
                    <a:lnTo>
                      <a:pt x="2150" y="136"/>
                    </a:lnTo>
                    <a:lnTo>
                      <a:pt x="1959" y="192"/>
                    </a:lnTo>
                    <a:lnTo>
                      <a:pt x="1783" y="257"/>
                    </a:lnTo>
                    <a:lnTo>
                      <a:pt x="1617" y="330"/>
                    </a:lnTo>
                    <a:lnTo>
                      <a:pt x="1464" y="413"/>
                    </a:lnTo>
                    <a:lnTo>
                      <a:pt x="1322" y="503"/>
                    </a:lnTo>
                    <a:lnTo>
                      <a:pt x="1192" y="601"/>
                    </a:lnTo>
                    <a:lnTo>
                      <a:pt x="1071" y="706"/>
                    </a:lnTo>
                    <a:lnTo>
                      <a:pt x="962" y="818"/>
                    </a:lnTo>
                    <a:lnTo>
                      <a:pt x="861" y="937"/>
                    </a:lnTo>
                    <a:lnTo>
                      <a:pt x="771" y="1062"/>
                    </a:lnTo>
                    <a:lnTo>
                      <a:pt x="688" y="1194"/>
                    </a:lnTo>
                    <a:lnTo>
                      <a:pt x="614" y="1330"/>
                    </a:lnTo>
                    <a:lnTo>
                      <a:pt x="549" y="1472"/>
                    </a:lnTo>
                    <a:lnTo>
                      <a:pt x="491" y="1620"/>
                    </a:lnTo>
                    <a:lnTo>
                      <a:pt x="440" y="1771"/>
                    </a:lnTo>
                    <a:lnTo>
                      <a:pt x="395" y="1927"/>
                    </a:lnTo>
                    <a:lnTo>
                      <a:pt x="357" y="2086"/>
                    </a:lnTo>
                    <a:lnTo>
                      <a:pt x="324" y="2250"/>
                    </a:lnTo>
                    <a:lnTo>
                      <a:pt x="298" y="2417"/>
                    </a:lnTo>
                    <a:lnTo>
                      <a:pt x="275" y="2586"/>
                    </a:lnTo>
                    <a:lnTo>
                      <a:pt x="257" y="2759"/>
                    </a:lnTo>
                    <a:lnTo>
                      <a:pt x="244" y="2934"/>
                    </a:lnTo>
                    <a:lnTo>
                      <a:pt x="234" y="3111"/>
                    </a:lnTo>
                    <a:lnTo>
                      <a:pt x="227" y="3288"/>
                    </a:lnTo>
                    <a:lnTo>
                      <a:pt x="222" y="3468"/>
                    </a:lnTo>
                    <a:lnTo>
                      <a:pt x="220" y="3648"/>
                    </a:lnTo>
                    <a:lnTo>
                      <a:pt x="220" y="3829"/>
                    </a:lnTo>
                    <a:lnTo>
                      <a:pt x="220" y="3838"/>
                    </a:lnTo>
                    <a:lnTo>
                      <a:pt x="220" y="3847"/>
                    </a:lnTo>
                    <a:lnTo>
                      <a:pt x="221" y="3855"/>
                    </a:lnTo>
                    <a:lnTo>
                      <a:pt x="221" y="3864"/>
                    </a:lnTo>
                    <a:lnTo>
                      <a:pt x="198" y="3882"/>
                    </a:lnTo>
                    <a:lnTo>
                      <a:pt x="178" y="3901"/>
                    </a:lnTo>
                    <a:lnTo>
                      <a:pt x="159" y="3921"/>
                    </a:lnTo>
                    <a:lnTo>
                      <a:pt x="140" y="3942"/>
                    </a:lnTo>
                    <a:lnTo>
                      <a:pt x="123" y="3964"/>
                    </a:lnTo>
                    <a:lnTo>
                      <a:pt x="107" y="3987"/>
                    </a:lnTo>
                    <a:lnTo>
                      <a:pt x="92" y="4011"/>
                    </a:lnTo>
                    <a:lnTo>
                      <a:pt x="77" y="4036"/>
                    </a:lnTo>
                    <a:lnTo>
                      <a:pt x="64" y="4061"/>
                    </a:lnTo>
                    <a:lnTo>
                      <a:pt x="53" y="4088"/>
                    </a:lnTo>
                    <a:lnTo>
                      <a:pt x="42" y="4115"/>
                    </a:lnTo>
                    <a:lnTo>
                      <a:pt x="33" y="4143"/>
                    </a:lnTo>
                    <a:lnTo>
                      <a:pt x="25" y="4171"/>
                    </a:lnTo>
                    <a:lnTo>
                      <a:pt x="18" y="4200"/>
                    </a:lnTo>
                    <a:lnTo>
                      <a:pt x="12" y="4229"/>
                    </a:lnTo>
                    <a:lnTo>
                      <a:pt x="7" y="4259"/>
                    </a:lnTo>
                    <a:lnTo>
                      <a:pt x="3" y="4289"/>
                    </a:lnTo>
                    <a:lnTo>
                      <a:pt x="1" y="4320"/>
                    </a:lnTo>
                    <a:lnTo>
                      <a:pt x="0" y="4352"/>
                    </a:lnTo>
                    <a:lnTo>
                      <a:pt x="0" y="4384"/>
                    </a:lnTo>
                    <a:lnTo>
                      <a:pt x="1" y="4415"/>
                    </a:lnTo>
                    <a:lnTo>
                      <a:pt x="4" y="4447"/>
                    </a:lnTo>
                    <a:lnTo>
                      <a:pt x="8" y="4480"/>
                    </a:lnTo>
                    <a:lnTo>
                      <a:pt x="14" y="4512"/>
                    </a:lnTo>
                    <a:lnTo>
                      <a:pt x="20" y="4545"/>
                    </a:lnTo>
                    <a:lnTo>
                      <a:pt x="28" y="4578"/>
                    </a:lnTo>
                    <a:lnTo>
                      <a:pt x="37" y="4611"/>
                    </a:lnTo>
                    <a:lnTo>
                      <a:pt x="47" y="4644"/>
                    </a:lnTo>
                    <a:lnTo>
                      <a:pt x="58" y="4677"/>
                    </a:lnTo>
                    <a:lnTo>
                      <a:pt x="71" y="4709"/>
                    </a:lnTo>
                    <a:lnTo>
                      <a:pt x="86" y="4742"/>
                    </a:lnTo>
                    <a:lnTo>
                      <a:pt x="101" y="4775"/>
                    </a:lnTo>
                    <a:close/>
                    <a:moveTo>
                      <a:pt x="500" y="4180"/>
                    </a:moveTo>
                    <a:lnTo>
                      <a:pt x="509" y="4176"/>
                    </a:lnTo>
                    <a:lnTo>
                      <a:pt x="526" y="4169"/>
                    </a:lnTo>
                    <a:lnTo>
                      <a:pt x="542" y="4161"/>
                    </a:lnTo>
                    <a:lnTo>
                      <a:pt x="558" y="4151"/>
                    </a:lnTo>
                    <a:lnTo>
                      <a:pt x="571" y="4140"/>
                    </a:lnTo>
                    <a:lnTo>
                      <a:pt x="584" y="4128"/>
                    </a:lnTo>
                    <a:lnTo>
                      <a:pt x="596" y="4115"/>
                    </a:lnTo>
                    <a:lnTo>
                      <a:pt x="607" y="4101"/>
                    </a:lnTo>
                    <a:lnTo>
                      <a:pt x="616" y="4086"/>
                    </a:lnTo>
                    <a:lnTo>
                      <a:pt x="1113" y="4162"/>
                    </a:lnTo>
                    <a:lnTo>
                      <a:pt x="1121" y="4163"/>
                    </a:lnTo>
                    <a:lnTo>
                      <a:pt x="1130" y="4163"/>
                    </a:lnTo>
                    <a:lnTo>
                      <a:pt x="1139" y="4162"/>
                    </a:lnTo>
                    <a:lnTo>
                      <a:pt x="1147" y="4161"/>
                    </a:lnTo>
                    <a:lnTo>
                      <a:pt x="1155" y="4159"/>
                    </a:lnTo>
                    <a:lnTo>
                      <a:pt x="1163" y="4157"/>
                    </a:lnTo>
                    <a:lnTo>
                      <a:pt x="1172" y="4154"/>
                    </a:lnTo>
                    <a:lnTo>
                      <a:pt x="1180" y="4150"/>
                    </a:lnTo>
                    <a:lnTo>
                      <a:pt x="1187" y="4145"/>
                    </a:lnTo>
                    <a:lnTo>
                      <a:pt x="1194" y="4140"/>
                    </a:lnTo>
                    <a:lnTo>
                      <a:pt x="1200" y="4135"/>
                    </a:lnTo>
                    <a:lnTo>
                      <a:pt x="1206" y="4129"/>
                    </a:lnTo>
                    <a:lnTo>
                      <a:pt x="1212" y="4122"/>
                    </a:lnTo>
                    <a:lnTo>
                      <a:pt x="1217" y="4115"/>
                    </a:lnTo>
                    <a:lnTo>
                      <a:pt x="1221" y="4108"/>
                    </a:lnTo>
                    <a:lnTo>
                      <a:pt x="1225" y="4100"/>
                    </a:lnTo>
                    <a:lnTo>
                      <a:pt x="1538" y="3385"/>
                    </a:lnTo>
                    <a:lnTo>
                      <a:pt x="1616" y="3403"/>
                    </a:lnTo>
                    <a:lnTo>
                      <a:pt x="1715" y="3425"/>
                    </a:lnTo>
                    <a:lnTo>
                      <a:pt x="1833" y="3451"/>
                    </a:lnTo>
                    <a:lnTo>
                      <a:pt x="1969" y="3480"/>
                    </a:lnTo>
                    <a:lnTo>
                      <a:pt x="2121" y="3510"/>
                    </a:lnTo>
                    <a:lnTo>
                      <a:pt x="2286" y="3542"/>
                    </a:lnTo>
                    <a:lnTo>
                      <a:pt x="2373" y="3558"/>
                    </a:lnTo>
                    <a:lnTo>
                      <a:pt x="2464" y="3575"/>
                    </a:lnTo>
                    <a:lnTo>
                      <a:pt x="2556" y="3592"/>
                    </a:lnTo>
                    <a:lnTo>
                      <a:pt x="2650" y="3608"/>
                    </a:lnTo>
                    <a:lnTo>
                      <a:pt x="2748" y="3623"/>
                    </a:lnTo>
                    <a:lnTo>
                      <a:pt x="2846" y="3639"/>
                    </a:lnTo>
                    <a:lnTo>
                      <a:pt x="2947" y="3654"/>
                    </a:lnTo>
                    <a:lnTo>
                      <a:pt x="3048" y="3668"/>
                    </a:lnTo>
                    <a:lnTo>
                      <a:pt x="3151" y="3682"/>
                    </a:lnTo>
                    <a:lnTo>
                      <a:pt x="3254" y="3695"/>
                    </a:lnTo>
                    <a:lnTo>
                      <a:pt x="3358" y="3707"/>
                    </a:lnTo>
                    <a:lnTo>
                      <a:pt x="3462" y="3719"/>
                    </a:lnTo>
                    <a:lnTo>
                      <a:pt x="3568" y="3729"/>
                    </a:lnTo>
                    <a:lnTo>
                      <a:pt x="3672" y="3738"/>
                    </a:lnTo>
                    <a:lnTo>
                      <a:pt x="3777" y="3746"/>
                    </a:lnTo>
                    <a:lnTo>
                      <a:pt x="3881" y="3753"/>
                    </a:lnTo>
                    <a:lnTo>
                      <a:pt x="3984" y="3758"/>
                    </a:lnTo>
                    <a:lnTo>
                      <a:pt x="4086" y="3762"/>
                    </a:lnTo>
                    <a:lnTo>
                      <a:pt x="4186" y="3764"/>
                    </a:lnTo>
                    <a:lnTo>
                      <a:pt x="4285" y="3764"/>
                    </a:lnTo>
                    <a:lnTo>
                      <a:pt x="4346" y="3764"/>
                    </a:lnTo>
                    <a:lnTo>
                      <a:pt x="4405" y="3763"/>
                    </a:lnTo>
                    <a:lnTo>
                      <a:pt x="4463" y="3761"/>
                    </a:lnTo>
                    <a:lnTo>
                      <a:pt x="4520" y="3758"/>
                    </a:lnTo>
                    <a:lnTo>
                      <a:pt x="4575" y="3755"/>
                    </a:lnTo>
                    <a:lnTo>
                      <a:pt x="4629" y="3751"/>
                    </a:lnTo>
                    <a:lnTo>
                      <a:pt x="4681" y="3746"/>
                    </a:lnTo>
                    <a:lnTo>
                      <a:pt x="4732" y="3741"/>
                    </a:lnTo>
                    <a:lnTo>
                      <a:pt x="4782" y="3734"/>
                    </a:lnTo>
                    <a:lnTo>
                      <a:pt x="4830" y="3728"/>
                    </a:lnTo>
                    <a:lnTo>
                      <a:pt x="4877" y="3720"/>
                    </a:lnTo>
                    <a:lnTo>
                      <a:pt x="4923" y="3712"/>
                    </a:lnTo>
                    <a:lnTo>
                      <a:pt x="4968" y="3703"/>
                    </a:lnTo>
                    <a:lnTo>
                      <a:pt x="5010" y="3693"/>
                    </a:lnTo>
                    <a:lnTo>
                      <a:pt x="5052" y="3683"/>
                    </a:lnTo>
                    <a:lnTo>
                      <a:pt x="5091" y="3672"/>
                    </a:lnTo>
                    <a:lnTo>
                      <a:pt x="5290" y="4146"/>
                    </a:lnTo>
                    <a:lnTo>
                      <a:pt x="5293" y="4154"/>
                    </a:lnTo>
                    <a:lnTo>
                      <a:pt x="5297" y="4161"/>
                    </a:lnTo>
                    <a:lnTo>
                      <a:pt x="5301" y="4167"/>
                    </a:lnTo>
                    <a:lnTo>
                      <a:pt x="5307" y="4173"/>
                    </a:lnTo>
                    <a:lnTo>
                      <a:pt x="5312" y="4179"/>
                    </a:lnTo>
                    <a:lnTo>
                      <a:pt x="5317" y="4184"/>
                    </a:lnTo>
                    <a:lnTo>
                      <a:pt x="5323" y="4189"/>
                    </a:lnTo>
                    <a:lnTo>
                      <a:pt x="5330" y="4193"/>
                    </a:lnTo>
                    <a:lnTo>
                      <a:pt x="5336" y="4197"/>
                    </a:lnTo>
                    <a:lnTo>
                      <a:pt x="5343" y="4201"/>
                    </a:lnTo>
                    <a:lnTo>
                      <a:pt x="5350" y="4204"/>
                    </a:lnTo>
                    <a:lnTo>
                      <a:pt x="5357" y="4206"/>
                    </a:lnTo>
                    <a:lnTo>
                      <a:pt x="5364" y="4208"/>
                    </a:lnTo>
                    <a:lnTo>
                      <a:pt x="5372" y="4210"/>
                    </a:lnTo>
                    <a:lnTo>
                      <a:pt x="5380" y="4210"/>
                    </a:lnTo>
                    <a:lnTo>
                      <a:pt x="5388" y="4211"/>
                    </a:lnTo>
                    <a:lnTo>
                      <a:pt x="5402" y="4210"/>
                    </a:lnTo>
                    <a:lnTo>
                      <a:pt x="5416" y="4207"/>
                    </a:lnTo>
                    <a:lnTo>
                      <a:pt x="5993" y="4046"/>
                    </a:lnTo>
                    <a:lnTo>
                      <a:pt x="6003" y="4065"/>
                    </a:lnTo>
                    <a:lnTo>
                      <a:pt x="6014" y="4083"/>
                    </a:lnTo>
                    <a:lnTo>
                      <a:pt x="6026" y="4099"/>
                    </a:lnTo>
                    <a:lnTo>
                      <a:pt x="6040" y="4114"/>
                    </a:lnTo>
                    <a:lnTo>
                      <a:pt x="6048" y="4121"/>
                    </a:lnTo>
                    <a:lnTo>
                      <a:pt x="6057" y="4127"/>
                    </a:lnTo>
                    <a:lnTo>
                      <a:pt x="6065" y="4134"/>
                    </a:lnTo>
                    <a:lnTo>
                      <a:pt x="6074" y="4139"/>
                    </a:lnTo>
                    <a:lnTo>
                      <a:pt x="6083" y="4145"/>
                    </a:lnTo>
                    <a:lnTo>
                      <a:pt x="6092" y="4150"/>
                    </a:lnTo>
                    <a:lnTo>
                      <a:pt x="6102" y="4154"/>
                    </a:lnTo>
                    <a:lnTo>
                      <a:pt x="6112" y="4158"/>
                    </a:lnTo>
                    <a:lnTo>
                      <a:pt x="6121" y="4161"/>
                    </a:lnTo>
                    <a:lnTo>
                      <a:pt x="6129" y="4165"/>
                    </a:lnTo>
                    <a:lnTo>
                      <a:pt x="6136" y="4170"/>
                    </a:lnTo>
                    <a:lnTo>
                      <a:pt x="6143" y="4176"/>
                    </a:lnTo>
                    <a:lnTo>
                      <a:pt x="6150" y="4183"/>
                    </a:lnTo>
                    <a:lnTo>
                      <a:pt x="6156" y="4190"/>
                    </a:lnTo>
                    <a:lnTo>
                      <a:pt x="6162" y="4199"/>
                    </a:lnTo>
                    <a:lnTo>
                      <a:pt x="6167" y="4207"/>
                    </a:lnTo>
                    <a:lnTo>
                      <a:pt x="6173" y="4217"/>
                    </a:lnTo>
                    <a:lnTo>
                      <a:pt x="6177" y="4227"/>
                    </a:lnTo>
                    <a:lnTo>
                      <a:pt x="6181" y="4238"/>
                    </a:lnTo>
                    <a:lnTo>
                      <a:pt x="6185" y="4249"/>
                    </a:lnTo>
                    <a:lnTo>
                      <a:pt x="6190" y="4261"/>
                    </a:lnTo>
                    <a:lnTo>
                      <a:pt x="6193" y="4273"/>
                    </a:lnTo>
                    <a:lnTo>
                      <a:pt x="6195" y="4286"/>
                    </a:lnTo>
                    <a:lnTo>
                      <a:pt x="6197" y="4299"/>
                    </a:lnTo>
                    <a:lnTo>
                      <a:pt x="6198" y="4313"/>
                    </a:lnTo>
                    <a:lnTo>
                      <a:pt x="6199" y="4328"/>
                    </a:lnTo>
                    <a:lnTo>
                      <a:pt x="6200" y="4342"/>
                    </a:lnTo>
                    <a:lnTo>
                      <a:pt x="6200" y="4357"/>
                    </a:lnTo>
                    <a:lnTo>
                      <a:pt x="6199" y="4373"/>
                    </a:lnTo>
                    <a:lnTo>
                      <a:pt x="6198" y="4388"/>
                    </a:lnTo>
                    <a:lnTo>
                      <a:pt x="6196" y="4404"/>
                    </a:lnTo>
                    <a:lnTo>
                      <a:pt x="6194" y="4420"/>
                    </a:lnTo>
                    <a:lnTo>
                      <a:pt x="6191" y="4436"/>
                    </a:lnTo>
                    <a:lnTo>
                      <a:pt x="6186" y="4453"/>
                    </a:lnTo>
                    <a:lnTo>
                      <a:pt x="6182" y="4469"/>
                    </a:lnTo>
                    <a:lnTo>
                      <a:pt x="6177" y="4486"/>
                    </a:lnTo>
                    <a:lnTo>
                      <a:pt x="6172" y="4503"/>
                    </a:lnTo>
                    <a:lnTo>
                      <a:pt x="6166" y="4520"/>
                    </a:lnTo>
                    <a:lnTo>
                      <a:pt x="6159" y="4537"/>
                    </a:lnTo>
                    <a:lnTo>
                      <a:pt x="6152" y="4555"/>
                    </a:lnTo>
                    <a:lnTo>
                      <a:pt x="6144" y="4573"/>
                    </a:lnTo>
                    <a:lnTo>
                      <a:pt x="6136" y="4590"/>
                    </a:lnTo>
                    <a:lnTo>
                      <a:pt x="6128" y="4608"/>
                    </a:lnTo>
                    <a:lnTo>
                      <a:pt x="6118" y="4627"/>
                    </a:lnTo>
                    <a:lnTo>
                      <a:pt x="6110" y="4647"/>
                    </a:lnTo>
                    <a:lnTo>
                      <a:pt x="6102" y="4668"/>
                    </a:lnTo>
                    <a:lnTo>
                      <a:pt x="6093" y="4689"/>
                    </a:lnTo>
                    <a:lnTo>
                      <a:pt x="6084" y="4710"/>
                    </a:lnTo>
                    <a:lnTo>
                      <a:pt x="6075" y="4733"/>
                    </a:lnTo>
                    <a:lnTo>
                      <a:pt x="6060" y="4769"/>
                    </a:lnTo>
                    <a:lnTo>
                      <a:pt x="6042" y="4810"/>
                    </a:lnTo>
                    <a:lnTo>
                      <a:pt x="6023" y="4857"/>
                    </a:lnTo>
                    <a:lnTo>
                      <a:pt x="6002" y="4902"/>
                    </a:lnTo>
                    <a:lnTo>
                      <a:pt x="5981" y="4946"/>
                    </a:lnTo>
                    <a:lnTo>
                      <a:pt x="5960" y="4986"/>
                    </a:lnTo>
                    <a:lnTo>
                      <a:pt x="5951" y="5003"/>
                    </a:lnTo>
                    <a:lnTo>
                      <a:pt x="5941" y="5019"/>
                    </a:lnTo>
                    <a:lnTo>
                      <a:pt x="5932" y="5031"/>
                    </a:lnTo>
                    <a:lnTo>
                      <a:pt x="5924" y="5042"/>
                    </a:lnTo>
                    <a:lnTo>
                      <a:pt x="5906" y="5053"/>
                    </a:lnTo>
                    <a:lnTo>
                      <a:pt x="5890" y="5065"/>
                    </a:lnTo>
                    <a:lnTo>
                      <a:pt x="5875" y="5080"/>
                    </a:lnTo>
                    <a:lnTo>
                      <a:pt x="5862" y="5095"/>
                    </a:lnTo>
                    <a:lnTo>
                      <a:pt x="5850" y="5112"/>
                    </a:lnTo>
                    <a:lnTo>
                      <a:pt x="5839" y="5129"/>
                    </a:lnTo>
                    <a:lnTo>
                      <a:pt x="5835" y="5139"/>
                    </a:lnTo>
                    <a:lnTo>
                      <a:pt x="5831" y="5148"/>
                    </a:lnTo>
                    <a:lnTo>
                      <a:pt x="5828" y="5158"/>
                    </a:lnTo>
                    <a:lnTo>
                      <a:pt x="5825" y="5167"/>
                    </a:lnTo>
                    <a:lnTo>
                      <a:pt x="5788" y="5292"/>
                    </a:lnTo>
                    <a:lnTo>
                      <a:pt x="5747" y="5416"/>
                    </a:lnTo>
                    <a:lnTo>
                      <a:pt x="5702" y="5536"/>
                    </a:lnTo>
                    <a:lnTo>
                      <a:pt x="5654" y="5654"/>
                    </a:lnTo>
                    <a:lnTo>
                      <a:pt x="5603" y="5768"/>
                    </a:lnTo>
                    <a:lnTo>
                      <a:pt x="5548" y="5881"/>
                    </a:lnTo>
                    <a:lnTo>
                      <a:pt x="5490" y="5989"/>
                    </a:lnTo>
                    <a:lnTo>
                      <a:pt x="5429" y="6096"/>
                    </a:lnTo>
                    <a:lnTo>
                      <a:pt x="5365" y="6198"/>
                    </a:lnTo>
                    <a:lnTo>
                      <a:pt x="5298" y="6298"/>
                    </a:lnTo>
                    <a:lnTo>
                      <a:pt x="5229" y="6394"/>
                    </a:lnTo>
                    <a:lnTo>
                      <a:pt x="5157" y="6487"/>
                    </a:lnTo>
                    <a:lnTo>
                      <a:pt x="5083" y="6577"/>
                    </a:lnTo>
                    <a:lnTo>
                      <a:pt x="5006" y="6662"/>
                    </a:lnTo>
                    <a:lnTo>
                      <a:pt x="4927" y="6743"/>
                    </a:lnTo>
                    <a:lnTo>
                      <a:pt x="4846" y="6822"/>
                    </a:lnTo>
                    <a:lnTo>
                      <a:pt x="4761" y="6896"/>
                    </a:lnTo>
                    <a:lnTo>
                      <a:pt x="4676" y="6966"/>
                    </a:lnTo>
                    <a:lnTo>
                      <a:pt x="4589" y="7031"/>
                    </a:lnTo>
                    <a:lnTo>
                      <a:pt x="4500" y="7094"/>
                    </a:lnTo>
                    <a:lnTo>
                      <a:pt x="4408" y="7151"/>
                    </a:lnTo>
                    <a:lnTo>
                      <a:pt x="4316" y="7203"/>
                    </a:lnTo>
                    <a:lnTo>
                      <a:pt x="4223" y="7251"/>
                    </a:lnTo>
                    <a:lnTo>
                      <a:pt x="4127" y="7296"/>
                    </a:lnTo>
                    <a:lnTo>
                      <a:pt x="4031" y="7335"/>
                    </a:lnTo>
                    <a:lnTo>
                      <a:pt x="3933" y="7369"/>
                    </a:lnTo>
                    <a:lnTo>
                      <a:pt x="3835" y="7398"/>
                    </a:lnTo>
                    <a:lnTo>
                      <a:pt x="3735" y="7422"/>
                    </a:lnTo>
                    <a:lnTo>
                      <a:pt x="3635" y="7441"/>
                    </a:lnTo>
                    <a:lnTo>
                      <a:pt x="3534" y="7455"/>
                    </a:lnTo>
                    <a:lnTo>
                      <a:pt x="3433" y="7463"/>
                    </a:lnTo>
                    <a:lnTo>
                      <a:pt x="3330" y="7466"/>
                    </a:lnTo>
                    <a:lnTo>
                      <a:pt x="3228" y="7464"/>
                    </a:lnTo>
                    <a:lnTo>
                      <a:pt x="3126" y="7456"/>
                    </a:lnTo>
                    <a:lnTo>
                      <a:pt x="3025" y="7443"/>
                    </a:lnTo>
                    <a:lnTo>
                      <a:pt x="2923" y="7425"/>
                    </a:lnTo>
                    <a:lnTo>
                      <a:pt x="2823" y="7401"/>
                    </a:lnTo>
                    <a:lnTo>
                      <a:pt x="2724" y="7373"/>
                    </a:lnTo>
                    <a:lnTo>
                      <a:pt x="2626" y="7339"/>
                    </a:lnTo>
                    <a:lnTo>
                      <a:pt x="2529" y="7301"/>
                    </a:lnTo>
                    <a:lnTo>
                      <a:pt x="2432" y="7257"/>
                    </a:lnTo>
                    <a:lnTo>
                      <a:pt x="2338" y="7210"/>
                    </a:lnTo>
                    <a:lnTo>
                      <a:pt x="2244" y="7158"/>
                    </a:lnTo>
                    <a:lnTo>
                      <a:pt x="2152" y="7101"/>
                    </a:lnTo>
                    <a:lnTo>
                      <a:pt x="2062" y="7039"/>
                    </a:lnTo>
                    <a:lnTo>
                      <a:pt x="1973" y="6974"/>
                    </a:lnTo>
                    <a:lnTo>
                      <a:pt x="1887" y="6905"/>
                    </a:lnTo>
                    <a:lnTo>
                      <a:pt x="1802" y="6832"/>
                    </a:lnTo>
                    <a:lnTo>
                      <a:pt x="1720" y="6754"/>
                    </a:lnTo>
                    <a:lnTo>
                      <a:pt x="1639" y="6673"/>
                    </a:lnTo>
                    <a:lnTo>
                      <a:pt x="1561" y="6588"/>
                    </a:lnTo>
                    <a:lnTo>
                      <a:pt x="1485" y="6499"/>
                    </a:lnTo>
                    <a:lnTo>
                      <a:pt x="1412" y="6407"/>
                    </a:lnTo>
                    <a:lnTo>
                      <a:pt x="1341" y="6312"/>
                    </a:lnTo>
                    <a:lnTo>
                      <a:pt x="1273" y="6212"/>
                    </a:lnTo>
                    <a:lnTo>
                      <a:pt x="1208" y="6110"/>
                    </a:lnTo>
                    <a:lnTo>
                      <a:pt x="1145" y="6004"/>
                    </a:lnTo>
                    <a:lnTo>
                      <a:pt x="1086" y="5895"/>
                    </a:lnTo>
                    <a:lnTo>
                      <a:pt x="1031" y="5783"/>
                    </a:lnTo>
                    <a:lnTo>
                      <a:pt x="978" y="5669"/>
                    </a:lnTo>
                    <a:lnTo>
                      <a:pt x="928" y="5551"/>
                    </a:lnTo>
                    <a:lnTo>
                      <a:pt x="882" y="5432"/>
                    </a:lnTo>
                    <a:lnTo>
                      <a:pt x="840" y="5309"/>
                    </a:lnTo>
                    <a:lnTo>
                      <a:pt x="801" y="5184"/>
                    </a:lnTo>
                    <a:lnTo>
                      <a:pt x="798" y="5175"/>
                    </a:lnTo>
                    <a:lnTo>
                      <a:pt x="794" y="5165"/>
                    </a:lnTo>
                    <a:lnTo>
                      <a:pt x="790" y="5155"/>
                    </a:lnTo>
                    <a:lnTo>
                      <a:pt x="786" y="5146"/>
                    </a:lnTo>
                    <a:lnTo>
                      <a:pt x="775" y="5129"/>
                    </a:lnTo>
                    <a:lnTo>
                      <a:pt x="764" y="5113"/>
                    </a:lnTo>
                    <a:lnTo>
                      <a:pt x="750" y="5098"/>
                    </a:lnTo>
                    <a:lnTo>
                      <a:pt x="735" y="5084"/>
                    </a:lnTo>
                    <a:lnTo>
                      <a:pt x="719" y="5072"/>
                    </a:lnTo>
                    <a:lnTo>
                      <a:pt x="702" y="5060"/>
                    </a:lnTo>
                    <a:lnTo>
                      <a:pt x="693" y="5050"/>
                    </a:lnTo>
                    <a:lnTo>
                      <a:pt x="683" y="5036"/>
                    </a:lnTo>
                    <a:lnTo>
                      <a:pt x="673" y="5021"/>
                    </a:lnTo>
                    <a:lnTo>
                      <a:pt x="663" y="5004"/>
                    </a:lnTo>
                    <a:lnTo>
                      <a:pt x="642" y="4964"/>
                    </a:lnTo>
                    <a:lnTo>
                      <a:pt x="620" y="4920"/>
                    </a:lnTo>
                    <a:lnTo>
                      <a:pt x="599" y="4874"/>
                    </a:lnTo>
                    <a:lnTo>
                      <a:pt x="579" y="4828"/>
                    </a:lnTo>
                    <a:lnTo>
                      <a:pt x="562" y="4785"/>
                    </a:lnTo>
                    <a:lnTo>
                      <a:pt x="546" y="4749"/>
                    </a:lnTo>
                    <a:lnTo>
                      <a:pt x="537" y="4727"/>
                    </a:lnTo>
                    <a:lnTo>
                      <a:pt x="528" y="4706"/>
                    </a:lnTo>
                    <a:lnTo>
                      <a:pt x="519" y="4685"/>
                    </a:lnTo>
                    <a:lnTo>
                      <a:pt x="510" y="4665"/>
                    </a:lnTo>
                    <a:lnTo>
                      <a:pt x="502" y="4645"/>
                    </a:lnTo>
                    <a:lnTo>
                      <a:pt x="493" y="4626"/>
                    </a:lnTo>
                    <a:lnTo>
                      <a:pt x="484" y="4609"/>
                    </a:lnTo>
                    <a:lnTo>
                      <a:pt x="475" y="4592"/>
                    </a:lnTo>
                    <a:lnTo>
                      <a:pt x="468" y="4574"/>
                    </a:lnTo>
                    <a:lnTo>
                      <a:pt x="460" y="4556"/>
                    </a:lnTo>
                    <a:lnTo>
                      <a:pt x="454" y="4539"/>
                    </a:lnTo>
                    <a:lnTo>
                      <a:pt x="448" y="4522"/>
                    </a:lnTo>
                    <a:lnTo>
                      <a:pt x="443" y="4505"/>
                    </a:lnTo>
                    <a:lnTo>
                      <a:pt x="438" y="4488"/>
                    </a:lnTo>
                    <a:lnTo>
                      <a:pt x="434" y="4472"/>
                    </a:lnTo>
                    <a:lnTo>
                      <a:pt x="430" y="4455"/>
                    </a:lnTo>
                    <a:lnTo>
                      <a:pt x="428" y="4439"/>
                    </a:lnTo>
                    <a:lnTo>
                      <a:pt x="425" y="4423"/>
                    </a:lnTo>
                    <a:lnTo>
                      <a:pt x="423" y="4407"/>
                    </a:lnTo>
                    <a:lnTo>
                      <a:pt x="422" y="4392"/>
                    </a:lnTo>
                    <a:lnTo>
                      <a:pt x="422" y="4377"/>
                    </a:lnTo>
                    <a:lnTo>
                      <a:pt x="422" y="4362"/>
                    </a:lnTo>
                    <a:lnTo>
                      <a:pt x="422" y="4347"/>
                    </a:lnTo>
                    <a:lnTo>
                      <a:pt x="423" y="4333"/>
                    </a:lnTo>
                    <a:lnTo>
                      <a:pt x="424" y="4318"/>
                    </a:lnTo>
                    <a:lnTo>
                      <a:pt x="426" y="4305"/>
                    </a:lnTo>
                    <a:lnTo>
                      <a:pt x="429" y="4292"/>
                    </a:lnTo>
                    <a:lnTo>
                      <a:pt x="432" y="4280"/>
                    </a:lnTo>
                    <a:lnTo>
                      <a:pt x="435" y="4268"/>
                    </a:lnTo>
                    <a:lnTo>
                      <a:pt x="439" y="4257"/>
                    </a:lnTo>
                    <a:lnTo>
                      <a:pt x="443" y="4246"/>
                    </a:lnTo>
                    <a:lnTo>
                      <a:pt x="448" y="4236"/>
                    </a:lnTo>
                    <a:lnTo>
                      <a:pt x="453" y="4227"/>
                    </a:lnTo>
                    <a:lnTo>
                      <a:pt x="458" y="4218"/>
                    </a:lnTo>
                    <a:lnTo>
                      <a:pt x="464" y="4210"/>
                    </a:lnTo>
                    <a:lnTo>
                      <a:pt x="470" y="4202"/>
                    </a:lnTo>
                    <a:lnTo>
                      <a:pt x="477" y="4195"/>
                    </a:lnTo>
                    <a:lnTo>
                      <a:pt x="484" y="4189"/>
                    </a:lnTo>
                    <a:lnTo>
                      <a:pt x="493" y="4184"/>
                    </a:lnTo>
                    <a:lnTo>
                      <a:pt x="500" y="4180"/>
                    </a:lnTo>
                    <a:close/>
                  </a:path>
                </a:pathLst>
              </a:custGeom>
              <a:grp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latin typeface="Segoe UI "/>
                </a:endParaRPr>
              </a:p>
            </p:txBody>
          </p:sp>
        </p:grpSp>
      </p:grpSp>
    </p:spTree>
    <p:extLst>
      <p:ext uri="{BB962C8B-B14F-4D97-AF65-F5344CB8AC3E}">
        <p14:creationId xmlns:p14="http://schemas.microsoft.com/office/powerpoint/2010/main" val="422715868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560" t="8270" r="2464" b="2246"/>
          <a:stretch/>
        </p:blipFill>
        <p:spPr>
          <a:xfrm>
            <a:off x="0" y="-1"/>
            <a:ext cx="10058399" cy="5659439"/>
          </a:xfrm>
          <a:prstGeom prst="rect">
            <a:avLst/>
          </a:prstGeom>
        </p:spPr>
      </p:pic>
      <p:grpSp>
        <p:nvGrpSpPr>
          <p:cNvPr id="2" name="Group 1"/>
          <p:cNvGrpSpPr/>
          <p:nvPr/>
        </p:nvGrpSpPr>
        <p:grpSpPr>
          <a:xfrm>
            <a:off x="0" y="4620908"/>
            <a:ext cx="10058399" cy="553998"/>
            <a:chOff x="0" y="4620908"/>
            <a:chExt cx="10058399" cy="553998"/>
          </a:xfrm>
        </p:grpSpPr>
        <p:sp>
          <p:nvSpPr>
            <p:cNvPr id="7" name="Rectangle 6"/>
            <p:cNvSpPr/>
            <p:nvPr/>
          </p:nvSpPr>
          <p:spPr>
            <a:xfrm>
              <a:off x="0" y="4620908"/>
              <a:ext cx="10058399" cy="553998"/>
            </a:xfrm>
            <a:prstGeom prst="rect">
              <a:avLst/>
            </a:prstGeom>
            <a:solidFill>
              <a:srgbClr val="254061">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38800" y="4620908"/>
              <a:ext cx="4207744" cy="553998"/>
            </a:xfrm>
            <a:prstGeom prst="rect">
              <a:avLst/>
            </a:prstGeom>
            <a:noFill/>
          </p:spPr>
          <p:txBody>
            <a:bodyPr wrap="square" rtlCol="0">
              <a:spAutoFit/>
            </a:bodyPr>
            <a:lstStyle/>
            <a:p>
              <a:pPr algn="r"/>
              <a:r>
                <a:rPr lang="en-US" sz="3000" dirty="0" smtClean="0">
                  <a:solidFill>
                    <a:schemeClr val="bg1"/>
                  </a:solidFill>
                  <a:latin typeface="Segoe UI Light" panose="020B0502040204020203" pitchFamily="34" charset="0"/>
                  <a:ea typeface="Kozuka Gothic Pro EL" pitchFamily="34" charset="-128"/>
                  <a:cs typeface="Segoe UI" panose="020B0502040204020203" pitchFamily="34" charset="0"/>
                </a:rPr>
                <a:t>Thank You!</a:t>
              </a:r>
              <a:endParaRPr lang="en-US" sz="3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51436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11692</TotalTime>
  <Words>178</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Kundan</dc:creator>
  <cp:lastModifiedBy>Vitthal Shinde</cp:lastModifiedBy>
  <cp:revision>1401</cp:revision>
  <dcterms:created xsi:type="dcterms:W3CDTF">2006-08-16T00:00:00Z</dcterms:created>
  <dcterms:modified xsi:type="dcterms:W3CDTF">2016-08-22T06:57:57Z</dcterms:modified>
</cp:coreProperties>
</file>