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4" r:id="rId2"/>
    <p:sldId id="276" r:id="rId3"/>
    <p:sldId id="29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08" r:id="rId19"/>
    <p:sldId id="303" r:id="rId20"/>
    <p:sldId id="30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howGuides="1">
      <p:cViewPr>
        <p:scale>
          <a:sx n="80" d="100"/>
          <a:sy n="80" d="100"/>
        </p:scale>
        <p:origin x="-864" y="-58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16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2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ademy.com/en/tracks/web" TargetMode="External"/><Relationship Id="rId3" Type="http://schemas.openxmlformats.org/officeDocument/2006/relationships/hyperlink" Target="http://demo.52framework.com/demos/css3/demo.html" TargetMode="External"/><Relationship Id="rId7" Type="http://schemas.openxmlformats.org/officeDocument/2006/relationships/hyperlink" Target="http://meiert.com/en/indices/html-elements/" TargetMode="External"/><Relationship Id="rId2" Type="http://schemas.openxmlformats.org/officeDocument/2006/relationships/hyperlink" Target="http://www.sanwebe.com/2012/08/pure-css3-tutorials-example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meiert.com/en/indices/css-properties/" TargetMode="External"/><Relationship Id="rId5" Type="http://schemas.openxmlformats.org/officeDocument/2006/relationships/hyperlink" Target="http://daneden.github.io/animate.css/" TargetMode="External"/><Relationship Id="rId4" Type="http://schemas.openxmlformats.org/officeDocument/2006/relationships/hyperlink" Target="http://canius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CSS3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r>
              <a:rPr lang="en-US" altLang="en-US" dirty="0">
                <a:solidFill>
                  <a:schemeClr val="bg1"/>
                </a:solidFill>
              </a:rPr>
              <a:t>	Presented by	: Rohit J</a:t>
            </a:r>
          </a:p>
        </p:txBody>
      </p:sp>
    </p:spTree>
    <p:extLst>
      <p:ext uri="{BB962C8B-B14F-4D97-AF65-F5344CB8AC3E}">
        <p14:creationId xmlns:p14="http://schemas.microsoft.com/office/powerpoint/2010/main" val="1522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Text Effects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contains several new text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text-overflow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word-wrap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word-break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99022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2D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Transforms.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translate() - transform: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translate(x, y);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rotate() - transform: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rotate(Degree);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scale() - transform: scale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();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skewX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 - 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skewX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deg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);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skewY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() - 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skewY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deg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matrix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()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- matrix(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scaleX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(),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skewY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(),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skewX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(),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scaleY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(),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translateX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(),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translateY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());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9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3D Transforms.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transform: 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rotateX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deg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transform: 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rotateY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deg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transform: 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rotateZ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(90deg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Transitions.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CSS property you want to add an effect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to.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duration of the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effect.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   transition-property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property-name;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   transition-duration: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timing;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   transition-timing-function: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speed curve;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   transition-delay: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timing;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Animations.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CSS property you want to add an effect 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@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keyframes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Rule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9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572119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Multi-column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Properties.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column-gap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column-rule-style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column-rule-width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column-rule-color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column-rule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column-span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column-width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9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572119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CSS3 User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Resize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outline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outline-offset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572119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Pseudo.</a:t>
            </a:r>
          </a:p>
          <a:p>
            <a:pPr marL="0" indent="0">
              <a:lnSpc>
                <a:spcPct val="150000"/>
              </a:lnSpc>
            </a:pP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Pseudo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classes.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Pseudo elements.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0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altLang="en-US" dirty="0" smtClean="0">
                <a:latin typeface="Adobe Heiti Std R" pitchFamily="34" charset="-128"/>
                <a:ea typeface="Adobe Heiti Std R" pitchFamily="34" charset="-128"/>
              </a:rPr>
              <a:t>Important </a:t>
            </a:r>
            <a:r>
              <a:rPr lang="en-US" altLang="en-US" dirty="0">
                <a:latin typeface="Adobe Heiti Std R" pitchFamily="34" charset="-128"/>
                <a:ea typeface="Adobe Heiti Std R" pitchFamily="34" charset="-128"/>
              </a:rPr>
              <a:t>Links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HTML and CSS3 References: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www.sanwebe.com/2012/08/pure-css3-tutorials-examples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demo.52framework.com/demos/css3/demo.html#nav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://caniuse.com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://daneden.github.io/animate.css/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://daneden.github.io/animate.css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://meiert.com/en/indices/css-properties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://meiert.com/en/indices/html-elements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www.codecademy.com/en/tracks/web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999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802576"/>
            <a:ext cx="7269162" cy="3644261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Introduction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to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CSS3.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modules.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Pseudo.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CSS3 Examples.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cs typeface="Arial" pitchFamily="34" charset="0"/>
            </a:endParaRPr>
          </a:p>
          <a:p>
            <a:pPr marL="630238" lvl="1" indent="-173038" eaLnBrk="1" hangingPunct="1">
              <a:defRPr/>
            </a:pPr>
            <a:r>
              <a:rPr lang="en-US" dirty="0" smtClean="0"/>
              <a:t>																					</a:t>
            </a:r>
          </a:p>
          <a:p>
            <a:pPr marL="630238" lvl="1" indent="-173038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1782" y="3389898"/>
            <a:ext cx="559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Fan Heiti Std B" pitchFamily="34" charset="-128"/>
                <a:ea typeface="Adobe Fan Heiti Std B" pitchFamily="34" charset="-128"/>
              </a:rPr>
              <a:t>&lt; /Thank you &gt;</a:t>
            </a:r>
            <a:endParaRPr lang="en-US" sz="54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Introduction to CSS3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0" y="1906588"/>
            <a:ext cx="6863340" cy="380148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CSS3 is the extended/latest version of CSS.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Can control the elements using CSS3 properties instead of JS.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Minimize the file size.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Faster execution.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Provide pseudo classes.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44149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Selectors.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Box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Model.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Backgrounds and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Borders.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Image Values and Replaced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Content.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Text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Effects.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2D/3D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Transformations.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Animations.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Multiple Column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Layout.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User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Interface.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1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Selectors</a:t>
            </a:r>
          </a:p>
          <a:p>
            <a:endParaRPr lang="en-US" dirty="0" smtClean="0"/>
          </a:p>
          <a:p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There are four different combinators in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CSS3: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descendant selector (space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).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child selector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(&gt;).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adjacent sibling selector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(+).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general sibling selector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(~).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Box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Model</a:t>
            </a:r>
          </a:p>
          <a:p>
            <a:endParaRPr lang="en-US" dirty="0" smtClean="0"/>
          </a:p>
          <a:p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box-sizing: 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content-box|border-box|initial|inherit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Borders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CSS3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border-radius property, you can give any element "rounded corners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".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CSS3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 border-image property, you can set an image to be used as the border around an element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border-image: source slice width outset 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repeat|initial|inherit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;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Backgrounds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background-size: 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auto|length|cover|contain|initial|inherit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;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background-origin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: </a:t>
            </a:r>
            <a:r>
              <a:rPr lang="en-US" sz="1800" dirty="0" err="1" smtClean="0">
                <a:latin typeface="Adobe Fan Heiti Std B" pitchFamily="34" charset="-128"/>
                <a:ea typeface="Adobe Fan Heiti Std B" pitchFamily="34" charset="-128"/>
              </a:rPr>
              <a:t>padding-box|border-box|content-box|initial|inherit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background-clip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: 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border-box|padding-box|content-box|initial|inherit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;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CSS3 modules.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Image Values and Replaced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Content.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Can provide values to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Can replaced content in html using content property.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8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426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CSS3  </vt:lpstr>
      <vt:lpstr>Agenda</vt:lpstr>
      <vt:lpstr>Introduction to CSS3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CSS3 modules.</vt:lpstr>
      <vt:lpstr>Important Links</vt:lpstr>
      <vt:lpstr>Any Questions?</vt:lpstr>
      <vt:lpstr> 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Rohit Jalekar</cp:lastModifiedBy>
  <cp:revision>354</cp:revision>
  <dcterms:created xsi:type="dcterms:W3CDTF">2009-07-20T04:26:09Z</dcterms:created>
  <dcterms:modified xsi:type="dcterms:W3CDTF">2016-07-22T08:36:31Z</dcterms:modified>
</cp:coreProperties>
</file>