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3E71-7652-4038-9D05-4A52FEBE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6A5F7-4E81-4C6E-9013-4454A8E3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706F-2E2D-414A-A641-CF1A9F3C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4B7C-D599-4991-81F6-CC3922D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CCF7-EF17-4FC8-8E97-56D04BF9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5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789E-6594-4116-A5F7-AC1CDA1C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16D7-276F-4054-9F85-1D8DC231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686D-3CA4-470A-91EF-F708A1CD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E41A-14CE-443D-A182-55EBC54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3A18-42FF-4450-8097-637B6119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E21E-CA5F-49BA-9515-ADC3B5027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98DAC-DC9A-4312-ACD1-FD43A8EFA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1C54-52A3-4507-96DB-8E1A8D81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1BF2-1454-4753-8B1D-E22E4E70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E6E6-9492-4C8B-A91F-CABFF53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2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DD88-83EB-4FD2-864A-0D7A942B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F9D5-B8D0-476F-A2A2-4F3D1B1C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1C83-C717-4EC6-BC72-577538A2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5463-CEF4-4591-8D92-25E6F4B0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DE87-1EE3-422C-8383-33B42131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A588-FE56-4B3E-9BE8-1B28F67E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0F14-D214-410A-995D-7CD5FE17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70A8-F5FC-4A3C-A1AA-229FFD39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8CE4-EB4C-4F33-8BBF-5AAE4F72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F78A-A192-49D1-AC97-7E67D744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9A6E-3173-4AE1-8D81-452C88A0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85FB-4AAF-4CDA-8EE6-C1B0F972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8308-6962-47D4-A74E-ED308BC75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871B-6185-435F-A64C-765BCA51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0891-5A95-4B53-9E88-6456DC2C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C9DA8-E5EB-4898-8680-9DE7109C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F5DF-5497-4FC0-A17C-5C0FF8FD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6B02-9648-47D0-B132-03FB86319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8EE17-E0A5-4E65-9BBE-CF23EEB9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1F1F7-19F6-4930-BD09-3C493A879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233FE-E563-4456-9E87-7631F792D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0C301-3321-4640-B335-BE65DEB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BB501-2B9D-4381-8B91-5AF36B80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C72F-2E70-456B-9043-204CA02D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FE2-7A16-4E43-A439-EDC2459D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2C927-D458-4A52-A21B-5469B987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518C-7A07-4E6F-BD23-A69D46E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32C0D-4A5E-45E0-90AC-83F6121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B2400-D005-4B00-970D-F889528A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DE0AA-A1B9-47B9-AC6D-E17C54F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FAA02-991C-4308-9207-3EACC10D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96D1-2360-49F3-950D-AC0AE6AE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18DB-B185-47C2-A2AC-CBFC35C2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FC8E9-B9E4-4AF0-AF2B-3F1C9923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0512-CE3C-4436-8178-DE972F20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1FD1-12EF-4873-9E04-006BAE2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4A7AE-987E-412B-9C2B-5928994E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59F5-F4B2-4615-A5D7-115C2015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1D51C-6D4B-4F9B-8D14-9B5666CF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D2C2D-7C1D-482B-AC15-615A9BBA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575D-2354-4DCD-AC30-7CEAF339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4DFBA-419B-47F0-B9A1-C3A6700A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891B-41AB-4B4F-AD0F-7728405E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5BC5F-FAA8-4D55-B3F1-F2A911C4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F874-E3C9-48EA-AC29-70D838F9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29E6-133E-402C-A554-5C1BB95B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6580-5575-41E1-BA77-2B95E7BE32C9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0EC3-4BAC-4F1D-9F0C-5368D317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3A83-6D0B-4A34-AECD-A5ECFA0F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C74C-CFAD-4C63-A397-AC692D79F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FBCD-9830-4D53-B44E-602536B5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7" y="124287"/>
            <a:ext cx="9144000" cy="54482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A Generic Stack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EF2E7D-4835-4F8D-92B7-D4EDA8E1F0BD}"/>
              </a:ext>
            </a:extLst>
          </p:cNvPr>
          <p:cNvSpPr/>
          <p:nvPr/>
        </p:nvSpPr>
        <p:spPr>
          <a:xfrm>
            <a:off x="986900" y="802243"/>
            <a:ext cx="9833499" cy="2535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0A5CA-ABFC-4152-BAFD-76295ACC9B64}"/>
              </a:ext>
            </a:extLst>
          </p:cNvPr>
          <p:cNvSpPr/>
          <p:nvPr/>
        </p:nvSpPr>
        <p:spPr>
          <a:xfrm>
            <a:off x="1630531" y="1143038"/>
            <a:ext cx="2586361" cy="1899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2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A2557-1CF0-4718-A1A1-9FE4F45F0AB5}"/>
              </a:ext>
            </a:extLst>
          </p:cNvPr>
          <p:cNvSpPr/>
          <p:nvPr/>
        </p:nvSpPr>
        <p:spPr>
          <a:xfrm>
            <a:off x="4610468" y="1143037"/>
            <a:ext cx="2586361" cy="1899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+mj-lt"/>
              </a:rPr>
              <a:t>Apache</a:t>
            </a:r>
          </a:p>
          <a:p>
            <a:pPr algn="ctr"/>
            <a:r>
              <a:rPr lang="en-IN" sz="2200" dirty="0">
                <a:latin typeface="+mj-lt"/>
              </a:rPr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A0DDCF-6B1D-4220-9612-7C75A4696732}"/>
              </a:ext>
            </a:extLst>
          </p:cNvPr>
          <p:cNvSpPr/>
          <p:nvPr/>
        </p:nvSpPr>
        <p:spPr>
          <a:xfrm>
            <a:off x="7590405" y="1143037"/>
            <a:ext cx="2586361" cy="1899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+mj-lt"/>
              </a:rPr>
              <a:t>MySQL</a:t>
            </a:r>
          </a:p>
          <a:p>
            <a:pPr algn="ctr"/>
            <a:r>
              <a:rPr lang="en-IN" sz="2200" dirty="0">
                <a:latin typeface="+mj-lt"/>
              </a:rPr>
              <a:t>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5D39B9-D4E7-4C05-A149-D7A0B5CA30DD}"/>
              </a:ext>
            </a:extLst>
          </p:cNvPr>
          <p:cNvCxnSpPr/>
          <p:nvPr/>
        </p:nvCxnSpPr>
        <p:spPr>
          <a:xfrm>
            <a:off x="97653" y="3506679"/>
            <a:ext cx="116119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BC3F167-84B9-4448-B723-476BDDDAAC55}"/>
              </a:ext>
            </a:extLst>
          </p:cNvPr>
          <p:cNvSpPr/>
          <p:nvPr/>
        </p:nvSpPr>
        <p:spPr>
          <a:xfrm>
            <a:off x="2521259" y="3604396"/>
            <a:ext cx="781234" cy="514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F7011-0661-43BB-880F-E995C61B125F}"/>
              </a:ext>
            </a:extLst>
          </p:cNvPr>
          <p:cNvSpPr/>
          <p:nvPr/>
        </p:nvSpPr>
        <p:spPr>
          <a:xfrm>
            <a:off x="1618696" y="4216959"/>
            <a:ext cx="2586361" cy="1899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+mj-lt"/>
              </a:rPr>
              <a:t>HTML</a:t>
            </a:r>
          </a:p>
          <a:p>
            <a:pPr algn="ctr"/>
            <a:r>
              <a:rPr lang="en-IN" sz="2200" dirty="0">
                <a:latin typeface="+mj-lt"/>
              </a:rPr>
              <a:t>CSS</a:t>
            </a:r>
          </a:p>
          <a:p>
            <a:pPr algn="ctr"/>
            <a:r>
              <a:rPr lang="en-IN" sz="2200" dirty="0">
                <a:latin typeface="+mj-lt"/>
              </a:rPr>
              <a:t>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056C3-D3FB-4E7B-B486-ACF06E353EBE}"/>
              </a:ext>
            </a:extLst>
          </p:cNvPr>
          <p:cNvSpPr txBox="1"/>
          <p:nvPr/>
        </p:nvSpPr>
        <p:spPr>
          <a:xfrm>
            <a:off x="2058135" y="2411295"/>
            <a:ext cx="1731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+mj-lt"/>
              </a:rPr>
              <a:t>XAMPP (APP)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EC879-4A4A-439F-9F34-A4704A6D4BAA}"/>
              </a:ext>
            </a:extLst>
          </p:cNvPr>
          <p:cNvSpPr txBox="1"/>
          <p:nvPr/>
        </p:nvSpPr>
        <p:spPr>
          <a:xfrm>
            <a:off x="1852468" y="1268515"/>
            <a:ext cx="21424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+mj-lt"/>
              </a:rPr>
              <a:t>PHP</a:t>
            </a:r>
          </a:p>
          <a:p>
            <a:pPr algn="ctr"/>
            <a:r>
              <a:rPr lang="en-IN" sz="2200" dirty="0">
                <a:latin typeface="+mj-lt"/>
              </a:rPr>
              <a:t>Backend Language</a:t>
            </a:r>
          </a:p>
          <a:p>
            <a:endParaRPr lang="en-IN" sz="2200" dirty="0">
              <a:latin typeface="+mj-lt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2384DB8-9B8C-41BD-B2E8-69F42605E910}"/>
              </a:ext>
            </a:extLst>
          </p:cNvPr>
          <p:cNvSpPr/>
          <p:nvPr/>
        </p:nvSpPr>
        <p:spPr>
          <a:xfrm>
            <a:off x="4724399" y="4816215"/>
            <a:ext cx="683581" cy="701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ADE8E2-A76C-4369-A018-B92FE3FC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9" y="3798868"/>
            <a:ext cx="5442626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1EBCBC-608F-4B7C-8C2A-B12B0EF7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64" y="0"/>
            <a:ext cx="9313075" cy="68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0375A-0DFF-47E7-B9C5-C15E8BA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611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Work Flow Diagram</a:t>
            </a:r>
          </a:p>
        </p:txBody>
      </p:sp>
    </p:spTree>
    <p:extLst>
      <p:ext uri="{BB962C8B-B14F-4D97-AF65-F5344CB8AC3E}">
        <p14:creationId xmlns:p14="http://schemas.microsoft.com/office/powerpoint/2010/main" val="39474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758-BEA0-4926-A72D-71E8EFA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6143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A2072-1360-41B9-83E9-BCFFA1857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52" y="957514"/>
            <a:ext cx="7489168" cy="55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89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35" y="1039845"/>
            <a:ext cx="8469930" cy="51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Generic Stack</vt:lpstr>
      <vt:lpstr>Work Flow Diagram</vt:lpstr>
      <vt:lpstr>Use Case Diagram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Generic Stack</dc:title>
  <dc:creator>Parth Narodia</dc:creator>
  <cp:lastModifiedBy>Windows User</cp:lastModifiedBy>
  <cp:revision>25</cp:revision>
  <dcterms:created xsi:type="dcterms:W3CDTF">2020-02-27T05:30:31Z</dcterms:created>
  <dcterms:modified xsi:type="dcterms:W3CDTF">2020-02-27T18:40:25Z</dcterms:modified>
</cp:coreProperties>
</file>