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61" r:id="rId6"/>
    <p:sldId id="265" r:id="rId7"/>
    <p:sldId id="270" r:id="rId8"/>
    <p:sldId id="267" r:id="rId9"/>
    <p:sldId id="258" r:id="rId10"/>
    <p:sldId id="272" r:id="rId11"/>
    <p:sldId id="273" r:id="rId12"/>
    <p:sldId id="257" r:id="rId13"/>
    <p:sldId id="260" r:id="rId14"/>
    <p:sldId id="275" r:id="rId15"/>
    <p:sldId id="283" r:id="rId16"/>
    <p:sldId id="284" r:id="rId17"/>
    <p:sldId id="276" r:id="rId18"/>
    <p:sldId id="277" r:id="rId19"/>
    <p:sldId id="287" r:id="rId20"/>
    <p:sldId id="278" r:id="rId21"/>
    <p:sldId id="279" r:id="rId22"/>
    <p:sldId id="288" r:id="rId23"/>
    <p:sldId id="280" r:id="rId24"/>
    <p:sldId id="285" r:id="rId25"/>
    <p:sldId id="286" r:id="rId26"/>
    <p:sldId id="282" r:id="rId27"/>
    <p:sldId id="263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il Shah" userId="7592ff1f4b0ed253" providerId="LiveId" clId="{D7CA1B30-924A-4C9D-A164-647962FC74EA}"/>
    <pc:docChg chg="undo redo custSel addSld delSld modSld modMainMaster">
      <pc:chgData name="Jainil Shah" userId="7592ff1f4b0ed253" providerId="LiveId" clId="{D7CA1B30-924A-4C9D-A164-647962FC74EA}" dt="2020-11-03T08:26:23.551" v="776"/>
      <pc:docMkLst>
        <pc:docMk/>
      </pc:docMkLst>
      <pc:sldChg chg="addSp modSp mod modTransition">
        <pc:chgData name="Jainil Shah" userId="7592ff1f4b0ed253" providerId="LiveId" clId="{D7CA1B30-924A-4C9D-A164-647962FC74EA}" dt="2020-11-03T08:26:23.551" v="776"/>
        <pc:sldMkLst>
          <pc:docMk/>
          <pc:sldMk cId="1167840264" sldId="256"/>
        </pc:sldMkLst>
        <pc:spChg chg="mod">
          <ac:chgData name="Jainil Shah" userId="7592ff1f4b0ed253" providerId="LiveId" clId="{D7CA1B30-924A-4C9D-A164-647962FC74EA}" dt="2020-10-30T14:09:59.415" v="45" actId="20577"/>
          <ac:spMkLst>
            <pc:docMk/>
            <pc:sldMk cId="1167840264" sldId="256"/>
            <ac:spMk id="2" creationId="{00000000-0000-0000-0000-000000000000}"/>
          </ac:spMkLst>
        </pc:spChg>
        <pc:spChg chg="mod">
          <ac:chgData name="Jainil Shah" userId="7592ff1f4b0ed253" providerId="LiveId" clId="{D7CA1B30-924A-4C9D-A164-647962FC74EA}" dt="2020-11-03T06:13:37.487" v="311" actId="207"/>
          <ac:spMkLst>
            <pc:docMk/>
            <pc:sldMk cId="1167840264" sldId="256"/>
            <ac:spMk id="3" creationId="{00000000-0000-0000-0000-000000000000}"/>
          </ac:spMkLst>
        </pc:spChg>
        <pc:spChg chg="add mod">
          <ac:chgData name="Jainil Shah" userId="7592ff1f4b0ed253" providerId="LiveId" clId="{D7CA1B30-924A-4C9D-A164-647962FC74EA}" dt="2020-11-03T06:15:24.620" v="350" actId="20577"/>
          <ac:spMkLst>
            <pc:docMk/>
            <pc:sldMk cId="1167840264" sldId="256"/>
            <ac:spMk id="6" creationId="{E3D75E2B-1835-4424-AA84-E83E7B0BDA1B}"/>
          </ac:spMkLst>
        </pc:spChg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1630420991" sldId="257"/>
        </pc:sldMkLst>
        <pc:spChg chg="mod">
          <ac:chgData name="Jainil Shah" userId="7592ff1f4b0ed253" providerId="LiveId" clId="{D7CA1B30-924A-4C9D-A164-647962FC74EA}" dt="2020-10-30T14:51:41.836" v="70" actId="20577"/>
          <ac:spMkLst>
            <pc:docMk/>
            <pc:sldMk cId="1630420991" sldId="257"/>
            <ac:spMk id="3" creationId="{00000000-0000-0000-0000-000000000000}"/>
          </ac:spMkLst>
        </pc:spChg>
      </pc:sldChg>
      <pc:sldChg chg="modTransition">
        <pc:chgData name="Jainil Shah" userId="7592ff1f4b0ed253" providerId="LiveId" clId="{D7CA1B30-924A-4C9D-A164-647962FC74EA}" dt="2020-11-03T08:26:23.551" v="776"/>
        <pc:sldMkLst>
          <pc:docMk/>
          <pc:sldMk cId="829057517" sldId="258"/>
        </pc:sldMkLst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1990712048" sldId="260"/>
        </pc:sldMkLst>
        <pc:spChg chg="mod">
          <ac:chgData name="Jainil Shah" userId="7592ff1f4b0ed253" providerId="LiveId" clId="{D7CA1B30-924A-4C9D-A164-647962FC74EA}" dt="2020-11-03T06:11:20.918" v="303" actId="2710"/>
          <ac:spMkLst>
            <pc:docMk/>
            <pc:sldMk cId="1990712048" sldId="260"/>
            <ac:spMk id="3" creationId="{00000000-0000-0000-0000-000000000000}"/>
          </ac:spMkLst>
        </pc:spChg>
      </pc:sldChg>
      <pc:sldChg chg="modTransition">
        <pc:chgData name="Jainil Shah" userId="7592ff1f4b0ed253" providerId="LiveId" clId="{D7CA1B30-924A-4C9D-A164-647962FC74EA}" dt="2020-11-03T08:26:23.551" v="776"/>
        <pc:sldMkLst>
          <pc:docMk/>
          <pc:sldMk cId="3966473332" sldId="261"/>
        </pc:sldMkLst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2099310476" sldId="263"/>
        </pc:sldMkLst>
        <pc:spChg chg="mod">
          <ac:chgData name="Jainil Shah" userId="7592ff1f4b0ed253" providerId="LiveId" clId="{D7CA1B30-924A-4C9D-A164-647962FC74EA}" dt="2020-11-03T07:20:05.597" v="755" actId="27636"/>
          <ac:spMkLst>
            <pc:docMk/>
            <pc:sldMk cId="2099310476" sldId="263"/>
            <ac:spMk id="3" creationId="{3A542D9F-1705-470E-AEF8-EAA10479EFBC}"/>
          </ac:spMkLst>
        </pc:spChg>
      </pc:sldChg>
      <pc:sldChg chg="modTransition">
        <pc:chgData name="Jainil Shah" userId="7592ff1f4b0ed253" providerId="LiveId" clId="{D7CA1B30-924A-4C9D-A164-647962FC74EA}" dt="2020-11-03T08:26:23.551" v="776"/>
        <pc:sldMkLst>
          <pc:docMk/>
          <pc:sldMk cId="2457483720" sldId="264"/>
        </pc:sldMkLst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4199543796" sldId="265"/>
        </pc:sldMkLst>
        <pc:spChg chg="mod">
          <ac:chgData name="Jainil Shah" userId="7592ff1f4b0ed253" providerId="LiveId" clId="{D7CA1B30-924A-4C9D-A164-647962FC74EA}" dt="2020-11-03T05:31:11.124" v="148" actId="20577"/>
          <ac:spMkLst>
            <pc:docMk/>
            <pc:sldMk cId="4199543796" sldId="265"/>
            <ac:spMk id="4" creationId="{07E66573-F85E-44A6-BFA0-849DFF02C771}"/>
          </ac:spMkLst>
        </pc:spChg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1584462548" sldId="267"/>
        </pc:sldMkLst>
        <pc:spChg chg="mod">
          <ac:chgData name="Jainil Shah" userId="7592ff1f4b0ed253" providerId="LiveId" clId="{D7CA1B30-924A-4C9D-A164-647962FC74EA}" dt="2020-10-30T11:51:25.814" v="32" actId="1076"/>
          <ac:spMkLst>
            <pc:docMk/>
            <pc:sldMk cId="1584462548" sldId="267"/>
            <ac:spMk id="5" creationId="{1FF40169-3FC3-4E20-8E0F-453EE6CD8535}"/>
          </ac:spMkLst>
        </pc:spChg>
      </pc:sldChg>
      <pc:sldChg chg="addSp delSp modSp mod modTransition">
        <pc:chgData name="Jainil Shah" userId="7592ff1f4b0ed253" providerId="LiveId" clId="{D7CA1B30-924A-4C9D-A164-647962FC74EA}" dt="2020-11-03T08:26:23.551" v="776"/>
        <pc:sldMkLst>
          <pc:docMk/>
          <pc:sldMk cId="1424840997" sldId="270"/>
        </pc:sldMkLst>
        <pc:spChg chg="del mod">
          <ac:chgData name="Jainil Shah" userId="7592ff1f4b0ed253" providerId="LiveId" clId="{D7CA1B30-924A-4C9D-A164-647962FC74EA}" dt="2020-11-03T06:08:30.410" v="275" actId="478"/>
          <ac:spMkLst>
            <pc:docMk/>
            <pc:sldMk cId="1424840997" sldId="270"/>
            <ac:spMk id="5" creationId="{1FF40169-3FC3-4E20-8E0F-453EE6CD8535}"/>
          </ac:spMkLst>
        </pc:spChg>
        <pc:spChg chg="add mod">
          <ac:chgData name="Jainil Shah" userId="7592ff1f4b0ed253" providerId="LiveId" clId="{D7CA1B30-924A-4C9D-A164-647962FC74EA}" dt="2020-11-03T06:10:45.136" v="301" actId="1076"/>
          <ac:spMkLst>
            <pc:docMk/>
            <pc:sldMk cId="1424840997" sldId="270"/>
            <ac:spMk id="6" creationId="{4C794327-28DF-4D2E-9646-35BD974CCD99}"/>
          </ac:spMkLst>
        </pc:spChg>
      </pc:sldChg>
      <pc:sldChg chg="modTransition">
        <pc:chgData name="Jainil Shah" userId="7592ff1f4b0ed253" providerId="LiveId" clId="{D7CA1B30-924A-4C9D-A164-647962FC74EA}" dt="2020-11-03T08:26:23.551" v="776"/>
        <pc:sldMkLst>
          <pc:docMk/>
          <pc:sldMk cId="2177833186" sldId="272"/>
        </pc:sldMkLst>
      </pc:sldChg>
      <pc:sldChg chg="modTransition">
        <pc:chgData name="Jainil Shah" userId="7592ff1f4b0ed253" providerId="LiveId" clId="{D7CA1B30-924A-4C9D-A164-647962FC74EA}" dt="2020-11-03T08:26:23.551" v="776"/>
        <pc:sldMkLst>
          <pc:docMk/>
          <pc:sldMk cId="139018205" sldId="273"/>
        </pc:sldMkLst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2410904931" sldId="275"/>
        </pc:sldMkLst>
        <pc:spChg chg="mod">
          <ac:chgData name="Jainil Shah" userId="7592ff1f4b0ed253" providerId="LiveId" clId="{D7CA1B30-924A-4C9D-A164-647962FC74EA}" dt="2020-10-30T11:49:58.476" v="14" actId="20577"/>
          <ac:spMkLst>
            <pc:docMk/>
            <pc:sldMk cId="2410904931" sldId="275"/>
            <ac:spMk id="6" creationId="{052FE849-45F8-4BE9-8DEA-1ACEFD9779D8}"/>
          </ac:spMkLst>
        </pc:spChg>
      </pc:sldChg>
      <pc:sldChg chg="modTransition">
        <pc:chgData name="Jainil Shah" userId="7592ff1f4b0ed253" providerId="LiveId" clId="{D7CA1B30-924A-4C9D-A164-647962FC74EA}" dt="2020-11-03T08:26:23.551" v="776"/>
        <pc:sldMkLst>
          <pc:docMk/>
          <pc:sldMk cId="1834361027" sldId="276"/>
        </pc:sldMkLst>
      </pc:sldChg>
      <pc:sldChg chg="addSp delSp modSp mod modTransition">
        <pc:chgData name="Jainil Shah" userId="7592ff1f4b0ed253" providerId="LiveId" clId="{D7CA1B30-924A-4C9D-A164-647962FC74EA}" dt="2020-11-03T08:26:23.551" v="776"/>
        <pc:sldMkLst>
          <pc:docMk/>
          <pc:sldMk cId="1726316696" sldId="277"/>
        </pc:sldMkLst>
        <pc:spChg chg="mod">
          <ac:chgData name="Jainil Shah" userId="7592ff1f4b0ed253" providerId="LiveId" clId="{D7CA1B30-924A-4C9D-A164-647962FC74EA}" dt="2020-11-03T06:23:53.182" v="370" actId="20577"/>
          <ac:spMkLst>
            <pc:docMk/>
            <pc:sldMk cId="1726316696" sldId="277"/>
            <ac:spMk id="2" creationId="{00000000-0000-0000-0000-000000000000}"/>
          </ac:spMkLst>
        </pc:spChg>
        <pc:spChg chg="mod">
          <ac:chgData name="Jainil Shah" userId="7592ff1f4b0ed253" providerId="LiveId" clId="{D7CA1B30-924A-4C9D-A164-647962FC74EA}" dt="2020-11-03T07:07:07.465" v="584" actId="1076"/>
          <ac:spMkLst>
            <pc:docMk/>
            <pc:sldMk cId="1726316696" sldId="277"/>
            <ac:spMk id="6" creationId="{00000000-0000-0000-0000-000000000000}"/>
          </ac:spMkLst>
        </pc:spChg>
        <pc:spChg chg="del mod">
          <ac:chgData name="Jainil Shah" userId="7592ff1f4b0ed253" providerId="LiveId" clId="{D7CA1B30-924A-4C9D-A164-647962FC74EA}" dt="2020-11-03T06:33:25.461" v="436" actId="21"/>
          <ac:spMkLst>
            <pc:docMk/>
            <pc:sldMk cId="1726316696" sldId="277"/>
            <ac:spMk id="7" creationId="{E95327B5-7DC1-4F91-8C01-FE3D90CA7802}"/>
          </ac:spMkLst>
        </pc:spChg>
        <pc:spChg chg="add mod">
          <ac:chgData name="Jainil Shah" userId="7592ff1f4b0ed253" providerId="LiveId" clId="{D7CA1B30-924A-4C9D-A164-647962FC74EA}" dt="2020-11-03T06:23:58.787" v="373" actId="1076"/>
          <ac:spMkLst>
            <pc:docMk/>
            <pc:sldMk cId="1726316696" sldId="277"/>
            <ac:spMk id="10" creationId="{388D8A5B-EB6B-463C-AABD-ABDDFCD717D8}"/>
          </ac:spMkLst>
        </pc:spChg>
        <pc:spChg chg="add mod">
          <ac:chgData name="Jainil Shah" userId="7592ff1f4b0ed253" providerId="LiveId" clId="{D7CA1B30-924A-4C9D-A164-647962FC74EA}" dt="2020-11-03T07:07:12.631" v="586" actId="1076"/>
          <ac:spMkLst>
            <pc:docMk/>
            <pc:sldMk cId="1726316696" sldId="277"/>
            <ac:spMk id="12" creationId="{EEF83FB2-CB32-4CF9-8844-1C365B31F3AD}"/>
          </ac:spMkLst>
        </pc:spChg>
        <pc:picChg chg="del mod">
          <ac:chgData name="Jainil Shah" userId="7592ff1f4b0ed253" providerId="LiveId" clId="{D7CA1B30-924A-4C9D-A164-647962FC74EA}" dt="2020-11-03T06:30:28.829" v="393" actId="478"/>
          <ac:picMkLst>
            <pc:docMk/>
            <pc:sldMk cId="1726316696" sldId="277"/>
            <ac:picMk id="4" creationId="{00000000-0000-0000-0000-000000000000}"/>
          </ac:picMkLst>
        </pc:picChg>
        <pc:picChg chg="del mod">
          <ac:chgData name="Jainil Shah" userId="7592ff1f4b0ed253" providerId="LiveId" clId="{D7CA1B30-924A-4C9D-A164-647962FC74EA}" dt="2020-11-03T06:30:32.545" v="396" actId="478"/>
          <ac:picMkLst>
            <pc:docMk/>
            <pc:sldMk cId="1726316696" sldId="277"/>
            <ac:picMk id="5" creationId="{00000000-0000-0000-0000-000000000000}"/>
          </ac:picMkLst>
        </pc:picChg>
        <pc:picChg chg="add del mod">
          <ac:chgData name="Jainil Shah" userId="7592ff1f4b0ed253" providerId="LiveId" clId="{D7CA1B30-924A-4C9D-A164-647962FC74EA}" dt="2020-11-03T06:25:57.648" v="390" actId="478"/>
          <ac:picMkLst>
            <pc:docMk/>
            <pc:sldMk cId="1726316696" sldId="277"/>
            <ac:picMk id="13" creationId="{B92E5871-75F0-44D0-8433-E931390C938A}"/>
          </ac:picMkLst>
        </pc:picChg>
        <pc:picChg chg="add mod">
          <ac:chgData name="Jainil Shah" userId="7592ff1f4b0ed253" providerId="LiveId" clId="{D7CA1B30-924A-4C9D-A164-647962FC74EA}" dt="2020-11-03T07:03:54.201" v="532" actId="1076"/>
          <ac:picMkLst>
            <pc:docMk/>
            <pc:sldMk cId="1726316696" sldId="277"/>
            <ac:picMk id="14" creationId="{3A2C18BC-71F8-4836-B3EC-D5CB9568A44A}"/>
          </ac:picMkLst>
        </pc:picChg>
        <pc:picChg chg="add mod">
          <ac:chgData name="Jainil Shah" userId="7592ff1f4b0ed253" providerId="LiveId" clId="{D7CA1B30-924A-4C9D-A164-647962FC74EA}" dt="2020-11-03T07:02:35.786" v="512" actId="1076"/>
          <ac:picMkLst>
            <pc:docMk/>
            <pc:sldMk cId="1726316696" sldId="277"/>
            <ac:picMk id="15" creationId="{0FB7E0A6-1559-4ECA-BF98-87E4B60BFBE3}"/>
          </ac:picMkLst>
        </pc:picChg>
        <pc:picChg chg="add del mod">
          <ac:chgData name="Jainil Shah" userId="7592ff1f4b0ed253" providerId="LiveId" clId="{D7CA1B30-924A-4C9D-A164-647962FC74EA}" dt="2020-11-03T06:33:06.499" v="432" actId="21"/>
          <ac:picMkLst>
            <pc:docMk/>
            <pc:sldMk cId="1726316696" sldId="277"/>
            <ac:picMk id="16" creationId="{D930ACE4-2A7C-4AC2-998C-E4C76376F478}"/>
          </ac:picMkLst>
        </pc:picChg>
      </pc:sldChg>
      <pc:sldChg chg="addSp delSp modSp mod modTransition">
        <pc:chgData name="Jainil Shah" userId="7592ff1f4b0ed253" providerId="LiveId" clId="{D7CA1B30-924A-4C9D-A164-647962FC74EA}" dt="2020-11-03T08:26:23.551" v="776"/>
        <pc:sldMkLst>
          <pc:docMk/>
          <pc:sldMk cId="1710701421" sldId="278"/>
        </pc:sldMkLst>
        <pc:spChg chg="mod">
          <ac:chgData name="Jainil Shah" userId="7592ff1f4b0ed253" providerId="LiveId" clId="{D7CA1B30-924A-4C9D-A164-647962FC74EA}" dt="2020-11-03T07:07:38.021" v="596" actId="1076"/>
          <ac:spMkLst>
            <pc:docMk/>
            <pc:sldMk cId="1710701421" sldId="278"/>
            <ac:spMk id="4" creationId="{00000000-0000-0000-0000-000000000000}"/>
          </ac:spMkLst>
        </pc:spChg>
        <pc:spChg chg="mod">
          <ac:chgData name="Jainil Shah" userId="7592ff1f4b0ed253" providerId="LiveId" clId="{D7CA1B30-924A-4C9D-A164-647962FC74EA}" dt="2020-11-03T07:07:44.617" v="598" actId="1076"/>
          <ac:spMkLst>
            <pc:docMk/>
            <pc:sldMk cId="1710701421" sldId="278"/>
            <ac:spMk id="5" creationId="{00000000-0000-0000-0000-000000000000}"/>
          </ac:spMkLst>
        </pc:spChg>
        <pc:spChg chg="add mod">
          <ac:chgData name="Jainil Shah" userId="7592ff1f4b0ed253" providerId="LiveId" clId="{D7CA1B30-924A-4C9D-A164-647962FC74EA}" dt="2020-11-03T06:59:45.936" v="477" actId="1076"/>
          <ac:spMkLst>
            <pc:docMk/>
            <pc:sldMk cId="1710701421" sldId="278"/>
            <ac:spMk id="9" creationId="{3723070D-C3AC-4F1B-ADDD-807E244D6B08}"/>
          </ac:spMkLst>
        </pc:spChg>
        <pc:picChg chg="del mod">
          <ac:chgData name="Jainil Shah" userId="7592ff1f4b0ed253" providerId="LiveId" clId="{D7CA1B30-924A-4C9D-A164-647962FC74EA}" dt="2020-11-03T07:00:55.168" v="487" actId="478"/>
          <ac:picMkLst>
            <pc:docMk/>
            <pc:sldMk cId="1710701421" sldId="278"/>
            <ac:picMk id="2" creationId="{00000000-0000-0000-0000-000000000000}"/>
          </ac:picMkLst>
        </pc:picChg>
        <pc:picChg chg="del">
          <ac:chgData name="Jainil Shah" userId="7592ff1f4b0ed253" providerId="LiveId" clId="{D7CA1B30-924A-4C9D-A164-647962FC74EA}" dt="2020-11-03T07:01:42.658" v="499" actId="478"/>
          <ac:picMkLst>
            <pc:docMk/>
            <pc:sldMk cId="1710701421" sldId="278"/>
            <ac:picMk id="3" creationId="{00000000-0000-0000-0000-000000000000}"/>
          </ac:picMkLst>
        </pc:picChg>
        <pc:picChg chg="add del mod">
          <ac:chgData name="Jainil Shah" userId="7592ff1f4b0ed253" providerId="LiveId" clId="{D7CA1B30-924A-4C9D-A164-647962FC74EA}" dt="2020-11-03T07:01:31.384" v="494" actId="478"/>
          <ac:picMkLst>
            <pc:docMk/>
            <pc:sldMk cId="1710701421" sldId="278"/>
            <ac:picMk id="11" creationId="{35DDD58A-5905-4BBA-A7AC-52B337C785A3}"/>
          </ac:picMkLst>
        </pc:picChg>
        <pc:picChg chg="add mod">
          <ac:chgData name="Jainil Shah" userId="7592ff1f4b0ed253" providerId="LiveId" clId="{D7CA1B30-924A-4C9D-A164-647962FC74EA}" dt="2020-11-03T07:07:30.247" v="594" actId="1076"/>
          <ac:picMkLst>
            <pc:docMk/>
            <pc:sldMk cId="1710701421" sldId="278"/>
            <ac:picMk id="13" creationId="{65CFA068-D1B0-4A03-B873-B286B49B7FC6}"/>
          </ac:picMkLst>
        </pc:picChg>
        <pc:picChg chg="add mod">
          <ac:chgData name="Jainil Shah" userId="7592ff1f4b0ed253" providerId="LiveId" clId="{D7CA1B30-924A-4C9D-A164-647962FC74EA}" dt="2020-11-03T07:07:40.717" v="597" actId="1076"/>
          <ac:picMkLst>
            <pc:docMk/>
            <pc:sldMk cId="1710701421" sldId="278"/>
            <ac:picMk id="14" creationId="{C4AB1B8B-697E-4E89-BFEF-248A5EECF2E8}"/>
          </ac:picMkLst>
        </pc:picChg>
      </pc:sldChg>
      <pc:sldChg chg="addSp delSp modSp mod modTransition">
        <pc:chgData name="Jainil Shah" userId="7592ff1f4b0ed253" providerId="LiveId" clId="{D7CA1B30-924A-4C9D-A164-647962FC74EA}" dt="2020-11-03T08:26:23.551" v="776"/>
        <pc:sldMkLst>
          <pc:docMk/>
          <pc:sldMk cId="1231553667" sldId="279"/>
        </pc:sldMkLst>
        <pc:spChg chg="mod">
          <ac:chgData name="Jainil Shah" userId="7592ff1f4b0ed253" providerId="LiveId" clId="{D7CA1B30-924A-4C9D-A164-647962FC74EA}" dt="2020-11-03T07:06:50.937" v="579" actId="1076"/>
          <ac:spMkLst>
            <pc:docMk/>
            <pc:sldMk cId="1231553667" sldId="279"/>
            <ac:spMk id="5" creationId="{00000000-0000-0000-0000-000000000000}"/>
          </ac:spMkLst>
        </pc:spChg>
        <pc:spChg chg="mod">
          <ac:chgData name="Jainil Shah" userId="7592ff1f4b0ed253" providerId="LiveId" clId="{D7CA1B30-924A-4C9D-A164-647962FC74EA}" dt="2020-11-03T07:11:00.928" v="614" actId="1076"/>
          <ac:spMkLst>
            <pc:docMk/>
            <pc:sldMk cId="1231553667" sldId="279"/>
            <ac:spMk id="6" creationId="{00000000-0000-0000-0000-000000000000}"/>
          </ac:spMkLst>
        </pc:spChg>
        <pc:spChg chg="del">
          <ac:chgData name="Jainil Shah" userId="7592ff1f4b0ed253" providerId="LiveId" clId="{D7CA1B30-924A-4C9D-A164-647962FC74EA}" dt="2020-11-03T07:06:20.048" v="568" actId="21"/>
          <ac:spMkLst>
            <pc:docMk/>
            <pc:sldMk cId="1231553667" sldId="279"/>
            <ac:spMk id="7" creationId="{00000000-0000-0000-0000-000000000000}"/>
          </ac:spMkLst>
        </pc:spChg>
        <pc:spChg chg="add mod">
          <ac:chgData name="Jainil Shah" userId="7592ff1f4b0ed253" providerId="LiveId" clId="{D7CA1B30-924A-4C9D-A164-647962FC74EA}" dt="2020-11-03T07:03:12.898" v="522" actId="20577"/>
          <ac:spMkLst>
            <pc:docMk/>
            <pc:sldMk cId="1231553667" sldId="279"/>
            <ac:spMk id="11" creationId="{FBC8F7DB-07B7-4B9E-B335-7000B803803E}"/>
          </ac:spMkLst>
        </pc:spChg>
        <pc:spChg chg="add mod">
          <ac:chgData name="Jainil Shah" userId="7592ff1f4b0ed253" providerId="LiveId" clId="{D7CA1B30-924A-4C9D-A164-647962FC74EA}" dt="2020-11-03T07:07:01.329" v="583" actId="1076"/>
          <ac:spMkLst>
            <pc:docMk/>
            <pc:sldMk cId="1231553667" sldId="279"/>
            <ac:spMk id="16" creationId="{F11E1259-BBD2-4558-A540-8989F7EE1F43}"/>
          </ac:spMkLst>
        </pc:spChg>
        <pc:picChg chg="del">
          <ac:chgData name="Jainil Shah" userId="7592ff1f4b0ed253" providerId="LiveId" clId="{D7CA1B30-924A-4C9D-A164-647962FC74EA}" dt="2020-11-03T07:02:48.153" v="514" actId="478"/>
          <ac:picMkLst>
            <pc:docMk/>
            <pc:sldMk cId="1231553667" sldId="279"/>
            <ac:picMk id="2" creationId="{00000000-0000-0000-0000-000000000000}"/>
          </ac:picMkLst>
        </pc:picChg>
        <pc:picChg chg="del">
          <ac:chgData name="Jainil Shah" userId="7592ff1f4b0ed253" providerId="LiveId" clId="{D7CA1B30-924A-4C9D-A164-647962FC74EA}" dt="2020-11-03T07:03:38.505" v="531" actId="478"/>
          <ac:picMkLst>
            <pc:docMk/>
            <pc:sldMk cId="1231553667" sldId="279"/>
            <ac:picMk id="3" creationId="{00000000-0000-0000-0000-000000000000}"/>
          </ac:picMkLst>
        </pc:picChg>
        <pc:picChg chg="del">
          <ac:chgData name="Jainil Shah" userId="7592ff1f4b0ed253" providerId="LiveId" clId="{D7CA1B30-924A-4C9D-A164-647962FC74EA}" dt="2020-11-03T07:06:13.720" v="566" actId="21"/>
          <ac:picMkLst>
            <pc:docMk/>
            <pc:sldMk cId="1231553667" sldId="279"/>
            <ac:picMk id="4" creationId="{00000000-0000-0000-0000-000000000000}"/>
          </ac:picMkLst>
        </pc:picChg>
        <pc:picChg chg="add del mod">
          <ac:chgData name="Jainil Shah" userId="7592ff1f4b0ed253" providerId="LiveId" clId="{D7CA1B30-924A-4C9D-A164-647962FC74EA}" dt="2020-11-03T07:03:34.701" v="529" actId="478"/>
          <ac:picMkLst>
            <pc:docMk/>
            <pc:sldMk cId="1231553667" sldId="279"/>
            <ac:picMk id="13" creationId="{D4325451-0089-4F00-92E3-69F7B58F1D28}"/>
          </ac:picMkLst>
        </pc:picChg>
        <pc:picChg chg="add mod">
          <ac:chgData name="Jainil Shah" userId="7592ff1f4b0ed253" providerId="LiveId" clId="{D7CA1B30-924A-4C9D-A164-647962FC74EA}" dt="2020-11-03T07:10:46.408" v="609" actId="14100"/>
          <ac:picMkLst>
            <pc:docMk/>
            <pc:sldMk cId="1231553667" sldId="279"/>
            <ac:picMk id="14" creationId="{B3F6AB64-DD37-4AB2-AE9C-BE7D85413F63}"/>
          </ac:picMkLst>
        </pc:picChg>
        <pc:picChg chg="add mod">
          <ac:chgData name="Jainil Shah" userId="7592ff1f4b0ed253" providerId="LiveId" clId="{D7CA1B30-924A-4C9D-A164-647962FC74EA}" dt="2020-11-03T07:10:53.152" v="611" actId="1076"/>
          <ac:picMkLst>
            <pc:docMk/>
            <pc:sldMk cId="1231553667" sldId="279"/>
            <ac:picMk id="18" creationId="{FBB43CDD-40E3-4A01-86DC-8B8A3455196D}"/>
          </ac:picMkLst>
        </pc:picChg>
        <pc:picChg chg="add mod">
          <ac:chgData name="Jainil Shah" userId="7592ff1f4b0ed253" providerId="LiveId" clId="{D7CA1B30-924A-4C9D-A164-647962FC74EA}" dt="2020-11-03T07:10:57.902" v="613" actId="14100"/>
          <ac:picMkLst>
            <pc:docMk/>
            <pc:sldMk cId="1231553667" sldId="279"/>
            <ac:picMk id="19" creationId="{AACCDE1C-AB27-42EF-992B-C5FA794E3840}"/>
          </ac:picMkLst>
        </pc:picChg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4093375610" sldId="280"/>
        </pc:sldMkLst>
        <pc:spChg chg="mod">
          <ac:chgData name="Jainil Shah" userId="7592ff1f4b0ed253" providerId="LiveId" clId="{D7CA1B30-924A-4C9D-A164-647962FC74EA}" dt="2020-11-03T07:15:19.347" v="680" actId="1076"/>
          <ac:spMkLst>
            <pc:docMk/>
            <pc:sldMk cId="4093375610" sldId="280"/>
            <ac:spMk id="5" creationId="{00000000-0000-0000-0000-000000000000}"/>
          </ac:spMkLst>
        </pc:spChg>
        <pc:spChg chg="mod">
          <ac:chgData name="Jainil Shah" userId="7592ff1f4b0ed253" providerId="LiveId" clId="{D7CA1B30-924A-4C9D-A164-647962FC74EA}" dt="2020-11-03T07:15:17.106" v="679" actId="1076"/>
          <ac:spMkLst>
            <pc:docMk/>
            <pc:sldMk cId="4093375610" sldId="280"/>
            <ac:spMk id="6" creationId="{00000000-0000-0000-0000-000000000000}"/>
          </ac:spMkLst>
        </pc:spChg>
        <pc:spChg chg="mod">
          <ac:chgData name="Jainil Shah" userId="7592ff1f4b0ed253" providerId="LiveId" clId="{D7CA1B30-924A-4C9D-A164-647962FC74EA}" dt="2020-11-03T07:15:22.765" v="681" actId="1076"/>
          <ac:spMkLst>
            <pc:docMk/>
            <pc:sldMk cId="4093375610" sldId="280"/>
            <ac:spMk id="7" creationId="{00000000-0000-0000-0000-000000000000}"/>
          </ac:spMkLst>
        </pc:spChg>
        <pc:picChg chg="mod">
          <ac:chgData name="Jainil Shah" userId="7592ff1f4b0ed253" providerId="LiveId" clId="{D7CA1B30-924A-4C9D-A164-647962FC74EA}" dt="2020-11-03T07:15:15.561" v="678" actId="14100"/>
          <ac:picMkLst>
            <pc:docMk/>
            <pc:sldMk cId="4093375610" sldId="280"/>
            <ac:picMk id="2" creationId="{00000000-0000-0000-0000-000000000000}"/>
          </ac:picMkLst>
        </pc:picChg>
        <pc:picChg chg="mod">
          <ac:chgData name="Jainil Shah" userId="7592ff1f4b0ed253" providerId="LiveId" clId="{D7CA1B30-924A-4C9D-A164-647962FC74EA}" dt="2020-11-03T07:15:12.651" v="677" actId="14100"/>
          <ac:picMkLst>
            <pc:docMk/>
            <pc:sldMk cId="4093375610" sldId="280"/>
            <ac:picMk id="3" creationId="{00000000-0000-0000-0000-000000000000}"/>
          </ac:picMkLst>
        </pc:picChg>
        <pc:picChg chg="mod">
          <ac:chgData name="Jainil Shah" userId="7592ff1f4b0ed253" providerId="LiveId" clId="{D7CA1B30-924A-4C9D-A164-647962FC74EA}" dt="2020-11-03T07:15:06.019" v="674" actId="14100"/>
          <ac:picMkLst>
            <pc:docMk/>
            <pc:sldMk cId="4093375610" sldId="280"/>
            <ac:picMk id="8" creationId="{00000000-0000-0000-0000-000000000000}"/>
          </ac:picMkLst>
        </pc:picChg>
      </pc:sldChg>
      <pc:sldChg chg="delSp del mod modTransition">
        <pc:chgData name="Jainil Shah" userId="7592ff1f4b0ed253" providerId="LiveId" clId="{D7CA1B30-924A-4C9D-A164-647962FC74EA}" dt="2020-11-03T07:14:31.514" v="659" actId="2696"/>
        <pc:sldMkLst>
          <pc:docMk/>
          <pc:sldMk cId="2525399240" sldId="281"/>
        </pc:sldMkLst>
        <pc:picChg chg="del">
          <ac:chgData name="Jainil Shah" userId="7592ff1f4b0ed253" providerId="LiveId" clId="{D7CA1B30-924A-4C9D-A164-647962FC74EA}" dt="2020-11-03T07:14:27.225" v="658" actId="478"/>
          <ac:picMkLst>
            <pc:docMk/>
            <pc:sldMk cId="2525399240" sldId="281"/>
            <ac:picMk id="2" creationId="{00000000-0000-0000-0000-000000000000}"/>
          </ac:picMkLst>
        </pc:picChg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3129037358" sldId="282"/>
        </pc:sldMkLst>
        <pc:spChg chg="mod">
          <ac:chgData name="Jainil Shah" userId="7592ff1f4b0ed253" providerId="LiveId" clId="{D7CA1B30-924A-4C9D-A164-647962FC74EA}" dt="2020-11-03T05:34:19.344" v="156" actId="2711"/>
          <ac:spMkLst>
            <pc:docMk/>
            <pc:sldMk cId="3129037358" sldId="282"/>
            <ac:spMk id="3" creationId="{6152659F-3E6A-4642-A7BC-D5E464097984}"/>
          </ac:spMkLst>
        </pc:spChg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905801567" sldId="283"/>
        </pc:sldMkLst>
        <pc:spChg chg="mod">
          <ac:chgData name="Jainil Shah" userId="7592ff1f4b0ed253" providerId="LiveId" clId="{D7CA1B30-924A-4C9D-A164-647962FC74EA}" dt="2020-11-03T06:58:21.685" v="460" actId="1076"/>
          <ac:spMkLst>
            <pc:docMk/>
            <pc:sldMk cId="905801567" sldId="283"/>
            <ac:spMk id="2" creationId="{F3FBE1D9-D69E-4F0E-954F-A75AD65B4B7F}"/>
          </ac:spMkLst>
        </pc:spChg>
        <pc:spChg chg="mod">
          <ac:chgData name="Jainil Shah" userId="7592ff1f4b0ed253" providerId="LiveId" clId="{D7CA1B30-924A-4C9D-A164-647962FC74EA}" dt="2020-11-03T06:58:24.017" v="461" actId="1076"/>
          <ac:spMkLst>
            <pc:docMk/>
            <pc:sldMk cId="905801567" sldId="283"/>
            <ac:spMk id="3" creationId="{B760A21F-FABD-4108-89ED-A17599298C85}"/>
          </ac:spMkLst>
        </pc:spChg>
      </pc:sldChg>
      <pc:sldChg chg="modSp mod modTransition">
        <pc:chgData name="Jainil Shah" userId="7592ff1f4b0ed253" providerId="LiveId" clId="{D7CA1B30-924A-4C9D-A164-647962FC74EA}" dt="2020-11-03T08:26:23.551" v="776"/>
        <pc:sldMkLst>
          <pc:docMk/>
          <pc:sldMk cId="3440196257" sldId="284"/>
        </pc:sldMkLst>
        <pc:spChg chg="mod">
          <ac:chgData name="Jainil Shah" userId="7592ff1f4b0ed253" providerId="LiveId" clId="{D7CA1B30-924A-4C9D-A164-647962FC74EA}" dt="2020-11-03T08:22:16.583" v="765" actId="20577"/>
          <ac:spMkLst>
            <pc:docMk/>
            <pc:sldMk cId="3440196257" sldId="284"/>
            <ac:spMk id="3" creationId="{BB2F1E05-A47E-4E80-AB5A-4C19D51566A1}"/>
          </ac:spMkLst>
        </pc:spChg>
      </pc:sldChg>
      <pc:sldChg chg="addSp modSp new mod modTransition modClrScheme chgLayout">
        <pc:chgData name="Jainil Shah" userId="7592ff1f4b0ed253" providerId="LiveId" clId="{D7CA1B30-924A-4C9D-A164-647962FC74EA}" dt="2020-11-03T08:26:23.551" v="776"/>
        <pc:sldMkLst>
          <pc:docMk/>
          <pc:sldMk cId="486285945" sldId="285"/>
        </pc:sldMkLst>
        <pc:spChg chg="mod ord">
          <ac:chgData name="Jainil Shah" userId="7592ff1f4b0ed253" providerId="LiveId" clId="{D7CA1B30-924A-4C9D-A164-647962FC74EA}" dt="2020-11-03T05:33:49.018" v="150" actId="700"/>
          <ac:spMkLst>
            <pc:docMk/>
            <pc:sldMk cId="486285945" sldId="285"/>
            <ac:spMk id="2" creationId="{18D4B068-A02F-4808-A3B9-77D6F0A584E0}"/>
          </ac:spMkLst>
        </pc:spChg>
        <pc:spChg chg="add mod ord">
          <ac:chgData name="Jainil Shah" userId="7592ff1f4b0ed253" providerId="LiveId" clId="{D7CA1B30-924A-4C9D-A164-647962FC74EA}" dt="2020-11-03T05:36:50.800" v="177" actId="1076"/>
          <ac:spMkLst>
            <pc:docMk/>
            <pc:sldMk cId="486285945" sldId="285"/>
            <ac:spMk id="3" creationId="{5FAE12D3-FCDD-47D1-A1B2-EB0AAB73E446}"/>
          </ac:spMkLst>
        </pc:spChg>
        <pc:spChg chg="add mod ord">
          <ac:chgData name="Jainil Shah" userId="7592ff1f4b0ed253" providerId="LiveId" clId="{D7CA1B30-924A-4C9D-A164-647962FC74EA}" dt="2020-11-03T05:54:44.419" v="187" actId="12"/>
          <ac:spMkLst>
            <pc:docMk/>
            <pc:sldMk cId="486285945" sldId="285"/>
            <ac:spMk id="4" creationId="{1B6CE746-226C-4E5E-B89E-3F6C23A9CC5D}"/>
          </ac:spMkLst>
        </pc:spChg>
        <pc:picChg chg="add">
          <ac:chgData name="Jainil Shah" userId="7592ff1f4b0ed253" providerId="LiveId" clId="{D7CA1B30-924A-4C9D-A164-647962FC74EA}" dt="2020-11-03T05:35:23.941" v="166" actId="22"/>
          <ac:picMkLst>
            <pc:docMk/>
            <pc:sldMk cId="486285945" sldId="285"/>
            <ac:picMk id="6" creationId="{67AB9C18-D641-467A-AD9E-067ACF18BBDA}"/>
          </ac:picMkLst>
        </pc:picChg>
      </pc:sldChg>
      <pc:sldChg chg="modSp add mod modTransition">
        <pc:chgData name="Jainil Shah" userId="7592ff1f4b0ed253" providerId="LiveId" clId="{D7CA1B30-924A-4C9D-A164-647962FC74EA}" dt="2020-11-03T08:26:23.551" v="776"/>
        <pc:sldMkLst>
          <pc:docMk/>
          <pc:sldMk cId="3664862026" sldId="286"/>
        </pc:sldMkLst>
        <pc:spChg chg="mod">
          <ac:chgData name="Jainil Shah" userId="7592ff1f4b0ed253" providerId="LiveId" clId="{D7CA1B30-924A-4C9D-A164-647962FC74EA}" dt="2020-11-03T05:36:59.045" v="178" actId="255"/>
          <ac:spMkLst>
            <pc:docMk/>
            <pc:sldMk cId="3664862026" sldId="286"/>
            <ac:spMk id="3" creationId="{5FAE12D3-FCDD-47D1-A1B2-EB0AAB73E446}"/>
          </ac:spMkLst>
        </pc:spChg>
        <pc:spChg chg="mod">
          <ac:chgData name="Jainil Shah" userId="7592ff1f4b0ed253" providerId="LiveId" clId="{D7CA1B30-924A-4C9D-A164-647962FC74EA}" dt="2020-11-03T05:54:49.425" v="188" actId="12"/>
          <ac:spMkLst>
            <pc:docMk/>
            <pc:sldMk cId="3664862026" sldId="286"/>
            <ac:spMk id="4" creationId="{1B6CE746-226C-4E5E-B89E-3F6C23A9CC5D}"/>
          </ac:spMkLst>
        </pc:spChg>
      </pc:sldChg>
      <pc:sldChg chg="addSp modSp new mod modTransition">
        <pc:chgData name="Jainil Shah" userId="7592ff1f4b0ed253" providerId="LiveId" clId="{D7CA1B30-924A-4C9D-A164-647962FC74EA}" dt="2020-11-03T08:26:23.551" v="776"/>
        <pc:sldMkLst>
          <pc:docMk/>
          <pc:sldMk cId="4045036057" sldId="287"/>
        </pc:sldMkLst>
        <pc:spChg chg="add mod">
          <ac:chgData name="Jainil Shah" userId="7592ff1f4b0ed253" providerId="LiveId" clId="{D7CA1B30-924A-4C9D-A164-647962FC74EA}" dt="2020-11-03T07:07:22.153" v="591" actId="1076"/>
          <ac:spMkLst>
            <pc:docMk/>
            <pc:sldMk cId="4045036057" sldId="287"/>
            <ac:spMk id="6" creationId="{BDF02AC1-2BAE-482B-B6AB-A00B4F3BA435}"/>
          </ac:spMkLst>
        </pc:spChg>
        <pc:spChg chg="add mod">
          <ac:chgData name="Jainil Shah" userId="7592ff1f4b0ed253" providerId="LiveId" clId="{D7CA1B30-924A-4C9D-A164-647962FC74EA}" dt="2020-11-03T07:07:26.747" v="593" actId="1076"/>
          <ac:spMkLst>
            <pc:docMk/>
            <pc:sldMk cId="4045036057" sldId="287"/>
            <ac:spMk id="9" creationId="{FA71A712-0227-493F-B08C-26204B0595FE}"/>
          </ac:spMkLst>
        </pc:spChg>
        <pc:spChg chg="add mod">
          <ac:chgData name="Jainil Shah" userId="7592ff1f4b0ed253" providerId="LiveId" clId="{D7CA1B30-924A-4C9D-A164-647962FC74EA}" dt="2020-11-03T07:00:10.947" v="481" actId="1076"/>
          <ac:spMkLst>
            <pc:docMk/>
            <pc:sldMk cId="4045036057" sldId="287"/>
            <ac:spMk id="11" creationId="{DF0F9C18-4C24-44E4-B9E6-273813F340B7}"/>
          </ac:spMkLst>
        </pc:spChg>
        <pc:picChg chg="add mod">
          <ac:chgData name="Jainil Shah" userId="7592ff1f4b0ed253" providerId="LiveId" clId="{D7CA1B30-924A-4C9D-A164-647962FC74EA}" dt="2020-11-03T07:07:17.601" v="589" actId="1076"/>
          <ac:picMkLst>
            <pc:docMk/>
            <pc:sldMk cId="4045036057" sldId="287"/>
            <ac:picMk id="4" creationId="{32E430BD-08E4-4B6F-8ED8-BF25A8458E38}"/>
          </ac:picMkLst>
        </pc:picChg>
        <pc:picChg chg="add mod">
          <ac:chgData name="Jainil Shah" userId="7592ff1f4b0ed253" providerId="LiveId" clId="{D7CA1B30-924A-4C9D-A164-647962FC74EA}" dt="2020-11-03T07:07:19.639" v="590" actId="1076"/>
          <ac:picMkLst>
            <pc:docMk/>
            <pc:sldMk cId="4045036057" sldId="287"/>
            <ac:picMk id="7" creationId="{2FDB9A0E-E514-421C-BA5D-A8D7A22A4A98}"/>
          </ac:picMkLst>
        </pc:picChg>
        <pc:picChg chg="add">
          <ac:chgData name="Jainil Shah" userId="7592ff1f4b0ed253" providerId="LiveId" clId="{D7CA1B30-924A-4C9D-A164-647962FC74EA}" dt="2020-11-03T07:00:07.837" v="480" actId="22"/>
          <ac:picMkLst>
            <pc:docMk/>
            <pc:sldMk cId="4045036057" sldId="287"/>
            <ac:picMk id="13" creationId="{0F9AD4E6-40FB-4D68-828F-E414B7D54D85}"/>
          </ac:picMkLst>
        </pc:picChg>
      </pc:sldChg>
      <pc:sldChg chg="addSp delSp modSp new mod modTransition">
        <pc:chgData name="Jainil Shah" userId="7592ff1f4b0ed253" providerId="LiveId" clId="{D7CA1B30-924A-4C9D-A164-647962FC74EA}" dt="2020-11-03T08:26:23.551" v="776"/>
        <pc:sldMkLst>
          <pc:docMk/>
          <pc:sldMk cId="1009797143" sldId="288"/>
        </pc:sldMkLst>
        <pc:spChg chg="add mod">
          <ac:chgData name="Jainil Shah" userId="7592ff1f4b0ed253" providerId="LiveId" clId="{D7CA1B30-924A-4C9D-A164-647962FC74EA}" dt="2020-11-03T07:17:03.820" v="687" actId="1076"/>
          <ac:spMkLst>
            <pc:docMk/>
            <pc:sldMk cId="1009797143" sldId="288"/>
            <ac:spMk id="6" creationId="{8BED7615-13E7-4EFD-AD6B-693956B4A144}"/>
          </ac:spMkLst>
        </pc:spChg>
        <pc:spChg chg="add">
          <ac:chgData name="Jainil Shah" userId="7592ff1f4b0ed253" providerId="LiveId" clId="{D7CA1B30-924A-4C9D-A164-647962FC74EA}" dt="2020-11-03T07:11:31.272" v="618" actId="22"/>
          <ac:spMkLst>
            <pc:docMk/>
            <pc:sldMk cId="1009797143" sldId="288"/>
            <ac:spMk id="8" creationId="{713DE8FF-03EA-430C-BA94-FB40217D039F}"/>
          </ac:spMkLst>
        </pc:spChg>
        <pc:spChg chg="add mod">
          <ac:chgData name="Jainil Shah" userId="7592ff1f4b0ed253" providerId="LiveId" clId="{D7CA1B30-924A-4C9D-A164-647962FC74EA}" dt="2020-11-03T07:12:59.353" v="648" actId="1076"/>
          <ac:spMkLst>
            <pc:docMk/>
            <pc:sldMk cId="1009797143" sldId="288"/>
            <ac:spMk id="17" creationId="{AFE26E26-B5BF-496A-AC5C-1AB4F81B2B44}"/>
          </ac:spMkLst>
        </pc:spChg>
        <pc:spChg chg="add mod">
          <ac:chgData name="Jainil Shah" userId="7592ff1f4b0ed253" providerId="LiveId" clId="{D7CA1B30-924A-4C9D-A164-647962FC74EA}" dt="2020-11-03T07:17:29.025" v="708" actId="20577"/>
          <ac:spMkLst>
            <pc:docMk/>
            <pc:sldMk cId="1009797143" sldId="288"/>
            <ac:spMk id="21" creationId="{EB0A62ED-49FB-47EB-9A77-A1F6185B1597}"/>
          </ac:spMkLst>
        </pc:spChg>
        <pc:picChg chg="add del mod">
          <ac:chgData name="Jainil Shah" userId="7592ff1f4b0ed253" providerId="LiveId" clId="{D7CA1B30-924A-4C9D-A164-647962FC74EA}" dt="2020-11-03T07:13:55.204" v="654" actId="478"/>
          <ac:picMkLst>
            <pc:docMk/>
            <pc:sldMk cId="1009797143" sldId="288"/>
            <ac:picMk id="4" creationId="{2F7C8A59-C57F-4790-9F4E-655F5169957E}"/>
          </ac:picMkLst>
        </pc:picChg>
        <pc:picChg chg="add">
          <ac:chgData name="Jainil Shah" userId="7592ff1f4b0ed253" providerId="LiveId" clId="{D7CA1B30-924A-4C9D-A164-647962FC74EA}" dt="2020-11-03T07:11:38.428" v="620" actId="22"/>
          <ac:picMkLst>
            <pc:docMk/>
            <pc:sldMk cId="1009797143" sldId="288"/>
            <ac:picMk id="10" creationId="{E69C59C0-15E6-4F93-ABB5-509657D45320}"/>
          </ac:picMkLst>
        </pc:picChg>
        <pc:picChg chg="add del">
          <ac:chgData name="Jainil Shah" userId="7592ff1f4b0ed253" providerId="LiveId" clId="{D7CA1B30-924A-4C9D-A164-647962FC74EA}" dt="2020-11-03T07:11:56.279" v="624" actId="22"/>
          <ac:picMkLst>
            <pc:docMk/>
            <pc:sldMk cId="1009797143" sldId="288"/>
            <ac:picMk id="12" creationId="{3EEBCF74-D339-4B6B-B184-B335D83D02A1}"/>
          </ac:picMkLst>
        </pc:picChg>
        <pc:picChg chg="add mod">
          <ac:chgData name="Jainil Shah" userId="7592ff1f4b0ed253" providerId="LiveId" clId="{D7CA1B30-924A-4C9D-A164-647962FC74EA}" dt="2020-11-03T07:12:55.166" v="647" actId="1076"/>
          <ac:picMkLst>
            <pc:docMk/>
            <pc:sldMk cId="1009797143" sldId="288"/>
            <ac:picMk id="13" creationId="{D0FADAF2-9457-4BEC-A428-42C77940B385}"/>
          </ac:picMkLst>
        </pc:picChg>
        <pc:picChg chg="add del mod">
          <ac:chgData name="Jainil Shah" userId="7592ff1f4b0ed253" providerId="LiveId" clId="{D7CA1B30-924A-4C9D-A164-647962FC74EA}" dt="2020-11-03T07:12:27.718" v="634" actId="478"/>
          <ac:picMkLst>
            <pc:docMk/>
            <pc:sldMk cId="1009797143" sldId="288"/>
            <ac:picMk id="15" creationId="{8D502B07-0B9C-4B97-B5D1-322DDC0ED923}"/>
          </ac:picMkLst>
        </pc:picChg>
        <pc:picChg chg="add mod">
          <ac:chgData name="Jainil Shah" userId="7592ff1f4b0ed253" providerId="LiveId" clId="{D7CA1B30-924A-4C9D-A164-647962FC74EA}" dt="2020-11-03T07:17:01.193" v="686" actId="1076"/>
          <ac:picMkLst>
            <pc:docMk/>
            <pc:sldMk cId="1009797143" sldId="288"/>
            <ac:picMk id="18" creationId="{A10D56D6-FCBC-4808-A0F3-2E16F6584585}"/>
          </ac:picMkLst>
        </pc:picChg>
        <pc:picChg chg="add mod">
          <ac:chgData name="Jainil Shah" userId="7592ff1f4b0ed253" providerId="LiveId" clId="{D7CA1B30-924A-4C9D-A164-647962FC74EA}" dt="2020-11-03T07:17:13.305" v="692" actId="14100"/>
          <ac:picMkLst>
            <pc:docMk/>
            <pc:sldMk cId="1009797143" sldId="288"/>
            <ac:picMk id="19" creationId="{CCAD5400-497B-40A6-9BBB-C98BC48706D7}"/>
          </ac:picMkLst>
        </pc:picChg>
      </pc:sldChg>
      <pc:sldMasterChg chg="modTransition modSldLayout">
        <pc:chgData name="Jainil Shah" userId="7592ff1f4b0ed253" providerId="LiveId" clId="{D7CA1B30-924A-4C9D-A164-647962FC74EA}" dt="2020-11-03T08:26:23.551" v="776"/>
        <pc:sldMasterMkLst>
          <pc:docMk/>
          <pc:sldMasterMk cId="0" sldId="2147483660"/>
        </pc:sldMasterMkLst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1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2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3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4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5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6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7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8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69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70"/>
          </pc:sldLayoutMkLst>
        </pc:sldLayoutChg>
        <pc:sldLayoutChg chg="modTransition">
          <pc:chgData name="Jainil Shah" userId="7592ff1f4b0ed253" providerId="LiveId" clId="{D7CA1B30-924A-4C9D-A164-647962FC74EA}" dt="2020-11-03T08:26:23.551" v="776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  <pc:docChgLst>
    <pc:chgData name="Jainil Shah" userId="7592ff1f4b0ed253" providerId="LiveId" clId="{0386927C-803A-4C81-9A04-95432CF98DAA}"/>
    <pc:docChg chg="modSld">
      <pc:chgData name="Jainil Shah" userId="7592ff1f4b0ed253" providerId="LiveId" clId="{0386927C-803A-4C81-9A04-95432CF98DAA}" dt="2020-10-24T06:36:07.018" v="11" actId="20577"/>
      <pc:docMkLst>
        <pc:docMk/>
      </pc:docMkLst>
      <pc:sldChg chg="modSp mod">
        <pc:chgData name="Jainil Shah" userId="7592ff1f4b0ed253" providerId="LiveId" clId="{0386927C-803A-4C81-9A04-95432CF98DAA}" dt="2020-10-24T06:36:07.018" v="11" actId="20577"/>
        <pc:sldMkLst>
          <pc:docMk/>
          <pc:sldMk cId="1424840997" sldId="270"/>
        </pc:sldMkLst>
        <pc:spChg chg="mod">
          <ac:chgData name="Jainil Shah" userId="7592ff1f4b0ed253" providerId="LiveId" clId="{0386927C-803A-4C81-9A04-95432CF98DAA}" dt="2020-10-24T06:36:07.018" v="11" actId="20577"/>
          <ac:spMkLst>
            <pc:docMk/>
            <pc:sldMk cId="1424840997" sldId="270"/>
            <ac:spMk id="5" creationId="{1FF40169-3FC3-4E20-8E0F-453EE6CD8535}"/>
          </ac:spMkLst>
        </pc:spChg>
      </pc:sldChg>
    </pc:docChg>
  </pc:docChgLst>
  <pc:docChgLst>
    <pc:chgData name="19CE127 SAHEEL SAPOVADIA" userId="S::19ce127@edu.charusat.org::40f50102-bde5-4129-90bc-0fa9ab978621" providerId="AD" clId="Web-{565F8CC6-25CD-49F3-9C7C-403FB646B0F4}"/>
    <pc:docChg chg="modSld">
      <pc:chgData name="19CE127 SAHEEL SAPOVADIA" userId="S::19ce127@edu.charusat.org::40f50102-bde5-4129-90bc-0fa9ab978621" providerId="AD" clId="Web-{565F8CC6-25CD-49F3-9C7C-403FB646B0F4}" dt="2020-10-24T04:22:30.369" v="3" actId="20577"/>
      <pc:docMkLst>
        <pc:docMk/>
      </pc:docMkLst>
      <pc:sldChg chg="modSp">
        <pc:chgData name="19CE127 SAHEEL SAPOVADIA" userId="S::19ce127@edu.charusat.org::40f50102-bde5-4129-90bc-0fa9ab978621" providerId="AD" clId="Web-{565F8CC6-25CD-49F3-9C7C-403FB646B0F4}" dt="2020-10-24T04:22:30.369" v="2" actId="20577"/>
        <pc:sldMkLst>
          <pc:docMk/>
          <pc:sldMk cId="3440196257" sldId="284"/>
        </pc:sldMkLst>
        <pc:spChg chg="mod">
          <ac:chgData name="19CE127 SAHEEL SAPOVADIA" userId="S::19ce127@edu.charusat.org::40f50102-bde5-4129-90bc-0fa9ab978621" providerId="AD" clId="Web-{565F8CC6-25CD-49F3-9C7C-403FB646B0F4}" dt="2020-10-24T04:22:30.369" v="2" actId="20577"/>
          <ac:spMkLst>
            <pc:docMk/>
            <pc:sldMk cId="3440196257" sldId="284"/>
            <ac:spMk id="3" creationId="{BB2F1E05-A47E-4E80-AB5A-4C19D51566A1}"/>
          </ac:spMkLst>
        </pc:spChg>
      </pc:sldChg>
    </pc:docChg>
  </pc:docChgLst>
  <pc:docChgLst>
    <pc:chgData name="19CE135 JAINIL SHAH" userId="S::19ce135@edu.charusat.org::b28c0598-d2e2-47ad-9d4d-c3b982ceef48" providerId="AD" clId="Web-{E6267A63-FB36-4046-84E5-7B4ACE7CC6D1}"/>
    <pc:docChg chg="modSld">
      <pc:chgData name="19CE135 JAINIL SHAH" userId="S::19ce135@edu.charusat.org::b28c0598-d2e2-47ad-9d4d-c3b982ceef48" providerId="AD" clId="Web-{E6267A63-FB36-4046-84E5-7B4ACE7CC6D1}" dt="2020-10-24T04:25:51.084" v="479" actId="20577"/>
      <pc:docMkLst>
        <pc:docMk/>
      </pc:docMkLst>
      <pc:sldChg chg="modSp">
        <pc:chgData name="19CE135 JAINIL SHAH" userId="S::19ce135@edu.charusat.org::b28c0598-d2e2-47ad-9d4d-c3b982ceef48" providerId="AD" clId="Web-{E6267A63-FB36-4046-84E5-7B4ACE7CC6D1}" dt="2020-10-24T04:18:41.792" v="33" actId="20577"/>
        <pc:sldMkLst>
          <pc:docMk/>
          <pc:sldMk cId="3966473332" sldId="261"/>
        </pc:sldMkLst>
        <pc:spChg chg="mod">
          <ac:chgData name="19CE135 JAINIL SHAH" userId="S::19ce135@edu.charusat.org::b28c0598-d2e2-47ad-9d4d-c3b982ceef48" providerId="AD" clId="Web-{E6267A63-FB36-4046-84E5-7B4ACE7CC6D1}" dt="2020-10-24T04:18:41.792" v="33" actId="20577"/>
          <ac:spMkLst>
            <pc:docMk/>
            <pc:sldMk cId="3966473332" sldId="261"/>
            <ac:spMk id="12" creationId="{46DC79AC-610D-4E8C-9EAB-14E4A3C6D580}"/>
          </ac:spMkLst>
        </pc:spChg>
      </pc:sldChg>
      <pc:sldChg chg="modSp">
        <pc:chgData name="19CE135 JAINIL SHAH" userId="S::19ce135@edu.charusat.org::b28c0598-d2e2-47ad-9d4d-c3b982ceef48" providerId="AD" clId="Web-{E6267A63-FB36-4046-84E5-7B4ACE7CC6D1}" dt="2020-10-24T04:25:51.084" v="478" actId="20577"/>
        <pc:sldMkLst>
          <pc:docMk/>
          <pc:sldMk cId="1424840997" sldId="270"/>
        </pc:sldMkLst>
        <pc:spChg chg="mod">
          <ac:chgData name="19CE135 JAINIL SHAH" userId="S::19ce135@edu.charusat.org::b28c0598-d2e2-47ad-9d4d-c3b982ceef48" providerId="AD" clId="Web-{E6267A63-FB36-4046-84E5-7B4ACE7CC6D1}" dt="2020-10-24T04:25:51.084" v="478" actId="20577"/>
          <ac:spMkLst>
            <pc:docMk/>
            <pc:sldMk cId="1424840997" sldId="270"/>
            <ac:spMk id="5" creationId="{1FF40169-3FC3-4E20-8E0F-453EE6CD8535}"/>
          </ac:spMkLst>
        </pc:spChg>
      </pc:sldChg>
      <pc:sldChg chg="modSp">
        <pc:chgData name="19CE135 JAINIL SHAH" userId="S::19ce135@edu.charusat.org::b28c0598-d2e2-47ad-9d4d-c3b982ceef48" providerId="AD" clId="Web-{E6267A63-FB36-4046-84E5-7B4ACE7CC6D1}" dt="2020-10-24T04:15:52.677" v="18" actId="20577"/>
        <pc:sldMkLst>
          <pc:docMk/>
          <pc:sldMk cId="905801567" sldId="283"/>
        </pc:sldMkLst>
        <pc:spChg chg="mod">
          <ac:chgData name="19CE135 JAINIL SHAH" userId="S::19ce135@edu.charusat.org::b28c0598-d2e2-47ad-9d4d-c3b982ceef48" providerId="AD" clId="Web-{E6267A63-FB36-4046-84E5-7B4ACE7CC6D1}" dt="2020-10-24T04:15:52.677" v="18" actId="20577"/>
          <ac:spMkLst>
            <pc:docMk/>
            <pc:sldMk cId="905801567" sldId="283"/>
            <ac:spMk id="3" creationId="{B760A21F-FABD-4108-89ED-A17599298C85}"/>
          </ac:spMkLst>
        </pc:spChg>
      </pc:sldChg>
      <pc:sldChg chg="modSp">
        <pc:chgData name="19CE135 JAINIL SHAH" userId="S::19ce135@edu.charusat.org::b28c0598-d2e2-47ad-9d4d-c3b982ceef48" providerId="AD" clId="Web-{E6267A63-FB36-4046-84E5-7B4ACE7CC6D1}" dt="2020-10-24T04:15:45.349" v="13" actId="20577"/>
        <pc:sldMkLst>
          <pc:docMk/>
          <pc:sldMk cId="3440196257" sldId="284"/>
        </pc:sldMkLst>
        <pc:spChg chg="mod">
          <ac:chgData name="19CE135 JAINIL SHAH" userId="S::19ce135@edu.charusat.org::b28c0598-d2e2-47ad-9d4d-c3b982ceef48" providerId="AD" clId="Web-{E6267A63-FB36-4046-84E5-7B4ACE7CC6D1}" dt="2020-10-24T04:15:45.349" v="13" actId="20577"/>
          <ac:spMkLst>
            <pc:docMk/>
            <pc:sldMk cId="3440196257" sldId="284"/>
            <ac:spMk id="3" creationId="{BB2F1E05-A47E-4E80-AB5A-4C19D51566A1}"/>
          </ac:spMkLst>
        </pc:spChg>
      </pc:sldChg>
    </pc:docChg>
  </pc:docChgLst>
  <pc:docChgLst>
    <pc:chgData name="19CE135 JAINIL SHAH" userId="S::19ce135@edu.charusat.org::b28c0598-d2e2-47ad-9d4d-c3b982ceef48" providerId="AD" clId="Web-{FB00994A-C7C3-409E-ADFA-8FE19F7F964D}"/>
    <pc:docChg chg="modSld">
      <pc:chgData name="19CE135 JAINIL SHAH" userId="S::19ce135@edu.charusat.org::b28c0598-d2e2-47ad-9d4d-c3b982ceef48" providerId="AD" clId="Web-{FB00994A-C7C3-409E-ADFA-8FE19F7F964D}" dt="2020-10-24T04:11:52.826" v="1" actId="20577"/>
      <pc:docMkLst>
        <pc:docMk/>
      </pc:docMkLst>
      <pc:sldChg chg="modSp">
        <pc:chgData name="19CE135 JAINIL SHAH" userId="S::19ce135@edu.charusat.org::b28c0598-d2e2-47ad-9d4d-c3b982ceef48" providerId="AD" clId="Web-{FB00994A-C7C3-409E-ADFA-8FE19F7F964D}" dt="2020-10-24T04:11:52.826" v="1" actId="20577"/>
        <pc:sldMkLst>
          <pc:docMk/>
          <pc:sldMk cId="1167840264" sldId="256"/>
        </pc:sldMkLst>
        <pc:spChg chg="mod">
          <ac:chgData name="19CE135 JAINIL SHAH" userId="S::19ce135@edu.charusat.org::b28c0598-d2e2-47ad-9d4d-c3b982ceef48" providerId="AD" clId="Web-{FB00994A-C7C3-409E-ADFA-8FE19F7F964D}" dt="2020-10-24T04:11:52.826" v="1" actId="20577"/>
          <ac:spMkLst>
            <pc:docMk/>
            <pc:sldMk cId="1167840264" sldId="256"/>
            <ac:spMk id="2" creationId="{00000000-0000-0000-0000-000000000000}"/>
          </ac:spMkLst>
        </pc:spChg>
      </pc:sldChg>
    </pc:docChg>
  </pc:docChgLst>
  <pc:docChgLst>
    <pc:chgData name="19CE135 JAINIL SHAH" userId="S::19ce135@edu.charusat.org::b28c0598-d2e2-47ad-9d4d-c3b982ceef48" providerId="AD" clId="Web-{88636070-BC5B-4B6C-A84A-25391370B650}"/>
    <pc:docChg chg="modSld">
      <pc:chgData name="19CE135 JAINIL SHAH" userId="S::19ce135@edu.charusat.org::b28c0598-d2e2-47ad-9d4d-c3b982ceef48" providerId="AD" clId="Web-{88636070-BC5B-4B6C-A84A-25391370B650}" dt="2020-10-24T04:47:48.287" v="89" actId="20577"/>
      <pc:docMkLst>
        <pc:docMk/>
      </pc:docMkLst>
      <pc:sldChg chg="modSp">
        <pc:chgData name="19CE135 JAINIL SHAH" userId="S::19ce135@edu.charusat.org::b28c0598-d2e2-47ad-9d4d-c3b982ceef48" providerId="AD" clId="Web-{88636070-BC5B-4B6C-A84A-25391370B650}" dt="2020-10-24T04:42:29.888" v="81" actId="20577"/>
        <pc:sldMkLst>
          <pc:docMk/>
          <pc:sldMk cId="2099310476" sldId="263"/>
        </pc:sldMkLst>
        <pc:spChg chg="mod">
          <ac:chgData name="19CE135 JAINIL SHAH" userId="S::19ce135@edu.charusat.org::b28c0598-d2e2-47ad-9d4d-c3b982ceef48" providerId="AD" clId="Web-{88636070-BC5B-4B6C-A84A-25391370B650}" dt="2020-10-24T04:42:29.888" v="81" actId="20577"/>
          <ac:spMkLst>
            <pc:docMk/>
            <pc:sldMk cId="2099310476" sldId="263"/>
            <ac:spMk id="3" creationId="{3A542D9F-1705-470E-AEF8-EAA10479EFBC}"/>
          </ac:spMkLst>
        </pc:spChg>
      </pc:sldChg>
      <pc:sldChg chg="modSp">
        <pc:chgData name="19CE135 JAINIL SHAH" userId="S::19ce135@edu.charusat.org::b28c0598-d2e2-47ad-9d4d-c3b982ceef48" providerId="AD" clId="Web-{88636070-BC5B-4B6C-A84A-25391370B650}" dt="2020-10-24T04:47:48.287" v="88" actId="20577"/>
        <pc:sldMkLst>
          <pc:docMk/>
          <pc:sldMk cId="1424840997" sldId="270"/>
        </pc:sldMkLst>
        <pc:spChg chg="mod">
          <ac:chgData name="19CE135 JAINIL SHAH" userId="S::19ce135@edu.charusat.org::b28c0598-d2e2-47ad-9d4d-c3b982ceef48" providerId="AD" clId="Web-{88636070-BC5B-4B6C-A84A-25391370B650}" dt="2020-10-24T04:47:48.287" v="88" actId="20577"/>
          <ac:spMkLst>
            <pc:docMk/>
            <pc:sldMk cId="1424840997" sldId="270"/>
            <ac:spMk id="5" creationId="{1FF40169-3FC3-4E20-8E0F-453EE6CD8535}"/>
          </ac:spMkLst>
        </pc:spChg>
      </pc:sldChg>
      <pc:sldChg chg="addSp modSp">
        <pc:chgData name="19CE135 JAINIL SHAH" userId="S::19ce135@edu.charusat.org::b28c0598-d2e2-47ad-9d4d-c3b982ceef48" providerId="AD" clId="Web-{88636070-BC5B-4B6C-A84A-25391370B650}" dt="2020-10-24T04:28:37.163" v="80" actId="1076"/>
        <pc:sldMkLst>
          <pc:docMk/>
          <pc:sldMk cId="1726316696" sldId="277"/>
        </pc:sldMkLst>
        <pc:spChg chg="mod">
          <ac:chgData name="19CE135 JAINIL SHAH" userId="S::19ce135@edu.charusat.org::b28c0598-d2e2-47ad-9d4d-c3b982ceef48" providerId="AD" clId="Web-{88636070-BC5B-4B6C-A84A-25391370B650}" dt="2020-10-24T04:28:18.725" v="41" actId="1076"/>
          <ac:spMkLst>
            <pc:docMk/>
            <pc:sldMk cId="1726316696" sldId="277"/>
            <ac:spMk id="6" creationId="{00000000-0000-0000-0000-000000000000}"/>
          </ac:spMkLst>
        </pc:spChg>
        <pc:spChg chg="add mod">
          <ac:chgData name="19CE135 JAINIL SHAH" userId="S::19ce135@edu.charusat.org::b28c0598-d2e2-47ad-9d4d-c3b982ceef48" providerId="AD" clId="Web-{88636070-BC5B-4B6C-A84A-25391370B650}" dt="2020-10-24T04:28:37.163" v="80" actId="1076"/>
          <ac:spMkLst>
            <pc:docMk/>
            <pc:sldMk cId="1726316696" sldId="277"/>
            <ac:spMk id="7" creationId="{E95327B5-7DC1-4F91-8C01-FE3D90CA7802}"/>
          </ac:spMkLst>
        </pc:spChg>
      </pc:sldChg>
    </pc:docChg>
  </pc:docChgLst>
  <pc:docChgLst>
    <pc:chgData name="19CE135 JAINIL SHAH" userId="S::19ce135@edu.charusat.org::b28c0598-d2e2-47ad-9d4d-c3b982ceef48" providerId="AD" clId="Web-{FBE57495-1088-4FF3-8F89-A1C1E45D61A3}"/>
    <pc:docChg chg="modSld">
      <pc:chgData name="19CE135 JAINIL SHAH" userId="S::19ce135@edu.charusat.org::b28c0598-d2e2-47ad-9d4d-c3b982ceef48" providerId="AD" clId="Web-{FBE57495-1088-4FF3-8F89-A1C1E45D61A3}" dt="2020-10-24T03:52:29.802" v="303" actId="20577"/>
      <pc:docMkLst>
        <pc:docMk/>
      </pc:docMkLst>
      <pc:sldChg chg="modSp">
        <pc:chgData name="19CE135 JAINIL SHAH" userId="S::19ce135@edu.charusat.org::b28c0598-d2e2-47ad-9d4d-c3b982ceef48" providerId="AD" clId="Web-{FBE57495-1088-4FF3-8F89-A1C1E45D61A3}" dt="2020-10-24T03:52:29.802" v="302" actId="20577"/>
        <pc:sldMkLst>
          <pc:docMk/>
          <pc:sldMk cId="829057517" sldId="258"/>
        </pc:sldMkLst>
        <pc:spChg chg="mod">
          <ac:chgData name="19CE135 JAINIL SHAH" userId="S::19ce135@edu.charusat.org::b28c0598-d2e2-47ad-9d4d-c3b982ceef48" providerId="AD" clId="Web-{FBE57495-1088-4FF3-8F89-A1C1E45D61A3}" dt="2020-10-24T03:52:29.802" v="302" actId="20577"/>
          <ac:spMkLst>
            <pc:docMk/>
            <pc:sldMk cId="829057517" sldId="258"/>
            <ac:spMk id="3" creationId="{00000000-0000-0000-0000-000000000000}"/>
          </ac:spMkLst>
        </pc:spChg>
      </pc:sldChg>
      <pc:sldChg chg="modSp">
        <pc:chgData name="19CE135 JAINIL SHAH" userId="S::19ce135@edu.charusat.org::b28c0598-d2e2-47ad-9d4d-c3b982ceef48" providerId="AD" clId="Web-{FBE57495-1088-4FF3-8F89-A1C1E45D61A3}" dt="2020-10-24T03:46:37.232" v="12" actId="20577"/>
        <pc:sldMkLst>
          <pc:docMk/>
          <pc:sldMk cId="4199543796" sldId="265"/>
        </pc:sldMkLst>
        <pc:spChg chg="mod">
          <ac:chgData name="19CE135 JAINIL SHAH" userId="S::19ce135@edu.charusat.org::b28c0598-d2e2-47ad-9d4d-c3b982ceef48" providerId="AD" clId="Web-{FBE57495-1088-4FF3-8F89-A1C1E45D61A3}" dt="2020-10-24T03:46:37.232" v="12" actId="20577"/>
          <ac:spMkLst>
            <pc:docMk/>
            <pc:sldMk cId="4199543796" sldId="265"/>
            <ac:spMk id="4" creationId="{07E66573-F85E-44A6-BFA0-849DFF02C771}"/>
          </ac:spMkLst>
        </pc:spChg>
      </pc:sldChg>
      <pc:sldChg chg="mod modShow">
        <pc:chgData name="19CE135 JAINIL SHAH" userId="S::19ce135@edu.charusat.org::b28c0598-d2e2-47ad-9d4d-c3b982ceef48" providerId="AD" clId="Web-{FBE57495-1088-4FF3-8F89-A1C1E45D61A3}" dt="2020-10-24T03:44:56.589" v="5"/>
        <pc:sldMkLst>
          <pc:docMk/>
          <pc:sldMk cId="1415011919" sldId="268"/>
        </pc:sldMkLst>
      </pc:sldChg>
      <pc:sldChg chg="mod modShow">
        <pc:chgData name="19CE135 JAINIL SHAH" userId="S::19ce135@edu.charusat.org::b28c0598-d2e2-47ad-9d4d-c3b982ceef48" providerId="AD" clId="Web-{FBE57495-1088-4FF3-8F89-A1C1E45D61A3}" dt="2020-10-24T03:45:00.948" v="6"/>
        <pc:sldMkLst>
          <pc:docMk/>
          <pc:sldMk cId="2092954099" sldId="269"/>
        </pc:sldMkLst>
      </pc:sldChg>
      <pc:sldChg chg="modSp">
        <pc:chgData name="19CE135 JAINIL SHAH" userId="S::19ce135@edu.charusat.org::b28c0598-d2e2-47ad-9d4d-c3b982ceef48" providerId="AD" clId="Web-{FBE57495-1088-4FF3-8F89-A1C1E45D61A3}" dt="2020-10-24T03:49:45.235" v="297" actId="20577"/>
        <pc:sldMkLst>
          <pc:docMk/>
          <pc:sldMk cId="1424840997" sldId="270"/>
        </pc:sldMkLst>
        <pc:spChg chg="mod">
          <ac:chgData name="19CE135 JAINIL SHAH" userId="S::19ce135@edu.charusat.org::b28c0598-d2e2-47ad-9d4d-c3b982ceef48" providerId="AD" clId="Web-{FBE57495-1088-4FF3-8F89-A1C1E45D61A3}" dt="2020-10-24T03:49:45.235" v="297" actId="20577"/>
          <ac:spMkLst>
            <pc:docMk/>
            <pc:sldMk cId="1424840997" sldId="270"/>
            <ac:spMk id="5" creationId="{1FF40169-3FC3-4E20-8E0F-453EE6CD8535}"/>
          </ac:spMkLst>
        </pc:spChg>
      </pc:sldChg>
      <pc:sldChg chg="modSp">
        <pc:chgData name="19CE135 JAINIL SHAH" userId="S::19ce135@edu.charusat.org::b28c0598-d2e2-47ad-9d4d-c3b982ceef48" providerId="AD" clId="Web-{FBE57495-1088-4FF3-8F89-A1C1E45D61A3}" dt="2020-10-24T03:42:44.789" v="2" actId="20577"/>
        <pc:sldMkLst>
          <pc:docMk/>
          <pc:sldMk cId="139018205" sldId="273"/>
        </pc:sldMkLst>
        <pc:spChg chg="mod">
          <ac:chgData name="19CE135 JAINIL SHAH" userId="S::19ce135@edu.charusat.org::b28c0598-d2e2-47ad-9d4d-c3b982ceef48" providerId="AD" clId="Web-{FBE57495-1088-4FF3-8F89-A1C1E45D61A3}" dt="2020-10-24T03:42:44.789" v="2" actId="20577"/>
          <ac:spMkLst>
            <pc:docMk/>
            <pc:sldMk cId="139018205" sldId="273"/>
            <ac:spMk id="3" creationId="{00000000-0000-0000-0000-000000000000}"/>
          </ac:spMkLst>
        </pc:spChg>
      </pc:sldChg>
      <pc:sldChg chg="mod modShow">
        <pc:chgData name="19CE135 JAINIL SHAH" userId="S::19ce135@edu.charusat.org::b28c0598-d2e2-47ad-9d4d-c3b982ceef48" providerId="AD" clId="Web-{FBE57495-1088-4FF3-8F89-A1C1E45D61A3}" dt="2020-10-24T03:45:03.276" v="7"/>
        <pc:sldMkLst>
          <pc:docMk/>
          <pc:sldMk cId="2236304168" sldId="274"/>
        </pc:sldMkLst>
      </pc:sldChg>
    </pc:docChg>
  </pc:docChgLst>
  <pc:docChgLst>
    <pc:chgData name="19CE135 JAINIL SHAH" userId="b28c0598-d2e2-47ad-9d4d-c3b982ceef48" providerId="ADAL" clId="{3E11F651-1C0C-4412-9C0A-FF034E9890D6}"/>
    <pc:docChg chg="undo custSel delSld modSld">
      <pc:chgData name="19CE135 JAINIL SHAH" userId="b28c0598-d2e2-47ad-9d4d-c3b982ceef48" providerId="ADAL" clId="{3E11F651-1C0C-4412-9C0A-FF034E9890D6}" dt="2020-10-24T06:26:20.491" v="1162" actId="207"/>
      <pc:docMkLst>
        <pc:docMk/>
      </pc:docMkLst>
      <pc:sldChg chg="modSp mod">
        <pc:chgData name="19CE135 JAINIL SHAH" userId="b28c0598-d2e2-47ad-9d4d-c3b982ceef48" providerId="ADAL" clId="{3E11F651-1C0C-4412-9C0A-FF034E9890D6}" dt="2020-10-24T05:40:29.926" v="1120" actId="20577"/>
        <pc:sldMkLst>
          <pc:docMk/>
          <pc:sldMk cId="829057517" sldId="258"/>
        </pc:sldMkLst>
        <pc:spChg chg="mod">
          <ac:chgData name="19CE135 JAINIL SHAH" userId="b28c0598-d2e2-47ad-9d4d-c3b982ceef48" providerId="ADAL" clId="{3E11F651-1C0C-4412-9C0A-FF034E9890D6}" dt="2020-10-24T05:40:29.926" v="1120" actId="20577"/>
          <ac:spMkLst>
            <pc:docMk/>
            <pc:sldMk cId="829057517" sldId="258"/>
            <ac:spMk id="3" creationId="{00000000-0000-0000-0000-000000000000}"/>
          </ac:spMkLst>
        </pc:spChg>
        <pc:spChg chg="mod">
          <ac:chgData name="19CE135 JAINIL SHAH" userId="b28c0598-d2e2-47ad-9d4d-c3b982ceef48" providerId="ADAL" clId="{3E11F651-1C0C-4412-9C0A-FF034E9890D6}" dt="2020-10-24T05:34:21.812" v="996" actId="1076"/>
          <ac:spMkLst>
            <pc:docMk/>
            <pc:sldMk cId="829057517" sldId="258"/>
            <ac:spMk id="4" creationId="{46A2096E-ED14-45C6-92D6-EA2B4B06A1A2}"/>
          </ac:spMkLst>
        </pc:spChg>
      </pc:sldChg>
      <pc:sldChg chg="del">
        <pc:chgData name="19CE135 JAINIL SHAH" userId="b28c0598-d2e2-47ad-9d4d-c3b982ceef48" providerId="ADAL" clId="{3E11F651-1C0C-4412-9C0A-FF034E9890D6}" dt="2020-10-24T04:00:24.342" v="0" actId="47"/>
        <pc:sldMkLst>
          <pc:docMk/>
          <pc:sldMk cId="1475377703" sldId="259"/>
        </pc:sldMkLst>
      </pc:sldChg>
      <pc:sldChg chg="modSp mod">
        <pc:chgData name="19CE135 JAINIL SHAH" userId="b28c0598-d2e2-47ad-9d4d-c3b982ceef48" providerId="ADAL" clId="{3E11F651-1C0C-4412-9C0A-FF034E9890D6}" dt="2020-10-24T06:26:20.491" v="1162" actId="207"/>
        <pc:sldMkLst>
          <pc:docMk/>
          <pc:sldMk cId="1990712048" sldId="260"/>
        </pc:sldMkLst>
        <pc:spChg chg="mod">
          <ac:chgData name="19CE135 JAINIL SHAH" userId="b28c0598-d2e2-47ad-9d4d-c3b982ceef48" providerId="ADAL" clId="{3E11F651-1C0C-4412-9C0A-FF034E9890D6}" dt="2020-10-24T05:26:14.038" v="854" actId="20577"/>
          <ac:spMkLst>
            <pc:docMk/>
            <pc:sldMk cId="1990712048" sldId="260"/>
            <ac:spMk id="2" creationId="{00000000-0000-0000-0000-000000000000}"/>
          </ac:spMkLst>
        </pc:spChg>
        <pc:spChg chg="mod">
          <ac:chgData name="19CE135 JAINIL SHAH" userId="b28c0598-d2e2-47ad-9d4d-c3b982ceef48" providerId="ADAL" clId="{3E11F651-1C0C-4412-9C0A-FF034E9890D6}" dt="2020-10-24T06:26:20.491" v="1162" actId="207"/>
          <ac:spMkLst>
            <pc:docMk/>
            <pc:sldMk cId="1990712048" sldId="260"/>
            <ac:spMk id="3" creationId="{00000000-0000-0000-0000-000000000000}"/>
          </ac:spMkLst>
        </pc:spChg>
      </pc:sldChg>
      <pc:sldChg chg="modSp mod">
        <pc:chgData name="19CE135 JAINIL SHAH" userId="b28c0598-d2e2-47ad-9d4d-c3b982ceef48" providerId="ADAL" clId="{3E11F651-1C0C-4412-9C0A-FF034E9890D6}" dt="2020-10-24T05:24:21.666" v="819"/>
        <pc:sldMkLst>
          <pc:docMk/>
          <pc:sldMk cId="1584462548" sldId="267"/>
        </pc:sldMkLst>
        <pc:spChg chg="mod">
          <ac:chgData name="19CE135 JAINIL SHAH" userId="b28c0598-d2e2-47ad-9d4d-c3b982ceef48" providerId="ADAL" clId="{3E11F651-1C0C-4412-9C0A-FF034E9890D6}" dt="2020-10-24T05:24:21.666" v="819"/>
          <ac:spMkLst>
            <pc:docMk/>
            <pc:sldMk cId="1584462548" sldId="267"/>
            <ac:spMk id="5" creationId="{1FF40169-3FC3-4E20-8E0F-453EE6CD8535}"/>
          </ac:spMkLst>
        </pc:spChg>
      </pc:sldChg>
      <pc:sldChg chg="del">
        <pc:chgData name="19CE135 JAINIL SHAH" userId="b28c0598-d2e2-47ad-9d4d-c3b982ceef48" providerId="ADAL" clId="{3E11F651-1C0C-4412-9C0A-FF034E9890D6}" dt="2020-10-24T04:00:29.363" v="1" actId="47"/>
        <pc:sldMkLst>
          <pc:docMk/>
          <pc:sldMk cId="1415011919" sldId="268"/>
        </pc:sldMkLst>
      </pc:sldChg>
      <pc:sldChg chg="del">
        <pc:chgData name="19CE135 JAINIL SHAH" userId="b28c0598-d2e2-47ad-9d4d-c3b982ceef48" providerId="ADAL" clId="{3E11F651-1C0C-4412-9C0A-FF034E9890D6}" dt="2020-10-24T04:00:31.926" v="2" actId="47"/>
        <pc:sldMkLst>
          <pc:docMk/>
          <pc:sldMk cId="2092954099" sldId="269"/>
        </pc:sldMkLst>
      </pc:sldChg>
      <pc:sldChg chg="modSp mod">
        <pc:chgData name="19CE135 JAINIL SHAH" userId="b28c0598-d2e2-47ad-9d4d-c3b982ceef48" providerId="ADAL" clId="{3E11F651-1C0C-4412-9C0A-FF034E9890D6}" dt="2020-10-24T04:52:52.598" v="228" actId="20577"/>
        <pc:sldMkLst>
          <pc:docMk/>
          <pc:sldMk cId="1424840997" sldId="270"/>
        </pc:sldMkLst>
        <pc:spChg chg="mod">
          <ac:chgData name="19CE135 JAINIL SHAH" userId="b28c0598-d2e2-47ad-9d4d-c3b982ceef48" providerId="ADAL" clId="{3E11F651-1C0C-4412-9C0A-FF034E9890D6}" dt="2020-10-24T04:52:52.598" v="228" actId="20577"/>
          <ac:spMkLst>
            <pc:docMk/>
            <pc:sldMk cId="1424840997" sldId="270"/>
            <ac:spMk id="5" creationId="{1FF40169-3FC3-4E20-8E0F-453EE6CD8535}"/>
          </ac:spMkLst>
        </pc:spChg>
      </pc:sldChg>
      <pc:sldChg chg="del">
        <pc:chgData name="19CE135 JAINIL SHAH" userId="b28c0598-d2e2-47ad-9d4d-c3b982ceef48" providerId="ADAL" clId="{3E11F651-1C0C-4412-9C0A-FF034E9890D6}" dt="2020-10-24T04:00:32.586" v="3" actId="47"/>
        <pc:sldMkLst>
          <pc:docMk/>
          <pc:sldMk cId="2236304168" sldId="274"/>
        </pc:sldMkLst>
      </pc:sldChg>
      <pc:sldChg chg="addSp modSp mod">
        <pc:chgData name="19CE135 JAINIL SHAH" userId="b28c0598-d2e2-47ad-9d4d-c3b982ceef48" providerId="ADAL" clId="{3E11F651-1C0C-4412-9C0A-FF034E9890D6}" dt="2020-10-24T05:30:13.828" v="949" actId="20577"/>
        <pc:sldMkLst>
          <pc:docMk/>
          <pc:sldMk cId="2410904931" sldId="275"/>
        </pc:sldMkLst>
        <pc:spChg chg="add mod">
          <ac:chgData name="19CE135 JAINIL SHAH" userId="b28c0598-d2e2-47ad-9d4d-c3b982ceef48" providerId="ADAL" clId="{3E11F651-1C0C-4412-9C0A-FF034E9890D6}" dt="2020-10-24T05:30:13.828" v="949" actId="20577"/>
          <ac:spMkLst>
            <pc:docMk/>
            <pc:sldMk cId="2410904931" sldId="275"/>
            <ac:spMk id="6" creationId="{052FE849-45F8-4BE9-8DEA-1ACEFD9779D8}"/>
          </ac:spMkLst>
        </pc:spChg>
      </pc:sldChg>
    </pc:docChg>
  </pc:docChgLst>
  <pc:docChgLst>
    <pc:chgData name="19CE127 SAHEEL SAPOVADIA" userId="S::19ce127@edu.charusat.org::40f50102-bde5-4129-90bc-0fa9ab978621" providerId="AD" clId="Web-{1704CD28-1FB1-402A-B223-03ABAA6C7A9A}"/>
    <pc:docChg chg="modSld">
      <pc:chgData name="19CE127 SAHEEL SAPOVADIA" userId="S::19ce127@edu.charusat.org::40f50102-bde5-4129-90bc-0fa9ab978621" providerId="AD" clId="Web-{1704CD28-1FB1-402A-B223-03ABAA6C7A9A}" dt="2020-10-24T04:44:42.897" v="28" actId="20577"/>
      <pc:docMkLst>
        <pc:docMk/>
      </pc:docMkLst>
      <pc:sldChg chg="modSp">
        <pc:chgData name="19CE127 SAHEEL SAPOVADIA" userId="S::19ce127@edu.charusat.org::40f50102-bde5-4129-90bc-0fa9ab978621" providerId="AD" clId="Web-{1704CD28-1FB1-402A-B223-03ABAA6C7A9A}" dt="2020-10-24T04:44:35.756" v="26" actId="20577"/>
        <pc:sldMkLst>
          <pc:docMk/>
          <pc:sldMk cId="2410904931" sldId="275"/>
        </pc:sldMkLst>
        <pc:spChg chg="mod">
          <ac:chgData name="19CE127 SAHEEL SAPOVADIA" userId="S::19ce127@edu.charusat.org::40f50102-bde5-4129-90bc-0fa9ab978621" providerId="AD" clId="Web-{1704CD28-1FB1-402A-B223-03ABAA6C7A9A}" dt="2020-10-24T04:44:35.756" v="26" actId="20577"/>
          <ac:spMkLst>
            <pc:docMk/>
            <pc:sldMk cId="2410904931" sldId="275"/>
            <ac:spMk id="6" creationId="{052FE849-45F8-4BE9-8DEA-1ACEFD9779D8}"/>
          </ac:spMkLst>
        </pc:spChg>
      </pc:sldChg>
    </pc:docChg>
  </pc:docChgLst>
  <pc:docChgLst>
    <pc:chgData name="19CE127 SAHEEL SAPOVADIA" userId="S::19ce127@edu.charusat.org::40f50102-bde5-4129-90bc-0fa9ab978621" providerId="AD" clId="Web-{FE7BD87B-B6BE-45C7-94A7-77F5508F8EC1}"/>
    <pc:docChg chg="modSld">
      <pc:chgData name="19CE127 SAHEEL SAPOVADIA" userId="S::19ce127@edu.charusat.org::40f50102-bde5-4129-90bc-0fa9ab978621" providerId="AD" clId="Web-{FE7BD87B-B6BE-45C7-94A7-77F5508F8EC1}" dt="2020-10-24T04:10:34.348" v="50"/>
      <pc:docMkLst>
        <pc:docMk/>
      </pc:docMkLst>
      <pc:sldChg chg="modSp">
        <pc:chgData name="19CE127 SAHEEL SAPOVADIA" userId="S::19ce127@edu.charusat.org::40f50102-bde5-4129-90bc-0fa9ab978621" providerId="AD" clId="Web-{FE7BD87B-B6BE-45C7-94A7-77F5508F8EC1}" dt="2020-10-24T03:47:52.925" v="4" actId="20577"/>
        <pc:sldMkLst>
          <pc:docMk/>
          <pc:sldMk cId="1424840997" sldId="270"/>
        </pc:sldMkLst>
        <pc:spChg chg="mod">
          <ac:chgData name="19CE127 SAHEEL SAPOVADIA" userId="S::19ce127@edu.charusat.org::40f50102-bde5-4129-90bc-0fa9ab978621" providerId="AD" clId="Web-{FE7BD87B-B6BE-45C7-94A7-77F5508F8EC1}" dt="2020-10-24T03:47:52.925" v="4" actId="20577"/>
          <ac:spMkLst>
            <pc:docMk/>
            <pc:sldMk cId="1424840997" sldId="270"/>
            <ac:spMk id="5" creationId="{1FF40169-3FC3-4E20-8E0F-453EE6CD8535}"/>
          </ac:spMkLst>
        </pc:spChg>
      </pc:sldChg>
      <pc:sldChg chg="modSp">
        <pc:chgData name="19CE127 SAHEEL SAPOVADIA" userId="S::19ce127@edu.charusat.org::40f50102-bde5-4129-90bc-0fa9ab978621" providerId="AD" clId="Web-{FE7BD87B-B6BE-45C7-94A7-77F5508F8EC1}" dt="2020-10-24T03:51:57.978" v="15" actId="20577"/>
        <pc:sldMkLst>
          <pc:docMk/>
          <pc:sldMk cId="2177833186" sldId="272"/>
        </pc:sldMkLst>
        <pc:spChg chg="mod">
          <ac:chgData name="19CE127 SAHEEL SAPOVADIA" userId="S::19ce127@edu.charusat.org::40f50102-bde5-4129-90bc-0fa9ab978621" providerId="AD" clId="Web-{FE7BD87B-B6BE-45C7-94A7-77F5508F8EC1}" dt="2020-10-24T03:51:57.978" v="15" actId="20577"/>
          <ac:spMkLst>
            <pc:docMk/>
            <pc:sldMk cId="2177833186" sldId="272"/>
            <ac:spMk id="3" creationId="{00000000-0000-0000-0000-000000000000}"/>
          </ac:spMkLst>
        </pc:spChg>
      </pc:sldChg>
      <pc:sldChg chg="addSp delSp modSp">
        <pc:chgData name="19CE127 SAHEEL SAPOVADIA" userId="S::19ce127@edu.charusat.org::40f50102-bde5-4129-90bc-0fa9ab978621" providerId="AD" clId="Web-{FE7BD87B-B6BE-45C7-94A7-77F5508F8EC1}" dt="2020-10-24T04:10:34.348" v="50"/>
        <pc:sldMkLst>
          <pc:docMk/>
          <pc:sldMk cId="2410904931" sldId="275"/>
        </pc:sldMkLst>
        <pc:spChg chg="add mod">
          <ac:chgData name="19CE127 SAHEEL SAPOVADIA" userId="S::19ce127@edu.charusat.org::40f50102-bde5-4129-90bc-0fa9ab978621" providerId="AD" clId="Web-{FE7BD87B-B6BE-45C7-94A7-77F5508F8EC1}" dt="2020-10-24T04:09:55.596" v="40" actId="20577"/>
          <ac:spMkLst>
            <pc:docMk/>
            <pc:sldMk cId="2410904931" sldId="275"/>
            <ac:spMk id="2" creationId="{2ED0F5AE-C839-4625-8C2B-427B311BDE1F}"/>
          </ac:spMkLst>
        </pc:spChg>
        <pc:spChg chg="add del mod">
          <ac:chgData name="19CE127 SAHEEL SAPOVADIA" userId="S::19ce127@edu.charusat.org::40f50102-bde5-4129-90bc-0fa9ab978621" providerId="AD" clId="Web-{FE7BD87B-B6BE-45C7-94A7-77F5508F8EC1}" dt="2020-10-24T04:10:34.348" v="50"/>
          <ac:spMkLst>
            <pc:docMk/>
            <pc:sldMk cId="2410904931" sldId="275"/>
            <ac:spMk id="3" creationId="{3AC9B277-EAB2-4BB4-9A91-ADCDB3DA6D5F}"/>
          </ac:spMkLst>
        </pc:spChg>
      </pc:sldChg>
    </pc:docChg>
  </pc:docChgLst>
  <pc:docChgLst>
    <pc:chgData name="19CE135 JAINIL SHAH" userId="S::19ce135@edu.charusat.org::b28c0598-d2e2-47ad-9d4d-c3b982ceef48" providerId="AD" clId="Web-{12A225F6-8F91-43B5-B6BB-3DDAC7128517}"/>
    <pc:docChg chg="modSld">
      <pc:chgData name="19CE135 JAINIL SHAH" userId="S::19ce135@edu.charusat.org::b28c0598-d2e2-47ad-9d4d-c3b982ceef48" providerId="AD" clId="Web-{12A225F6-8F91-43B5-B6BB-3DDAC7128517}" dt="2020-10-24T04:07:26.646" v="266" actId="20577"/>
      <pc:docMkLst>
        <pc:docMk/>
      </pc:docMkLst>
      <pc:sldChg chg="modSp">
        <pc:chgData name="19CE135 JAINIL SHAH" userId="S::19ce135@edu.charusat.org::b28c0598-d2e2-47ad-9d4d-c3b982ceef48" providerId="AD" clId="Web-{12A225F6-8F91-43B5-B6BB-3DDAC7128517}" dt="2020-10-24T04:02:00.875" v="14" actId="20577"/>
        <pc:sldMkLst>
          <pc:docMk/>
          <pc:sldMk cId="1424840997" sldId="270"/>
        </pc:sldMkLst>
        <pc:spChg chg="mod">
          <ac:chgData name="19CE135 JAINIL SHAH" userId="S::19ce135@edu.charusat.org::b28c0598-d2e2-47ad-9d4d-c3b982ceef48" providerId="AD" clId="Web-{12A225F6-8F91-43B5-B6BB-3DDAC7128517}" dt="2020-10-24T04:02:00.875" v="14" actId="20577"/>
          <ac:spMkLst>
            <pc:docMk/>
            <pc:sldMk cId="1424840997" sldId="270"/>
            <ac:spMk id="5" creationId="{1FF40169-3FC3-4E20-8E0F-453EE6CD8535}"/>
          </ac:spMkLst>
        </pc:spChg>
      </pc:sldChg>
      <pc:sldChg chg="modSp">
        <pc:chgData name="19CE135 JAINIL SHAH" userId="S::19ce135@edu.charusat.org::b28c0598-d2e2-47ad-9d4d-c3b982ceef48" providerId="AD" clId="Web-{12A225F6-8F91-43B5-B6BB-3DDAC7128517}" dt="2020-10-24T04:07:26.646" v="265" actId="20577"/>
        <pc:sldMkLst>
          <pc:docMk/>
          <pc:sldMk cId="139018205" sldId="273"/>
        </pc:sldMkLst>
        <pc:spChg chg="mod">
          <ac:chgData name="19CE135 JAINIL SHAH" userId="S::19ce135@edu.charusat.org::b28c0598-d2e2-47ad-9d4d-c3b982ceef48" providerId="AD" clId="Web-{12A225F6-8F91-43B5-B6BB-3DDAC7128517}" dt="2020-10-24T04:07:26.646" v="265" actId="20577"/>
          <ac:spMkLst>
            <pc:docMk/>
            <pc:sldMk cId="139018205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7252D-083C-4D4A-86F9-3A88A14DF8C0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CFBA-647F-4CC3-A20D-8653DD39E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506-2D9F-477C-8E54-D20942F62811}" type="datetime1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5D8-A11C-43BC-933E-4958C94E2F77}" type="datetime1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4EC3-AC03-416B-86F6-A43C400A833E}" type="datetime1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888-0201-4B42-93EB-F9CD8CC173DA}" type="datetime1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15C8-C93C-4C46-B253-0B9AA6A506C4}" type="datetime1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FF14-A452-4716-BCDF-E0410F7942A5}" type="datetime1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EBE6-1E8B-47E0-A2B3-BC3BD8534D3A}" type="datetime1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8CB5-12E1-4348-B59C-56156F8D0A30}" type="datetime1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7C39-2240-43C0-817F-B7087A49735D}" type="datetime1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FBC3-0B47-424D-9E0F-4B8772DF7A85}" type="datetime1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3FF4-8237-40EE-8D31-DB28955C0374}" type="datetime1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D273741-0989-4B13-8189-9BEA596C0937}" type="datetime1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1E55A5-0360-4757-B18A-7437FCF90ED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poPZvQGXj0&amp;list=PLv3FkN9_9-cvm6fLBLiuYHNaOmcDCyenD&amp;index=4" TargetMode="External"/><Relationship Id="rId3" Type="http://schemas.openxmlformats.org/officeDocument/2006/relationships/hyperlink" Target="https://www.coursera.org/specializations/android-app-development#courses" TargetMode="External"/><Relationship Id="rId7" Type="http://schemas.openxmlformats.org/officeDocument/2006/relationships/hyperlink" Target="https://www.youtube.com/watch?v=t6TUs0FIjdw&amp;list=PLv3FkN9_9-cvm6fLBLiuYHNaOmcDCyenD&amp;index=1" TargetMode="External"/><Relationship Id="rId2" Type="http://schemas.openxmlformats.org/officeDocument/2006/relationships/hyperlink" Target="https://developer.android.com/courses/fundamentals-training/overview-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W36cGMrQ2g&amp;list=PLv3FkN9_9-%20%20%20%20%20%20%20%20%20%20%20cvm6fLBLiuYHNaOmcDCyenD&amp;index=2" TargetMode="External"/><Relationship Id="rId5" Type="http://schemas.openxmlformats.org/officeDocument/2006/relationships/hyperlink" Target="https://www.youtube.com/watch?v=G6f6lm3ZCTU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eveloper.android.com/guide/topics/ui/layout/cardview" TargetMode="External"/><Relationship Id="rId9" Type="http://schemas.openxmlformats.org/officeDocument/2006/relationships/hyperlink" Target="https://www.youtube.com/watch?v=HwYENW0RyY4&amp;list=WL&amp;index=1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104" y="3933056"/>
            <a:ext cx="324036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IN" sz="1800" dirty="0">
                <a:latin typeface="Century Gothic" panose="020B0502020202020204" pitchFamily="34" charset="0"/>
              </a:rPr>
              <a:t>Team Members:</a:t>
            </a:r>
          </a:p>
          <a:p>
            <a:pPr algn="l"/>
            <a:r>
              <a:rPr lang="en-IN" sz="1800" dirty="0">
                <a:latin typeface="Century Gothic" panose="020B0502020202020204" pitchFamily="34" charset="0"/>
              </a:rPr>
              <a:t>-19CE127 </a:t>
            </a:r>
            <a:r>
              <a:rPr lang="en-IN" sz="1800" dirty="0" err="1">
                <a:latin typeface="Century Gothic" panose="020B0502020202020204" pitchFamily="34" charset="0"/>
              </a:rPr>
              <a:t>Saheel</a:t>
            </a:r>
            <a:r>
              <a:rPr lang="en-IN" sz="1800" dirty="0">
                <a:latin typeface="Century Gothic" panose="020B0502020202020204" pitchFamily="34" charset="0"/>
              </a:rPr>
              <a:t> </a:t>
            </a:r>
            <a:r>
              <a:rPr lang="en-IN" sz="1800" dirty="0" err="1">
                <a:latin typeface="Century Gothic" panose="020B0502020202020204" pitchFamily="34" charset="0"/>
              </a:rPr>
              <a:t>Sapovadia</a:t>
            </a:r>
            <a:r>
              <a:rPr lang="en-IN" sz="1800" dirty="0">
                <a:latin typeface="Century Gothic" panose="020B0502020202020204" pitchFamily="34" charset="0"/>
              </a:rPr>
              <a:t> </a:t>
            </a:r>
          </a:p>
          <a:p>
            <a:pPr algn="l"/>
            <a:r>
              <a:rPr lang="en-IN" sz="1800" dirty="0">
                <a:latin typeface="Century Gothic" panose="020B0502020202020204" pitchFamily="34" charset="0"/>
              </a:rPr>
              <a:t>-19CE129 Aman </a:t>
            </a:r>
            <a:r>
              <a:rPr lang="en-IN" dirty="0">
                <a:latin typeface="Century Gothic" panose="020B0502020202020204" pitchFamily="34" charset="0"/>
              </a:rPr>
              <a:t>Shah  </a:t>
            </a:r>
          </a:p>
          <a:p>
            <a:pPr algn="l"/>
            <a:r>
              <a:rPr lang="en-IN" dirty="0">
                <a:latin typeface="Century Gothic" panose="020B0502020202020204" pitchFamily="34" charset="0"/>
              </a:rPr>
              <a:t>-19CE135 Jainil Shah </a:t>
            </a:r>
          </a:p>
          <a:p>
            <a:pPr algn="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2344"/>
            <a:ext cx="7774632" cy="2070497"/>
          </a:xfrm>
        </p:spPr>
        <p:txBody>
          <a:bodyPr/>
          <a:lstStyle/>
          <a:p>
            <a:r>
              <a:rPr lang="en-IN" sz="3600" dirty="0">
                <a:latin typeface="Castellar"/>
              </a:rPr>
              <a:t>TEAM</a:t>
            </a:r>
            <a:br>
              <a:rPr lang="en-IN" sz="3600" dirty="0">
                <a:latin typeface="Castellar" panose="020A0402060406010301" pitchFamily="18" charset="0"/>
              </a:rPr>
            </a:br>
            <a:r>
              <a:rPr lang="en-IN" sz="3600" dirty="0">
                <a:latin typeface="Castellar"/>
              </a:rPr>
              <a:t>Cypher </a:t>
            </a:r>
            <a:br>
              <a:rPr lang="en-IN" sz="3600" dirty="0">
                <a:latin typeface="Castellar" panose="020A0402060406010301" pitchFamily="18" charset="0"/>
              </a:rPr>
            </a:br>
            <a:r>
              <a:rPr lang="en-IN" sz="3600" dirty="0">
                <a:latin typeface="Castellar"/>
              </a:rPr>
              <a:t>(G43)</a:t>
            </a:r>
            <a:endParaRPr lang="en-IN" sz="3600" dirty="0">
              <a:latin typeface="Castellar" panose="020A0402060406010301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A7B9B-2D78-4E93-96F1-721A62393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197" y="145458"/>
            <a:ext cx="3707606" cy="87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CBFF1-9D11-44CF-9894-9519A7AA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20" y="0"/>
            <a:ext cx="1624960" cy="11957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EBF7E-F00D-422B-A09F-65C7BB2C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75E2B-1835-4424-AA84-E83E7B0BDA1B}"/>
              </a:ext>
            </a:extLst>
          </p:cNvPr>
          <p:cNvSpPr txBox="1"/>
          <p:nvPr/>
        </p:nvSpPr>
        <p:spPr>
          <a:xfrm>
            <a:off x="1708280" y="6175816"/>
            <a:ext cx="633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3695" algn="ctr">
              <a:lnSpc>
                <a:spcPct val="100000"/>
              </a:lnSpc>
              <a:spcBef>
                <a:spcPts val="1605"/>
              </a:spcBef>
            </a:pPr>
            <a:r>
              <a:rPr lang="en-US" sz="2000" spc="229" dirty="0">
                <a:latin typeface="Century Gothic" panose="020B0502020202020204" pitchFamily="34" charset="0"/>
                <a:cs typeface="Times New Roman" panose="02020603050405020304" pitchFamily="18" charset="0"/>
              </a:rPr>
              <a:t>Guided</a:t>
            </a:r>
            <a:r>
              <a:rPr lang="en-US" sz="2000" spc="165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90" dirty="0">
                <a:latin typeface="Century Gothic" panose="020B0502020202020204" pitchFamily="34" charset="0"/>
                <a:cs typeface="Times New Roman" panose="02020603050405020304" pitchFamily="18" charset="0"/>
              </a:rPr>
              <a:t>By:</a:t>
            </a: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240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Prof.</a:t>
            </a:r>
            <a:r>
              <a:rPr lang="en-US" sz="2000" spc="-11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130" dirty="0">
                <a:latin typeface="Century Gothic" panose="020B0502020202020204" pitchFamily="34" charset="0"/>
                <a:cs typeface="Times New Roman" panose="02020603050405020304" pitchFamily="18" charset="0"/>
              </a:rPr>
              <a:t>Ashwinkumar Makwana</a:t>
            </a:r>
            <a:endParaRPr lang="en-IN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4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2" y="609601"/>
            <a:ext cx="8067836" cy="755105"/>
          </a:xfrm>
        </p:spPr>
        <p:txBody>
          <a:bodyPr/>
          <a:lstStyle/>
          <a:p>
            <a:r>
              <a:rPr lang="en-IN" sz="3200" dirty="0">
                <a:latin typeface="Century Schoolbook" panose="02040604050505020304" pitchFamily="18" charset="0"/>
              </a:rPr>
              <a:t>About Android studio and its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1" y="1266005"/>
            <a:ext cx="8784976" cy="4982394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</a:rPr>
              <a:t>Android studio has VISUAL LAYOUT EDITOR feature  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</a:rPr>
              <a:t>Android studio has APK ANALYZER feature 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</a:rPr>
              <a:t>Android studio has FAST EMULATOR feature 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</a:rPr>
              <a:t>Android studio has INTELLIGENT CODE EDITOR feature 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</a:rPr>
              <a:t>Android studio has FLEXIBLE BUILD SYSTEM feature </a:t>
            </a:r>
          </a:p>
          <a:p>
            <a:pPr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</a:rPr>
              <a:t>Android studio has REALTIME PROFILERS feature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B807C-699F-42DB-8B0B-DEC5F2BA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E1D79-0A4D-45FF-8919-61AD3A3B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1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AA9B3-0E1E-4F57-A2CC-2B285CD6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4665"/>
            <a:ext cx="8515672" cy="738336"/>
          </a:xfrm>
        </p:spPr>
        <p:txBody>
          <a:bodyPr/>
          <a:lstStyle/>
          <a:p>
            <a:pPr algn="ctr"/>
            <a:r>
              <a:rPr lang="en-US" sz="3200">
                <a:latin typeface="Century Schoolbook" panose="02040604050505020304" pitchFamily="18" charset="0"/>
              </a:rPr>
              <a:t>GOLD VS SILVER TIER MEMBERS:</a:t>
            </a:r>
            <a:endParaRPr lang="en-IN" sz="3200">
              <a:latin typeface="Century Schoolbook" panose="020406040505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324F3-6DF4-497E-A6E4-095EE180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0F5AE-C839-4625-8C2B-427B311BDE1F}"/>
              </a:ext>
            </a:extLst>
          </p:cNvPr>
          <p:cNvSpPr txBox="1"/>
          <p:nvPr/>
        </p:nvSpPr>
        <p:spPr>
          <a:xfrm>
            <a:off x="661337" y="1960393"/>
            <a:ext cx="7576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2FE849-45F8-4BE9-8DEA-1ACEFD9779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556792"/>
            <a:ext cx="8282880" cy="415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/>
                <a:cs typeface="Segoe UI"/>
              </a:rPr>
              <a:t>All the features mentioned in the above slides will be accessible by the SILVER tier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/>
                <a:cs typeface="Segoe UI"/>
              </a:rPr>
              <a:t>GOLD</a:t>
            </a:r>
            <a:r>
              <a:rPr lang="en-US" sz="2000" dirty="0">
                <a:latin typeface="Segoe UI"/>
                <a:cs typeface="Segoe UI"/>
              </a:rPr>
              <a:t> tier members will have some features to make them feel privileged such as-</a:t>
            </a:r>
          </a:p>
          <a:p>
            <a:pPr lvl="1"/>
            <a:r>
              <a:rPr lang="en-US" sz="2000" dirty="0">
                <a:latin typeface="Segoe UI"/>
                <a:cs typeface="Segoe UI"/>
              </a:rPr>
              <a:t>Able to book a workout slot within 24 hours</a:t>
            </a:r>
          </a:p>
          <a:p>
            <a:pPr lvl="1"/>
            <a:r>
              <a:rPr lang="en-US" sz="2000" dirty="0">
                <a:latin typeface="Segoe UI"/>
                <a:cs typeface="Segoe UI"/>
              </a:rPr>
              <a:t> Can also Reschedule at their own convenience</a:t>
            </a:r>
            <a:endParaRPr lang="en-US" dirty="0">
              <a:latin typeface="Arial Narrow"/>
              <a:cs typeface="Segoe 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/>
                <a:cs typeface="Segoe UI"/>
              </a:rPr>
              <a:t>SILVER</a:t>
            </a:r>
            <a:r>
              <a:rPr lang="en-US" sz="2000" dirty="0">
                <a:latin typeface="Segoe UI"/>
                <a:cs typeface="Segoe UI"/>
              </a:rPr>
              <a:t> tier members have all the normal features, but they cannot reschedule at the last moment.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/>
                <a:cs typeface="Segoe UI"/>
              </a:rPr>
              <a:t>They have to book their workout 24 hours in advance.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61755-65D0-4C62-9D47-46A1A632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0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E1D9-D69E-4F0E-954F-A75AD65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4" y="-55239"/>
            <a:ext cx="7924800" cy="720080"/>
          </a:xfrm>
        </p:spPr>
        <p:txBody>
          <a:bodyPr/>
          <a:lstStyle/>
          <a:p>
            <a:r>
              <a:rPr lang="en-US" sz="2800" dirty="0">
                <a:latin typeface="Century Schoolbook" panose="02040604050505020304" pitchFamily="18" charset="0"/>
              </a:rPr>
              <a:t>CONTRIBUTIONS: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A21F-FABD-4108-89ED-A17599298C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405" y="759619"/>
            <a:ext cx="8743190" cy="5596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Saheel Sapovadia (19CE127) 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All the CRUD (Create, Read, Update, Delete) operations of the App with backend </a:t>
            </a:r>
            <a:r>
              <a:rPr lang="en-US" sz="1800" dirty="0" err="1"/>
              <a:t>FireBase</a:t>
            </a:r>
            <a:r>
              <a:rPr lang="en-US" sz="1800" dirty="0"/>
              <a:t> database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Splash Screen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Login startup and Login page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User Authentication in the Firebase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Designing the Custom Objects to Query data accurately from the database Structuring the NoSQL database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Side Navigation Bar</a:t>
            </a:r>
          </a:p>
          <a:p>
            <a:pPr marL="0" indent="0">
              <a:buNone/>
            </a:pPr>
            <a:r>
              <a:rPr lang="en-US" sz="1800" b="1" dirty="0"/>
              <a:t>Aman Shah(19CE129) 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Logo Designing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Report Preparation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 Interaction with the GYM Trainers as well as Clients to understand real life scenario.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B1559-0EB6-4FDD-82AD-662B741F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B242-A3F7-4D73-B5CE-341DFDF0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01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1E05-A47E-4E80-AB5A-4C19D51566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210872" cy="444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Jainil Shah (19CE135) 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All the designing of the various layouts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Dynamic recycler views for the flexibility and the real time UI modification according to the database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Walkthrough designing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Bottom navigation 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Client &amp; Trainer : Profile, Workout, BMI, Diet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Date and Time picker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Testing and debugging.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B61BA4-D6D2-4704-8915-444518ED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r>
              <a:rPr lang="en-US" sz="2800">
                <a:latin typeface="Century Schoolbook" panose="02040604050505020304" pitchFamily="18" charset="0"/>
              </a:rPr>
              <a:t>CONTRIBUTIONS (CONTINUED):</a:t>
            </a:r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F4E1C4-D272-4EA7-AD0E-1B35D5FE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9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E67873-283D-45A1-812E-786D0088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" y="0"/>
            <a:ext cx="8990671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AEFCF-11F2-482A-8900-DB3319F7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6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1633" y="-102098"/>
            <a:ext cx="3287419" cy="749085"/>
          </a:xfrm>
        </p:spPr>
        <p:txBody>
          <a:bodyPr/>
          <a:lstStyle/>
          <a:p>
            <a:r>
              <a:rPr lang="en-US" sz="2800" dirty="0">
                <a:latin typeface="Century Schoolbook" panose="02040604050505020304" pitchFamily="18" charset="0"/>
              </a:rPr>
              <a:t>Screenshots: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42828" y="55058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Splash Screen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4CDF3-A155-4AEA-BD0C-130F262A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F710C3-17D2-4D3F-A21D-A967117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15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8A5B-EB6B-463C-AABD-ABDDFCD717D8}"/>
              </a:ext>
            </a:extLst>
          </p:cNvPr>
          <p:cNvSpPr txBox="1"/>
          <p:nvPr/>
        </p:nvSpPr>
        <p:spPr>
          <a:xfrm>
            <a:off x="764940" y="7419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Preview: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83FB2-CB32-4CF9-8844-1C365B31F3AD}"/>
              </a:ext>
            </a:extLst>
          </p:cNvPr>
          <p:cNvSpPr txBox="1"/>
          <p:nvPr/>
        </p:nvSpPr>
        <p:spPr>
          <a:xfrm>
            <a:off x="6315363" y="5505868"/>
            <a:ext cx="1504098" cy="3832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Walkthrough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2C18BC-71F8-4836-B3EC-D5CB9568A4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39" y="1340237"/>
            <a:ext cx="2016224" cy="411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B7E0A6-1559-4ECA-BF98-87E4B60BF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97" y="1370929"/>
            <a:ext cx="2016224" cy="411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31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71D1B1-53CB-4C39-9CF6-FB3842E9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430BD-08E4-4B6F-8ED8-BF25A8458E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99" y="833536"/>
            <a:ext cx="2016224" cy="411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02AC1-2BAE-482B-B6AB-A00B4F3BA435}"/>
              </a:ext>
            </a:extLst>
          </p:cNvPr>
          <p:cNvSpPr txBox="1"/>
          <p:nvPr/>
        </p:nvSpPr>
        <p:spPr>
          <a:xfrm>
            <a:off x="2079670" y="5198846"/>
            <a:ext cx="20162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Walkthrough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B9A0E-E514-421C-BA5D-A8D7A22A4A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28" y="833536"/>
            <a:ext cx="2016224" cy="411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71A712-0227-493F-B08C-26204B0595FE}"/>
              </a:ext>
            </a:extLst>
          </p:cNvPr>
          <p:cNvSpPr txBox="1"/>
          <p:nvPr/>
        </p:nvSpPr>
        <p:spPr>
          <a:xfrm>
            <a:off x="5873586" y="5198846"/>
            <a:ext cx="20162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Walkthrough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F9C18-4C24-44E4-B9E6-273813F340B7}"/>
              </a:ext>
            </a:extLst>
          </p:cNvPr>
          <p:cNvSpPr txBox="1"/>
          <p:nvPr/>
        </p:nvSpPr>
        <p:spPr>
          <a:xfrm>
            <a:off x="926528" y="1448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Preview: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9AD4E6-40FB-4D68-828F-E414B7D5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3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0452" y="5211536"/>
            <a:ext cx="134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Startup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1543" y="52115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DCC8F-7EEA-43E2-A506-0E9839CC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C94E-8C5D-4843-A637-44913307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3070D-C3AC-4F1B-ADDD-807E244D6B08}"/>
              </a:ext>
            </a:extLst>
          </p:cNvPr>
          <p:cNvSpPr txBox="1"/>
          <p:nvPr/>
        </p:nvSpPr>
        <p:spPr>
          <a:xfrm>
            <a:off x="802263" y="120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Preview: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CFA068-D1B0-4A03-B873-B286B49B7F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85" y="777956"/>
            <a:ext cx="2016224" cy="414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AB1B8B-697E-4E89-BFEF-248A5EECF2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26" y="777956"/>
            <a:ext cx="2016224" cy="426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701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8287" y="525080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7601" y="52508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87154-CEB8-4549-BD46-206A2C6F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3805E6-5289-438E-B43C-B2DBFD38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18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8F7DB-07B7-4B9E-B335-7000B803803E}"/>
              </a:ext>
            </a:extLst>
          </p:cNvPr>
          <p:cNvSpPr txBox="1"/>
          <p:nvPr/>
        </p:nvSpPr>
        <p:spPr>
          <a:xfrm>
            <a:off x="802263" y="120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 Preview: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F6AB64-DD37-4AB2-AE9C-BE7D85413F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63" y="889923"/>
            <a:ext cx="2043574" cy="4145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1E1259-BBD2-4558-A540-8989F7EE1F43}"/>
              </a:ext>
            </a:extLst>
          </p:cNvPr>
          <p:cNvSpPr txBox="1"/>
          <p:nvPr/>
        </p:nvSpPr>
        <p:spPr>
          <a:xfrm>
            <a:off x="4385388" y="52508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IN" dirty="0"/>
              <a:t>ide Nav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B43CDD-40E3-4A01-86DC-8B8A345519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70" y="841038"/>
            <a:ext cx="2068286" cy="4193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CCDE1C-AB27-42EF-992B-C5FA794E384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841037"/>
            <a:ext cx="2068286" cy="4193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55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1DC7B-CC5C-4B46-9223-D962021C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D7615-13E7-4EFD-AD6B-693956B4A144}"/>
              </a:ext>
            </a:extLst>
          </p:cNvPr>
          <p:cNvSpPr txBox="1"/>
          <p:nvPr/>
        </p:nvSpPr>
        <p:spPr>
          <a:xfrm>
            <a:off x="4234289" y="52980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Date-Picker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DE8FF-03EA-430C-BA94-FB40217D039F}"/>
              </a:ext>
            </a:extLst>
          </p:cNvPr>
          <p:cNvSpPr txBox="1"/>
          <p:nvPr/>
        </p:nvSpPr>
        <p:spPr>
          <a:xfrm>
            <a:off x="802263" y="120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 Preview: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9C59C0-15E6-4F93-ABB5-509657D4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ADAF2-9457-4BEC-A428-42C77940B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63" y="964568"/>
            <a:ext cx="2043574" cy="4145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E26E26-B5BF-496A-AC5C-1AB4F81B2B44}"/>
              </a:ext>
            </a:extLst>
          </p:cNvPr>
          <p:cNvSpPr txBox="1"/>
          <p:nvPr/>
        </p:nvSpPr>
        <p:spPr>
          <a:xfrm>
            <a:off x="1563855" y="53035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BMI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0D56D6-FCBC-4808-A0F3-2E16F65845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78" y="964568"/>
            <a:ext cx="2043574" cy="4145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AD5400-497B-40A6-9BBB-C98BC48706D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9" y="964567"/>
            <a:ext cx="2043575" cy="4145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0A62ED-49FB-47EB-9A77-A1F6185B1597}"/>
              </a:ext>
            </a:extLst>
          </p:cNvPr>
          <p:cNvSpPr txBox="1"/>
          <p:nvPr/>
        </p:nvSpPr>
        <p:spPr>
          <a:xfrm>
            <a:off x="6904723" y="5317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Time-Picker</a:t>
            </a:r>
          </a:p>
        </p:txBody>
      </p:sp>
    </p:spTree>
    <p:extLst>
      <p:ext uri="{BB962C8B-B14F-4D97-AF65-F5344CB8AC3E}">
        <p14:creationId xmlns:p14="http://schemas.microsoft.com/office/powerpoint/2010/main" val="1009797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078378-6F73-4FD1-8CEB-7F35F425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44" y="836712"/>
            <a:ext cx="2808312" cy="2808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C79AC-610D-4E8C-9EAB-14E4A3C6D580}"/>
              </a:ext>
            </a:extLst>
          </p:cNvPr>
          <p:cNvSpPr txBox="1"/>
          <p:nvPr/>
        </p:nvSpPr>
        <p:spPr>
          <a:xfrm>
            <a:off x="1925706" y="4005064"/>
            <a:ext cx="5292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Century Gothic"/>
              </a:rPr>
              <a:t>“ALIVEZ – TO MAKE YOU FEEL MORE ALIVE”</a:t>
            </a:r>
            <a:endParaRPr lang="en-IN" sz="280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4938B-E325-47E7-854F-5B613120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7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59893"/>
            <a:ext cx="1942735" cy="42256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7" y="859334"/>
            <a:ext cx="1942736" cy="4226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6863" y="539351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Trainer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545849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Workout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6139" y="544305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Assigning Diet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85" y="859334"/>
            <a:ext cx="1942735" cy="422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55991B-2399-4217-A0FF-FD35BCB6B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D38E7-7966-4766-BD02-8AE8E050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75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E12D3-FCDD-47D1-A1B2-EB0AAB73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1" y="609601"/>
            <a:ext cx="7750629" cy="839140"/>
          </a:xfrm>
        </p:spPr>
        <p:txBody>
          <a:bodyPr/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4B068-A02F-4808-A3B9-77D6F0A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21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CE746-226C-4E5E-B89E-3F6C23A9CC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9662" y="1719830"/>
            <a:ext cx="8344676" cy="4636520"/>
          </a:xfrm>
        </p:spPr>
        <p:txBody>
          <a:bodyPr/>
          <a:lstStyle/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Application works only for android and not IOS.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Little bit lag experienced while executing the application.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More designing required for an attractive UI.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Feature for direct messaging and communication between client and trainer is not there.</a:t>
            </a:r>
            <a:endParaRPr lang="en-IN" sz="1800" dirty="0">
              <a:ea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The client has to open the application daily to check his/her assigned workout regime and diet chart.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B9C18-D641-467A-AD9E-067ACF18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E12D3-FCDD-47D1-A1B2-EB0AAB73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1" y="501650"/>
            <a:ext cx="7750629" cy="83914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32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endParaRPr lang="en-IN" sz="32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4B068-A02F-4808-A3B9-77D6F0A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22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CE746-226C-4E5E-B89E-3F6C23A9CC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9662" y="1719830"/>
            <a:ext cx="8344676" cy="4636520"/>
          </a:xfrm>
        </p:spPr>
        <p:txBody>
          <a:bodyPr/>
          <a:lstStyle/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Designing the application using Flutter for compatibility with IOS and android.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Using an optimized way to make the application for a lag free and a better user experience.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Designing an in-app messaging platform for better and hassle-free communication between clients and trainers.</a:t>
            </a:r>
            <a:endParaRPr lang="en-IN" sz="1800" dirty="0">
              <a:ea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Notifications pop-up daily at the time when the client has booked workout slot.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B9C18-D641-467A-AD9E-067ACF18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659F-3E6A-4642-A7BC-D5E4640979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280920" cy="4158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Segoe UI" panose="020B0502040204020203" pitchFamily="34" charset="0"/>
              </a:rPr>
              <a:t>We had to learn a whole new IDE and a programming paradigm.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Segoe UI" panose="020B0502040204020203" pitchFamily="34" charset="0"/>
              </a:rPr>
              <a:t>We had to modify the available codes according to our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Segoe UI" panose="020B0502040204020203" pitchFamily="34" charset="0"/>
              </a:rPr>
              <a:t>We had to refer to original documentation of the Firebase provided by Google for transparent understanding of each and every library and API.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cs typeface="Segoe UI" panose="020B0502040204020203" pitchFamily="34" charset="0"/>
              </a:rPr>
              <a:t>We also came across a lot of errors on the Android Platform which we didn’t know even though we used it daily.</a:t>
            </a:r>
            <a:endParaRPr lang="en-IN" sz="1800" dirty="0"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E21DDF-9823-47C8-8F24-D39E0F1C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/>
          <a:lstStyle/>
          <a:p>
            <a:pPr algn="ctr"/>
            <a:r>
              <a:rPr lang="en-US" sz="3200" dirty="0">
                <a:latin typeface="Century Schoolbook" panose="02040604050505020304" pitchFamily="18" charset="0"/>
              </a:rPr>
              <a:t>Challenges faced by us: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3C858-B250-4E1B-BCAC-458C457C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ABF63-7919-45D9-9A48-02BF85F7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3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13C1-7E88-4307-AC9F-43ADE7A3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56" y="404664"/>
            <a:ext cx="7924800" cy="926976"/>
          </a:xfrm>
        </p:spPr>
        <p:txBody>
          <a:bodyPr/>
          <a:lstStyle/>
          <a:p>
            <a:r>
              <a:rPr lang="en-US" sz="4000">
                <a:latin typeface="Century Schoolbook" panose="02040604050505020304" pitchFamily="18" charset="0"/>
              </a:rPr>
              <a:t>REFERENCES:</a:t>
            </a:r>
            <a:endParaRPr lang="en-IN" sz="400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2D9F-1705-470E-AEF8-EAA10479EF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692274"/>
            <a:ext cx="8409992" cy="46640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https://developer.android.com/courses/fundamentals-training/overview-v2</a:t>
            </a:r>
            <a:endParaRPr lang="en-IN" sz="2000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https://www.coursera.org/specializations/android-app-development#courses</a:t>
            </a:r>
            <a:endParaRPr lang="en-IN" sz="2000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https://developer.android.com/guide/topics/ui/layout/cardview</a:t>
            </a:r>
            <a:endParaRPr lang="en-IN" sz="2000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https://www.youtube.com/watch?v=G6f6lm3ZCTU</a:t>
            </a:r>
            <a:endParaRPr lang="en-IN" sz="2000" dirty="0">
              <a:latin typeface="Segoe UI"/>
              <a:cs typeface="Segoe U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https://www.youtube.com/watch?v=DW36cGMrQ2g&amp;list=PLv3FkN9_9-           cvm6fLBLiuYHNaOmcDCyenD&amp;index=2</a:t>
            </a:r>
            <a:r>
              <a:rPr lang="en-IN" sz="2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https://www.youtube.com/watch?v=t6TUs0FIjdw&amp;list=PLv3FkN9_9-cvm6fLBLiuYHNaOmcDCyenD&amp;index=1</a:t>
            </a:r>
            <a:endParaRPr lang="en-US" sz="2100" u="sng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https://www.youtube.com/watch?v=vpoPZvQGXj0&amp;list=PLv3FkN9_9-cvm6fLBLiuYHNaOmcDCyenD&amp;index=4</a:t>
            </a:r>
            <a:r>
              <a:rPr lang="en-IN" sz="2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u="sng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https://www.youtube.com/watch?v=HwYENW0RyY4&amp;list=WL&amp;index=1</a:t>
            </a:r>
            <a:endParaRPr lang="en-IN" sz="21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FEE3E-4380-43FD-8B23-046B25432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59BF4-BB3E-4905-B345-D6CAACBA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1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6B136-D1BD-42DC-BA41-8764BC6CE4DE}"/>
              </a:ext>
            </a:extLst>
          </p:cNvPr>
          <p:cNvSpPr/>
          <p:nvPr/>
        </p:nvSpPr>
        <p:spPr>
          <a:xfrm>
            <a:off x="2075723" y="2505670"/>
            <a:ext cx="49925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4AA9D-0AFD-4FD0-9935-680D9B56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8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FF2AD8-A70A-448C-912D-2228F873AC22}"/>
              </a:ext>
            </a:extLst>
          </p:cNvPr>
          <p:cNvSpPr txBox="1"/>
          <p:nvPr/>
        </p:nvSpPr>
        <p:spPr>
          <a:xfrm>
            <a:off x="323578" y="83671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Century Schoolbook" panose="02040604050505020304" pitchFamily="18" charset="0"/>
              </a:rPr>
              <a:t>P</a:t>
            </a:r>
            <a:r>
              <a:rPr lang="en-IN" sz="3200" b="1">
                <a:latin typeface="Century Schoolbook" panose="02040604050505020304" pitchFamily="18" charset="0"/>
              </a:rPr>
              <a:t>REAMBLE</a:t>
            </a:r>
            <a:endParaRPr lang="en-IN" sz="320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66573-F85E-44A6-BFA0-849DFF02C771}"/>
              </a:ext>
            </a:extLst>
          </p:cNvPr>
          <p:cNvSpPr txBox="1"/>
          <p:nvPr/>
        </p:nvSpPr>
        <p:spPr>
          <a:xfrm>
            <a:off x="306388" y="1556792"/>
            <a:ext cx="8531224" cy="43704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Project Definition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Project Description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Motivation behind the project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Problems faced by the gym trainers in today’s situation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Problems in existing gym applications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Purpose and target users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Development Environment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Contribution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UI (Flow Chart)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Implementation Screenshots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Limitations and Future Enhancements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Challenges faced by us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Cambria Math" panose="02040503050406030204" pitchFamily="18" charset="0"/>
                <a:cs typeface="Segoe UI" panose="020B0502040204020203" pitchFamily="34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639DF-3ACE-4460-BD17-1803DB71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F5311-B92C-40EF-9CB4-64A92ED7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B7A4-1171-44A8-99BA-5AB05DB8E914}"/>
              </a:ext>
            </a:extLst>
          </p:cNvPr>
          <p:cNvSpPr txBox="1">
            <a:spLocks/>
          </p:cNvSpPr>
          <p:nvPr/>
        </p:nvSpPr>
        <p:spPr>
          <a:xfrm>
            <a:off x="323528" y="548680"/>
            <a:ext cx="7848872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200" b="1" dirty="0">
                <a:latin typeface="Century Schoolbook" panose="02040604050505020304" pitchFamily="18" charset="0"/>
              </a:rPr>
              <a:t>Project definition: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2303-0222-4916-B540-5064E39B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EF96A2-83E5-439F-BE5A-F2E08F0F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4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794327-28DF-4D2E-9646-35BD974CCD99}"/>
              </a:ext>
            </a:extLst>
          </p:cNvPr>
          <p:cNvSpPr>
            <a:spLocks noGrp="1"/>
          </p:cNvSpPr>
          <p:nvPr/>
        </p:nvSpPr>
        <p:spPr>
          <a:xfrm>
            <a:off x="304801" y="1411811"/>
            <a:ext cx="8515671" cy="52335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This application  aims at providing a solid platform for communication between a gym trainer and his/her clients.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Goal is to make your body as well as your soul healthier.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need was to have a platform where customers can book personal gym training sessions with their Gym instructor according to their time and needs. 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Clients need to be provided with diet charts and workout regimes on daily basis.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Two tiers of membership have been provided, SILVER and GOLD.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GOLD members will get some priority over the SILVER members and some other extra perks.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Through this platform both, the instructor and the clients can be in touch to solve the issues and queries.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en-IN" sz="2000" dirty="0">
                <a:effectLst/>
                <a:ea typeface="Times New Roman" panose="02020603050405020304" pitchFamily="18" charset="0"/>
              </a:rPr>
              <a:t> </a:t>
            </a:r>
          </a:p>
          <a:p>
            <a:pPr marL="457200"/>
            <a:r>
              <a:rPr lang="en-IN" sz="20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4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B7A4-1171-44A8-99BA-5AB05DB8E914}"/>
              </a:ext>
            </a:extLst>
          </p:cNvPr>
          <p:cNvSpPr txBox="1">
            <a:spLocks/>
          </p:cNvSpPr>
          <p:nvPr/>
        </p:nvSpPr>
        <p:spPr>
          <a:xfrm>
            <a:off x="323528" y="548680"/>
            <a:ext cx="7848872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3200" b="1">
                <a:latin typeface="Century Schoolbook" panose="02040604050505020304" pitchFamily="18" charset="0"/>
              </a:rPr>
              <a:t>Project Description: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2303-0222-4916-B540-5064E39B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40169-3FC3-4E20-8E0F-453EE6CD8535}"/>
              </a:ext>
            </a:extLst>
          </p:cNvPr>
          <p:cNvSpPr txBox="1"/>
          <p:nvPr/>
        </p:nvSpPr>
        <p:spPr>
          <a:xfrm>
            <a:off x="304801" y="1158280"/>
            <a:ext cx="842493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Our Application consists of two modules :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Client Module and (ii) Trainer module.</a:t>
            </a:r>
          </a:p>
          <a:p>
            <a:pPr>
              <a:buClr>
                <a:schemeClr val="tx2"/>
              </a:buClr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Client module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comprises of components for viewing basic client information, detailed information of their trainers.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client can view various other information like Workout charts assigned to them by their trainers, their BMI and their diet chart.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client can also pay their membership fees and book their workout slot accordingly.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Trainer module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would consist of the management side of the application.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Trainer would be able to modify the client data, Workout charts, BMI and Diet charts.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Gym sessions would be arranged by trainer according to the bookings.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2"/>
              </a:buClr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3BD63-8952-4CD8-9E73-7AE942B4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62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8496944" cy="936104"/>
          </a:xfrm>
        </p:spPr>
        <p:txBody>
          <a:bodyPr/>
          <a:lstStyle/>
          <a:p>
            <a:r>
              <a:rPr lang="en-IN" sz="3200">
                <a:latin typeface="Century Schoolbook" panose="02040604050505020304" pitchFamily="18" charset="0"/>
              </a:rPr>
              <a:t>Motivation behind this app: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9290" y="1334278"/>
            <a:ext cx="8671182" cy="4759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Due to this lockdown many people were afraid of losing their shape and size.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Many people who were addicted to go to the gym were suffering from depression.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Even after the gyms have reopened most of the people do not prefer to there.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beginners needed a better and efficient way to utilize their time, money and efforts.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was a need for a platform that can provide a clean and a modern UI that can be easily used by the clients and trainers.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Our major motivation was to provide the facility of “Workout From Home”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36F1-42A6-4191-B565-042CB849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2096E-ED14-45C6-92D6-EA2B4B06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05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09601"/>
            <a:ext cx="8496944" cy="936104"/>
          </a:xfrm>
        </p:spPr>
        <p:txBody>
          <a:bodyPr/>
          <a:lstStyle/>
          <a:p>
            <a:r>
              <a:rPr lang="en-IN" sz="3200" dirty="0">
                <a:latin typeface="Century Gothic" panose="020B0502020202020204" pitchFamily="34" charset="0"/>
              </a:rPr>
              <a:t>Problems faced by the gym trainers in today’s situation</a:t>
            </a:r>
            <a:r>
              <a:rPr lang="en-IN" sz="3200" dirty="0">
                <a:latin typeface="Century Schoolbook" panose="020406040505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5084" y="1844824"/>
            <a:ext cx="8496944" cy="4694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Personal trainers were rendered jobless and thus they were facing monetary problems.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Keeping track of the client payments was a headache because every client follows a different payment cycle.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Assigning physical diet charts and workout plans to the clients individually is not possible and strictly not recommended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"/>
                <a:cs typeface="Segoe UI"/>
              </a:rPr>
              <a:t>The complete interaction between the trainer and their clients requires use of multiple platforms such as WhatsApp(for communication) , </a:t>
            </a:r>
            <a:r>
              <a:rPr lang="en-IN" sz="2000" dirty="0" err="1">
                <a:latin typeface="Segoe UI"/>
                <a:cs typeface="Segoe UI"/>
              </a:rPr>
              <a:t>GooglePay</a:t>
            </a:r>
            <a:r>
              <a:rPr lang="en-IN" sz="2000" dirty="0">
                <a:latin typeface="Segoe UI"/>
                <a:cs typeface="Segoe UI"/>
              </a:rPr>
              <a:t>/</a:t>
            </a:r>
            <a:r>
              <a:rPr lang="en-IN" sz="2000" dirty="0" err="1">
                <a:latin typeface="Segoe UI"/>
                <a:cs typeface="Segoe UI"/>
              </a:rPr>
              <a:t>Patym</a:t>
            </a:r>
            <a:r>
              <a:rPr lang="en-IN" sz="2000" dirty="0">
                <a:latin typeface="Segoe UI"/>
                <a:cs typeface="Segoe UI"/>
              </a:rPr>
              <a:t>(for payments) , BMI calculator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36F1-42A6-4191-B565-042CB849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66EF9-CC84-48A0-8749-EE9B367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3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09601"/>
            <a:ext cx="8496944" cy="936104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sz="3200">
                <a:latin typeface="Century Gothic" panose="020B0502020202020204" pitchFamily="34" charset="0"/>
              </a:rPr>
              <a:t>Problems in existing gym 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700808"/>
            <a:ext cx="8496944" cy="4694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Segoe UI"/>
                <a:cs typeface="Segoe UI"/>
              </a:rPr>
              <a:t>In existing gym applications , no solid communication channel is present between the client and trainer.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Segoe UI"/>
                <a:cs typeface="Segoe UI"/>
              </a:rPr>
              <a:t>Trainers cannot regularly monitor their clients' progress.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Segoe UI"/>
                <a:cs typeface="Segoe UI"/>
              </a:rPr>
              <a:t>Clients don't have the liberty to book workout sessions at their own convenience.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Segoe UI"/>
                <a:cs typeface="Segoe UI"/>
              </a:rPr>
              <a:t>Thus, we designed an application that integrates all the necessary functionalities</a:t>
            </a:r>
            <a:r>
              <a:rPr lang="en-US" sz="2000"/>
              <a:t>.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36F1-42A6-4191-B565-042CB849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23F55-A67A-4EDF-AF69-A3128702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88640"/>
            <a:ext cx="8642920" cy="1066130"/>
          </a:xfrm>
        </p:spPr>
        <p:txBody>
          <a:bodyPr/>
          <a:lstStyle/>
          <a:p>
            <a:r>
              <a:rPr lang="en-IN" sz="3200">
                <a:latin typeface="Century Schoolbook" panose="02040604050505020304" pitchFamily="18" charset="0"/>
              </a:rPr>
              <a:t>Purpose AND TARGET USERS: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556792"/>
            <a:ext cx="8282880" cy="41582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app provide their users with various essential features.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the client’s perspective, it's like having your own personal trainer in your pocket.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And from the trainer’s perspective, this app makes it easier to handle the clients.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app stores your personal information like BMI, height, weight,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fat percentage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Have a personalized workout plan and track your progress.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61D69-406C-4E50-B44E-ACBC6C7D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" cy="609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C62F5-0E4C-45E9-BF15-29CCBBB1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55A5-0360-4757-B18A-7437FCF90E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2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098E99909F747912CC75A055C89D7" ma:contentTypeVersion="8" ma:contentTypeDescription="Create a new document." ma:contentTypeScope="" ma:versionID="e3ea9e973d2c67559ef8dac78aec0b1f">
  <xsd:schema xmlns:xsd="http://www.w3.org/2001/XMLSchema" xmlns:xs="http://www.w3.org/2001/XMLSchema" xmlns:p="http://schemas.microsoft.com/office/2006/metadata/properties" xmlns:ns2="8b993b92-984a-49ac-bd27-c5e079367595" targetNamespace="http://schemas.microsoft.com/office/2006/metadata/properties" ma:root="true" ma:fieldsID="7d0992a37740ea142dbaef98154da2b4" ns2:_="">
    <xsd:import namespace="8b993b92-984a-49ac-bd27-c5e0793675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93b92-984a-49ac-bd27-c5e0793675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222E14-0716-41E1-8473-BBF8086CB3E2}">
  <ds:schemaRefs>
    <ds:schemaRef ds:uri="8b993b92-984a-49ac-bd27-c5e0793675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BEB0A5-1825-4221-8D7A-A97583C185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64E50-0B62-4593-8AC0-7A947AC97375}">
  <ds:schemaRefs>
    <ds:schemaRef ds:uri="http://www.w3.org/XML/1998/namespace"/>
    <ds:schemaRef ds:uri="http://purl.org/dc/dcmitype/"/>
    <ds:schemaRef ds:uri="8b993b92-984a-49ac-bd27-c5e07936759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1004</TotalTime>
  <Words>1349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Castellar</vt:lpstr>
      <vt:lpstr>Century Gothic</vt:lpstr>
      <vt:lpstr>Century Schoolbook</vt:lpstr>
      <vt:lpstr>Segoe UI</vt:lpstr>
      <vt:lpstr>Times New Roman</vt:lpstr>
      <vt:lpstr>Wingdings</vt:lpstr>
      <vt:lpstr>Horizon</vt:lpstr>
      <vt:lpstr>TEAM Cypher  (G43)</vt:lpstr>
      <vt:lpstr>PowerPoint Presentation</vt:lpstr>
      <vt:lpstr>PowerPoint Presentation</vt:lpstr>
      <vt:lpstr>PowerPoint Presentation</vt:lpstr>
      <vt:lpstr>PowerPoint Presentation</vt:lpstr>
      <vt:lpstr>Motivation behind this app:</vt:lpstr>
      <vt:lpstr>Problems faced by the gym trainers in today’s situation:</vt:lpstr>
      <vt:lpstr>Problems in existing gym applications:</vt:lpstr>
      <vt:lpstr>Purpose AND TARGET USERS:</vt:lpstr>
      <vt:lpstr>About Android studio and its features:</vt:lpstr>
      <vt:lpstr>GOLD VS SILVER TIER MEMBERS:</vt:lpstr>
      <vt:lpstr>CONTRIBUTIONS:</vt:lpstr>
      <vt:lpstr>CONTRIBUTIONS (CONTINUED):</vt:lpstr>
      <vt:lpstr>PowerPoint Presentation</vt:lpstr>
      <vt:lpstr>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Limitations:</vt:lpstr>
      <vt:lpstr>Future enhancements:</vt:lpstr>
      <vt:lpstr>Challenges faced by us: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Cypher</dc:title>
  <dc:creator>Aman Shah</dc:creator>
  <cp:lastModifiedBy>Jainil Shah</cp:lastModifiedBy>
  <cp:revision>13</cp:revision>
  <dcterms:created xsi:type="dcterms:W3CDTF">2020-08-26T16:47:39Z</dcterms:created>
  <dcterms:modified xsi:type="dcterms:W3CDTF">2021-03-17T18:14:46Z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0x010100ECA098E99909F747912CC75A055C89D7</vt:lpwstr>
  </property>
</Properties>
</file>