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69" r:id="rId2"/>
  </p:sldMasterIdLst>
  <p:sldIdLst>
    <p:sldId id="256" r:id="rId3"/>
    <p:sldId id="257" r:id="rId4"/>
    <p:sldId id="262" r:id="rId5"/>
    <p:sldId id="258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il shah" userId="f69932dd9de91c78" providerId="LiveId" clId="{74CF32EE-E4EB-44F0-9F9C-40CC017D7AEC}"/>
    <pc:docChg chg="undo custSel addSld delSld modSld sldOrd">
      <pc:chgData name="jainil shah" userId="f69932dd9de91c78" providerId="LiveId" clId="{74CF32EE-E4EB-44F0-9F9C-40CC017D7AEC}" dt="2020-04-12T10:00:27.617" v="3543"/>
      <pc:docMkLst>
        <pc:docMk/>
      </pc:docMkLst>
      <pc:sldChg chg="addSp delSp modSp mod">
        <pc:chgData name="jainil shah" userId="f69932dd9de91c78" providerId="LiveId" clId="{74CF32EE-E4EB-44F0-9F9C-40CC017D7AEC}" dt="2020-04-11T09:42:27.325" v="145" actId="20577"/>
        <pc:sldMkLst>
          <pc:docMk/>
          <pc:sldMk cId="478937853" sldId="256"/>
        </pc:sldMkLst>
        <pc:spChg chg="mod">
          <ac:chgData name="jainil shah" userId="f69932dd9de91c78" providerId="LiveId" clId="{74CF32EE-E4EB-44F0-9F9C-40CC017D7AEC}" dt="2020-04-11T09:41:04.542" v="35" actId="20577"/>
          <ac:spMkLst>
            <pc:docMk/>
            <pc:sldMk cId="478937853" sldId="256"/>
            <ac:spMk id="2" creationId="{869E553F-2849-4F8B-9551-E4433F6268DC}"/>
          </ac:spMkLst>
        </pc:spChg>
        <pc:spChg chg="mod">
          <ac:chgData name="jainil shah" userId="f69932dd9de91c78" providerId="LiveId" clId="{74CF32EE-E4EB-44F0-9F9C-40CC017D7AEC}" dt="2020-04-11T09:42:27.325" v="145" actId="20577"/>
          <ac:spMkLst>
            <pc:docMk/>
            <pc:sldMk cId="478937853" sldId="256"/>
            <ac:spMk id="3" creationId="{5F9E4BF7-655C-4BE8-8A84-AA469AF07269}"/>
          </ac:spMkLst>
        </pc:spChg>
        <pc:picChg chg="add del">
          <ac:chgData name="jainil shah" userId="f69932dd9de91c78" providerId="LiveId" clId="{74CF32EE-E4EB-44F0-9F9C-40CC017D7AEC}" dt="2020-04-11T09:41:13.842" v="37" actId="478"/>
          <ac:picMkLst>
            <pc:docMk/>
            <pc:sldMk cId="478937853" sldId="256"/>
            <ac:picMk id="4" creationId="{0036A3DA-CBDD-480C-9D6E-DFF13E49AC40}"/>
          </ac:picMkLst>
        </pc:picChg>
      </pc:sldChg>
      <pc:sldChg chg="modSp mod modAnim">
        <pc:chgData name="jainil shah" userId="f69932dd9de91c78" providerId="LiveId" clId="{74CF32EE-E4EB-44F0-9F9C-40CC017D7AEC}" dt="2020-04-11T09:51:31.180" v="660" actId="27636"/>
        <pc:sldMkLst>
          <pc:docMk/>
          <pc:sldMk cId="1085907302" sldId="257"/>
        </pc:sldMkLst>
        <pc:spChg chg="mod">
          <ac:chgData name="jainil shah" userId="f69932dd9de91c78" providerId="LiveId" clId="{74CF32EE-E4EB-44F0-9F9C-40CC017D7AEC}" dt="2020-04-11T09:43:09.830" v="153" actId="1076"/>
          <ac:spMkLst>
            <pc:docMk/>
            <pc:sldMk cId="1085907302" sldId="257"/>
            <ac:spMk id="2" creationId="{52F437EF-43E6-4077-A8DB-21237A044CF9}"/>
          </ac:spMkLst>
        </pc:spChg>
        <pc:spChg chg="mod">
          <ac:chgData name="jainil shah" userId="f69932dd9de91c78" providerId="LiveId" clId="{74CF32EE-E4EB-44F0-9F9C-40CC017D7AEC}" dt="2020-04-11T09:51:31.180" v="660" actId="27636"/>
          <ac:spMkLst>
            <pc:docMk/>
            <pc:sldMk cId="1085907302" sldId="257"/>
            <ac:spMk id="3" creationId="{14DFDAD1-A010-465E-ACAB-41BFB88CD2D0}"/>
          </ac:spMkLst>
        </pc:spChg>
      </pc:sldChg>
      <pc:sldChg chg="modSp mod modAnim">
        <pc:chgData name="jainil shah" userId="f69932dd9de91c78" providerId="LiveId" clId="{74CF32EE-E4EB-44F0-9F9C-40CC017D7AEC}" dt="2020-04-11T10:25:04.662" v="2339" actId="27636"/>
        <pc:sldMkLst>
          <pc:docMk/>
          <pc:sldMk cId="3547408974" sldId="258"/>
        </pc:sldMkLst>
        <pc:spChg chg="mod">
          <ac:chgData name="jainil shah" userId="f69932dd9de91c78" providerId="LiveId" clId="{74CF32EE-E4EB-44F0-9F9C-40CC017D7AEC}" dt="2020-04-11T10:14:19.165" v="1408" actId="14100"/>
          <ac:spMkLst>
            <pc:docMk/>
            <pc:sldMk cId="3547408974" sldId="258"/>
            <ac:spMk id="2" creationId="{65D7C201-75E9-40C0-A197-9061B7AE51B3}"/>
          </ac:spMkLst>
        </pc:spChg>
        <pc:spChg chg="mod">
          <ac:chgData name="jainil shah" userId="f69932dd9de91c78" providerId="LiveId" clId="{74CF32EE-E4EB-44F0-9F9C-40CC017D7AEC}" dt="2020-04-11T10:25:04.662" v="2339" actId="27636"/>
          <ac:spMkLst>
            <pc:docMk/>
            <pc:sldMk cId="3547408974" sldId="258"/>
            <ac:spMk id="3" creationId="{45897099-18FB-4C80-9D7F-0EA8BF244B83}"/>
          </ac:spMkLst>
        </pc:spChg>
      </pc:sldChg>
      <pc:sldChg chg="modSp del mod modAnim">
        <pc:chgData name="jainil shah" userId="f69932dd9de91c78" providerId="LiveId" clId="{74CF32EE-E4EB-44F0-9F9C-40CC017D7AEC}" dt="2020-04-12T09:57:31.802" v="3401" actId="2696"/>
        <pc:sldMkLst>
          <pc:docMk/>
          <pc:sldMk cId="3212888638" sldId="259"/>
        </pc:sldMkLst>
        <pc:spChg chg="mod">
          <ac:chgData name="jainil shah" userId="f69932dd9de91c78" providerId="LiveId" clId="{74CF32EE-E4EB-44F0-9F9C-40CC017D7AEC}" dt="2020-04-11T10:15:50.711" v="1557" actId="20577"/>
          <ac:spMkLst>
            <pc:docMk/>
            <pc:sldMk cId="3212888638" sldId="259"/>
            <ac:spMk id="2" creationId="{A1AE8CE6-57EA-47FD-8E9A-B1C1A5B321F6}"/>
          </ac:spMkLst>
        </pc:spChg>
        <pc:spChg chg="mod">
          <ac:chgData name="jainil shah" userId="f69932dd9de91c78" providerId="LiveId" clId="{74CF32EE-E4EB-44F0-9F9C-40CC017D7AEC}" dt="2020-04-11T10:34:01.624" v="3143" actId="27636"/>
          <ac:spMkLst>
            <pc:docMk/>
            <pc:sldMk cId="3212888638" sldId="259"/>
            <ac:spMk id="3" creationId="{DCC6A497-64D7-4F6A-B93D-7FEB43057EF7}"/>
          </ac:spMkLst>
        </pc:spChg>
      </pc:sldChg>
      <pc:sldChg chg="modSp mod modAnim">
        <pc:chgData name="jainil shah" userId="f69932dd9de91c78" providerId="LiveId" clId="{74CF32EE-E4EB-44F0-9F9C-40CC017D7AEC}" dt="2020-04-12T10:00:03.968" v="3541" actId="20577"/>
        <pc:sldMkLst>
          <pc:docMk/>
          <pc:sldMk cId="3319775142" sldId="260"/>
        </pc:sldMkLst>
        <pc:spChg chg="mod">
          <ac:chgData name="jainil shah" userId="f69932dd9de91c78" providerId="LiveId" clId="{74CF32EE-E4EB-44F0-9F9C-40CC017D7AEC}" dt="2020-04-11T10:33:00.289" v="3119" actId="20577"/>
          <ac:spMkLst>
            <pc:docMk/>
            <pc:sldMk cId="3319775142" sldId="260"/>
            <ac:spMk id="2" creationId="{98293E93-63D7-41F6-86BD-04C84CE0B837}"/>
          </ac:spMkLst>
        </pc:spChg>
        <pc:spChg chg="mod">
          <ac:chgData name="jainil shah" userId="f69932dd9de91c78" providerId="LiveId" clId="{74CF32EE-E4EB-44F0-9F9C-40CC017D7AEC}" dt="2020-04-12T10:00:03.968" v="3541" actId="20577"/>
          <ac:spMkLst>
            <pc:docMk/>
            <pc:sldMk cId="3319775142" sldId="260"/>
            <ac:spMk id="3" creationId="{F0282E82-314B-4A70-A82C-37FCFE52BDB0}"/>
          </ac:spMkLst>
        </pc:spChg>
      </pc:sldChg>
      <pc:sldChg chg="modSp add mod modAnim">
        <pc:chgData name="jainil shah" userId="f69932dd9de91c78" providerId="LiveId" clId="{74CF32EE-E4EB-44F0-9F9C-40CC017D7AEC}" dt="2020-04-11T10:01:18.862" v="1375" actId="20577"/>
        <pc:sldMkLst>
          <pc:docMk/>
          <pc:sldMk cId="1872461418" sldId="262"/>
        </pc:sldMkLst>
        <pc:spChg chg="mod">
          <ac:chgData name="jainil shah" userId="f69932dd9de91c78" providerId="LiveId" clId="{74CF32EE-E4EB-44F0-9F9C-40CC017D7AEC}" dt="2020-04-11T10:01:18.862" v="1375" actId="20577"/>
          <ac:spMkLst>
            <pc:docMk/>
            <pc:sldMk cId="1872461418" sldId="262"/>
            <ac:spMk id="3" creationId="{14DFDAD1-A010-465E-ACAB-41BFB88CD2D0}"/>
          </ac:spMkLst>
        </pc:spChg>
      </pc:sldChg>
      <pc:sldChg chg="modSp add mod ord modAnim">
        <pc:chgData name="jainil shah" userId="f69932dd9de91c78" providerId="LiveId" clId="{74CF32EE-E4EB-44F0-9F9C-40CC017D7AEC}" dt="2020-04-12T10:00:27.617" v="3543"/>
        <pc:sldMkLst>
          <pc:docMk/>
          <pc:sldMk cId="2137924935" sldId="263"/>
        </pc:sldMkLst>
        <pc:spChg chg="mod">
          <ac:chgData name="jainil shah" userId="f69932dd9de91c78" providerId="LiveId" clId="{74CF32EE-E4EB-44F0-9F9C-40CC017D7AEC}" dt="2020-04-12T09:55:00.466" v="3399" actId="20577"/>
          <ac:spMkLst>
            <pc:docMk/>
            <pc:sldMk cId="2137924935" sldId="263"/>
            <ac:spMk id="3" creationId="{DCC6A497-64D7-4F6A-B93D-7FEB43057EF7}"/>
          </ac:spMkLst>
        </pc:spChg>
      </pc:sldChg>
      <pc:sldChg chg="modSp add mod modAnim">
        <pc:chgData name="jainil shah" userId="f69932dd9de91c78" providerId="LiveId" clId="{74CF32EE-E4EB-44F0-9F9C-40CC017D7AEC}" dt="2020-04-11T10:37:34.123" v="3398" actId="20577"/>
        <pc:sldMkLst>
          <pc:docMk/>
          <pc:sldMk cId="2466827395" sldId="264"/>
        </pc:sldMkLst>
        <pc:spChg chg="mod">
          <ac:chgData name="jainil shah" userId="f69932dd9de91c78" providerId="LiveId" clId="{74CF32EE-E4EB-44F0-9F9C-40CC017D7AEC}" dt="2020-04-11T10:33:13.156" v="3130" actId="20577"/>
          <ac:spMkLst>
            <pc:docMk/>
            <pc:sldMk cId="2466827395" sldId="264"/>
            <ac:spMk id="2" creationId="{98293E93-63D7-41F6-86BD-04C84CE0B837}"/>
          </ac:spMkLst>
        </pc:spChg>
        <pc:spChg chg="mod">
          <ac:chgData name="jainil shah" userId="f69932dd9de91c78" providerId="LiveId" clId="{74CF32EE-E4EB-44F0-9F9C-40CC017D7AEC}" dt="2020-04-11T10:37:34.123" v="3398" actId="20577"/>
          <ac:spMkLst>
            <pc:docMk/>
            <pc:sldMk cId="2466827395" sldId="264"/>
            <ac:spMk id="3" creationId="{F0282E82-314B-4A70-A82C-37FCFE52BD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34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8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2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5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26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30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9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9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3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5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70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2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40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8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00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6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6A3DA-CBDD-480C-9D6E-DFF13E49A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9" t="4565" r="1" b="45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553F-2849-4F8B-9551-E4433F626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940" y="958042"/>
            <a:ext cx="4175020" cy="2304844"/>
          </a:xfrm>
        </p:spPr>
        <p:txBody>
          <a:bodyPr anchor="b">
            <a:normAutofit fontScale="90000"/>
          </a:bodyPr>
          <a:lstStyle/>
          <a:p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RESTAURANT</a:t>
            </a:r>
            <a:b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 AND BILLING</a:t>
            </a:r>
            <a:b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E4BF7-655C-4BE8-8A84-AA469AF07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0408" y="4872922"/>
            <a:ext cx="4281552" cy="1304531"/>
          </a:xfrm>
        </p:spPr>
        <p:txBody>
          <a:bodyPr>
            <a:normAutofit fontScale="62500" lnSpcReduction="20000"/>
          </a:bodyPr>
          <a:lstStyle/>
          <a:p>
            <a:r>
              <a:rPr lang="en-IN" sz="2000" b="1" dirty="0"/>
              <a:t>PREPARED BY</a:t>
            </a:r>
            <a:r>
              <a:rPr lang="en-IN" sz="2000" dirty="0"/>
              <a:t>:-</a:t>
            </a:r>
            <a:r>
              <a:rPr lang="en-I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19IT151   -&gt; HARSH VIRADIA       </a:t>
            </a:r>
          </a:p>
          <a:p>
            <a:r>
              <a:rPr lang="en-I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19CE127 -&gt; SAHEEL SAPOVADIA</a:t>
            </a:r>
          </a:p>
          <a:p>
            <a:r>
              <a:rPr lang="en-I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19CE129 -&gt; AMAN SHAH</a:t>
            </a:r>
          </a:p>
          <a:p>
            <a:r>
              <a:rPr lang="en-I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19CE135 -&gt; JAINIL SHAH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7EF-43E6-4077-A8DB-21237A04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11" y="969965"/>
            <a:ext cx="10070975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DID WE GET THE INSPIRATION??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DAD1-A010-465E-ACAB-41BFB88C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2" y="2556931"/>
            <a:ext cx="10395753" cy="3568661"/>
          </a:xfrm>
        </p:spPr>
        <p:txBody>
          <a:bodyPr>
            <a:normAutofit/>
          </a:bodyPr>
          <a:lstStyle/>
          <a:p>
            <a:r>
              <a:rPr lang="en-IN" dirty="0"/>
              <a:t>As we know that we all go to various restaurants on a regular basis and we see the varieties of menus and also the billing patterns.</a:t>
            </a:r>
          </a:p>
          <a:p>
            <a:r>
              <a:rPr lang="en-IN" dirty="0"/>
              <a:t>And generally the system is that, the waiter takes order via paper-work and we know that after completion of that process, the paper is then passed along to carry out our order.</a:t>
            </a:r>
          </a:p>
          <a:p>
            <a:r>
              <a:rPr lang="en-IN" dirty="0"/>
              <a:t>So daily so many people are coming in restaurants and in that process, unknowingly a ton of paper is wasted. </a:t>
            </a:r>
          </a:p>
          <a:p>
            <a:r>
              <a:rPr lang="en-IN" dirty="0"/>
              <a:t>Also, the tedious process of manufacturing paper is know to 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9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7EF-43E6-4077-A8DB-21237A04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11" y="969965"/>
            <a:ext cx="10070975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DID WE GET THE INSPIRATION??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DAD1-A010-465E-ACAB-41BFB88C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2521257"/>
            <a:ext cx="10910656" cy="36487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So many useful natural resources are wasted unintentionally.</a:t>
            </a:r>
          </a:p>
          <a:p>
            <a:r>
              <a:rPr lang="en-IN" dirty="0"/>
              <a:t>So we put our thoughts together in order to do something to save the environment.</a:t>
            </a:r>
          </a:p>
          <a:p>
            <a:r>
              <a:rPr lang="en-IN" dirty="0"/>
              <a:t>Also due to so much rush, the paperwork can create many troubles and gruesome mashups of orders.</a:t>
            </a:r>
          </a:p>
          <a:p>
            <a:r>
              <a:rPr lang="en-IN" dirty="0"/>
              <a:t>So in order to make the Restaurant Business Hassle-Free:</a:t>
            </a:r>
          </a:p>
          <a:p>
            <a:r>
              <a:rPr lang="en-IN" dirty="0"/>
              <a:t>We came up with an “E-Restaurant Management And Billing System”. </a:t>
            </a:r>
          </a:p>
          <a:p>
            <a:r>
              <a:rPr lang="en-IN" dirty="0"/>
              <a:t>Where “</a:t>
            </a:r>
            <a:r>
              <a:rPr lang="en-IN" b="1" dirty="0"/>
              <a:t>E</a:t>
            </a:r>
            <a:r>
              <a:rPr lang="en-IN" dirty="0"/>
              <a:t>” stands for </a:t>
            </a:r>
            <a:r>
              <a:rPr lang="en-IN" b="1" dirty="0"/>
              <a:t>ELECTRONIC, EFFICIENT, ENVIRONMENT-FRIENDLY, EASY, ECONOMICAL, EFFECTIVE</a:t>
            </a:r>
          </a:p>
        </p:txBody>
      </p:sp>
    </p:spTree>
    <p:extLst>
      <p:ext uri="{BB962C8B-B14F-4D97-AF65-F5344CB8AC3E}">
        <p14:creationId xmlns:p14="http://schemas.microsoft.com/office/powerpoint/2010/main" val="18724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C201-75E9-40C0-A197-9061B7AE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8" y="982132"/>
            <a:ext cx="10804125" cy="1303867"/>
          </a:xfrm>
        </p:spPr>
        <p:txBody>
          <a:bodyPr>
            <a:normAutofit/>
          </a:bodyPr>
          <a:lstStyle/>
          <a:p>
            <a:r>
              <a:rPr lang="en-IN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ARE THE FEATURES INCLUDED IN THIS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7099-18FB-4C80-9D7F-0EA8BF24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2556932"/>
            <a:ext cx="10573304" cy="3318936"/>
          </a:xfrm>
        </p:spPr>
        <p:txBody>
          <a:bodyPr>
            <a:normAutofit fontScale="92500"/>
          </a:bodyPr>
          <a:lstStyle/>
          <a:p>
            <a:r>
              <a:rPr lang="en-IN" dirty="0"/>
              <a:t>The initial impression of the program would be quiet pleasant with an off-white background.</a:t>
            </a:r>
          </a:p>
          <a:p>
            <a:r>
              <a:rPr lang="en-IN" dirty="0"/>
              <a:t>It is a “multiple user login” based program, with different access levels to different categories of entities; i.e. Admin ,Manager , Waiter.</a:t>
            </a:r>
          </a:p>
          <a:p>
            <a:r>
              <a:rPr lang="en-IN" dirty="0"/>
              <a:t>Among which, Admin having the highest access level then the Manager and lastly the waiter.</a:t>
            </a:r>
          </a:p>
          <a:p>
            <a:r>
              <a:rPr lang="en-IN" dirty="0"/>
              <a:t>Admin having option to add or remove a food item and to change the costing .</a:t>
            </a:r>
          </a:p>
          <a:p>
            <a:r>
              <a:rPr lang="en-IN" dirty="0"/>
              <a:t>The manager being at one step below can access the costing changes.</a:t>
            </a:r>
          </a:p>
          <a:p>
            <a:r>
              <a:rPr lang="en-IN" dirty="0"/>
              <a:t>And finally the Waiter can only take the customers’ orders.</a:t>
            </a:r>
          </a:p>
        </p:txBody>
      </p:sp>
    </p:spTree>
    <p:extLst>
      <p:ext uri="{BB962C8B-B14F-4D97-AF65-F5344CB8AC3E}">
        <p14:creationId xmlns:p14="http://schemas.microsoft.com/office/powerpoint/2010/main" val="35474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8CE6-57EA-47FD-8E9A-B1C1A5B3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Continued…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A497-64D7-4F6A-B93D-7FEB4305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8" y="2556932"/>
            <a:ext cx="10457895" cy="3533150"/>
          </a:xfrm>
        </p:spPr>
        <p:txBody>
          <a:bodyPr>
            <a:normAutofit/>
          </a:bodyPr>
          <a:lstStyle/>
          <a:p>
            <a:r>
              <a:rPr lang="en-US" dirty="0"/>
              <a:t>Then comes the order taking part played by the waiter.</a:t>
            </a:r>
          </a:p>
          <a:p>
            <a:r>
              <a:rPr lang="en-US" dirty="0"/>
              <a:t>It initially includes taking down personal details of the customer, like the name and the mobile number</a:t>
            </a:r>
          </a:p>
          <a:p>
            <a:r>
              <a:rPr lang="en-US" dirty="0"/>
              <a:t>It includes asking for the food item that is to be selected and the quantity.</a:t>
            </a:r>
          </a:p>
          <a:p>
            <a:r>
              <a:rPr lang="en-US" dirty="0"/>
              <a:t>After that, in a short while a bill is generated, showing the date, address of restaurant, bill number, the items ordered and the total cost.</a:t>
            </a:r>
          </a:p>
        </p:txBody>
      </p:sp>
    </p:spTree>
    <p:extLst>
      <p:ext uri="{BB962C8B-B14F-4D97-AF65-F5344CB8AC3E}">
        <p14:creationId xmlns:p14="http://schemas.microsoft.com/office/powerpoint/2010/main" val="21379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E93-63D7-41F6-86BD-04C84CE0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End of the 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2E82-314B-4A70-A82C-37FCFE52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2556932"/>
            <a:ext cx="10342485" cy="3318936"/>
          </a:xfrm>
        </p:spPr>
        <p:txBody>
          <a:bodyPr/>
          <a:lstStyle/>
          <a:p>
            <a:r>
              <a:rPr lang="en-US" dirty="0"/>
              <a:t>The bill is then stored permanently in the form of a text document via file management and also in the database.</a:t>
            </a:r>
          </a:p>
          <a:p>
            <a:r>
              <a:rPr lang="en-US" dirty="0"/>
              <a:t>At last, the bill is then sent to  the customer via the mobile number taken previously.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E93-63D7-41F6-86BD-04C84CE0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2E82-314B-4A70-A82C-37FCFE52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our small step towards saving the trees and the environment in general.</a:t>
            </a:r>
          </a:p>
          <a:p>
            <a:r>
              <a:rPr lang="en-IN" dirty="0"/>
              <a:t>Also the work burden of the people in the Restaurant Business would lessened by a lot.</a:t>
            </a:r>
          </a:p>
          <a:p>
            <a:r>
              <a:rPr lang="en-IN" dirty="0"/>
              <a:t>Also the customer satisfaction rates would go Sky-high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ECDEF-B5A4-4067-BE2C-857E41FC0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842" y="1559241"/>
            <a:ext cx="9774315" cy="37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6E8E2"/>
      </a:lt2>
      <a:accent1>
        <a:srgbClr val="713BD5"/>
      </a:accent1>
      <a:accent2>
        <a:srgbClr val="464FCB"/>
      </a:accent2>
      <a:accent3>
        <a:srgbClr val="3B86D5"/>
      </a:accent3>
      <a:accent4>
        <a:srgbClr val="29B4C3"/>
      </a:accent4>
      <a:accent5>
        <a:srgbClr val="33B88E"/>
      </a:accent5>
      <a:accent6>
        <a:srgbClr val="28BA4F"/>
      </a:accent6>
      <a:hlink>
        <a:srgbClr val="30928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501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Garamond</vt:lpstr>
      <vt:lpstr>AccentBoxVTI</vt:lpstr>
      <vt:lpstr>Organic</vt:lpstr>
      <vt:lpstr>RESTAURANT MANAGEMENT AND BILLING SYSTEM </vt:lpstr>
      <vt:lpstr>HOW DID WE GET THE INSPIRATION??</vt:lpstr>
      <vt:lpstr>HOW DID WE GET THE INSPIRATION??</vt:lpstr>
      <vt:lpstr>WHAT ARE THE FEATURES INCLUDED IN THIS PROGRAM?</vt:lpstr>
      <vt:lpstr>Continued… </vt:lpstr>
      <vt:lpstr>End of the features: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MENU CARD AND BILLING</dc:title>
  <dc:creator>harsh viradia</dc:creator>
  <cp:lastModifiedBy>Jainil Shah</cp:lastModifiedBy>
  <cp:revision>10</cp:revision>
  <dcterms:created xsi:type="dcterms:W3CDTF">2020-04-11T07:04:58Z</dcterms:created>
  <dcterms:modified xsi:type="dcterms:W3CDTF">2020-04-12T10:02:23Z</dcterms:modified>
</cp:coreProperties>
</file>