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296064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413935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04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2925321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2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281281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265567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292348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399311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B69910-B6BD-48BA-BF73-F55BC4C97004}" type="datetimeFigureOut">
              <a:rPr lang="en-US" smtClean="0"/>
              <a:t>18-Feb-19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469067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B69910-B6BD-48BA-BF73-F55BC4C97004}" type="datetimeFigureOut">
              <a:rPr lang="en-US" smtClean="0"/>
              <a:t>18-Feb-19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193760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B69910-B6BD-48BA-BF73-F55BC4C97004}" type="datetimeFigureOut">
              <a:rPr lang="en-US" smtClean="0"/>
              <a:t>18-Feb-19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33751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69910-B6BD-48BA-BF73-F55BC4C97004}" type="datetimeFigureOut">
              <a:rPr lang="en-US" smtClean="0"/>
              <a:t>18-Feb-19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58075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69910-B6BD-48BA-BF73-F55BC4C97004}" type="datetimeFigureOut">
              <a:rPr lang="en-US" smtClean="0"/>
              <a:t>18-Feb-19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348021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B69910-B6BD-48BA-BF73-F55BC4C97004}" type="datetimeFigureOut">
              <a:rPr lang="en-US" smtClean="0"/>
              <a:t>18-Feb-19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180331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B69910-B6BD-48BA-BF73-F55BC4C97004}" type="datetimeFigureOut">
              <a:rPr lang="en-US" smtClean="0"/>
              <a:t>18-Feb-19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B6DAA-D277-4E92-A79E-9B359BDCC7E0}" type="slidenum">
              <a:rPr lang="en-US" smtClean="0"/>
              <a:t>‹#›</a:t>
            </a:fld>
            <a:endParaRPr lang="en-US"/>
          </a:p>
        </p:txBody>
      </p:sp>
    </p:spTree>
    <p:extLst>
      <p:ext uri="{BB962C8B-B14F-4D97-AF65-F5344CB8AC3E}">
        <p14:creationId xmlns:p14="http://schemas.microsoft.com/office/powerpoint/2010/main" val="309317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B69910-B6BD-48BA-BF73-F55BC4C97004}" type="datetimeFigureOut">
              <a:rPr lang="en-US" smtClean="0"/>
              <a:t>18-Feb-19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8B6DAA-D277-4E92-A79E-9B359BDCC7E0}" type="slidenum">
              <a:rPr lang="en-US" smtClean="0"/>
              <a:t>‹#›</a:t>
            </a:fld>
            <a:endParaRPr lang="en-US"/>
          </a:p>
        </p:txBody>
      </p:sp>
    </p:spTree>
    <p:extLst>
      <p:ext uri="{BB962C8B-B14F-4D97-AF65-F5344CB8AC3E}">
        <p14:creationId xmlns:p14="http://schemas.microsoft.com/office/powerpoint/2010/main" val="104177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B4E-C5C4-4605-A17C-D7A85DF3EC10}"/>
              </a:ext>
            </a:extLst>
          </p:cNvPr>
          <p:cNvSpPr>
            <a:spLocks noGrp="1"/>
          </p:cNvSpPr>
          <p:nvPr>
            <p:ph type="ctrTitle"/>
          </p:nvPr>
        </p:nvSpPr>
        <p:spPr/>
        <p:txBody>
          <a:bodyPr/>
          <a:lstStyle/>
          <a:p>
            <a:r>
              <a:rPr lang="en-US" dirty="0"/>
              <a:t>DATATYPES AND VARIABLES</a:t>
            </a:r>
          </a:p>
        </p:txBody>
      </p:sp>
      <p:sp>
        <p:nvSpPr>
          <p:cNvPr id="3" name="Subtitle 2">
            <a:extLst>
              <a:ext uri="{FF2B5EF4-FFF2-40B4-BE49-F238E27FC236}">
                <a16:creationId xmlns:a16="http://schemas.microsoft.com/office/drawing/2014/main" id="{34626FBE-216E-40DB-A60A-C30D448B98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44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3719-55E9-46C3-ACEE-617485422D53}"/>
              </a:ext>
            </a:extLst>
          </p:cNvPr>
          <p:cNvSpPr>
            <a:spLocks noGrp="1"/>
          </p:cNvSpPr>
          <p:nvPr>
            <p:ph type="title"/>
          </p:nvPr>
        </p:nvSpPr>
        <p:spPr/>
        <p:txBody>
          <a:bodyPr/>
          <a:lstStyle/>
          <a:p>
            <a:r>
              <a:rPr lang="en-US" dirty="0"/>
              <a:t>What are datatypes??</a:t>
            </a:r>
          </a:p>
        </p:txBody>
      </p:sp>
      <p:sp>
        <p:nvSpPr>
          <p:cNvPr id="3" name="Content Placeholder 2">
            <a:extLst>
              <a:ext uri="{FF2B5EF4-FFF2-40B4-BE49-F238E27FC236}">
                <a16:creationId xmlns:a16="http://schemas.microsoft.com/office/drawing/2014/main" id="{A2BC3CA8-C6AB-436A-82C1-E722BF0E8B90}"/>
              </a:ext>
            </a:extLst>
          </p:cNvPr>
          <p:cNvSpPr>
            <a:spLocks noGrp="1"/>
          </p:cNvSpPr>
          <p:nvPr>
            <p:ph idx="1"/>
          </p:nvPr>
        </p:nvSpPr>
        <p:spPr/>
        <p:txBody>
          <a:bodyPr/>
          <a:lstStyle/>
          <a:p>
            <a:pPr>
              <a:buFont typeface="Wingdings" panose="05000000000000000000" pitchFamily="2" charset="2"/>
              <a:buChar char="§"/>
            </a:pPr>
            <a:r>
              <a:rPr lang="en-US" dirty="0"/>
              <a:t>All the variables use the data type during declaration to restrict the type of data that can be stored, where data types tell the variables which type of data can be stored.</a:t>
            </a:r>
            <a:br>
              <a:rPr lang="en-US" dirty="0"/>
            </a:br>
            <a:endParaRPr lang="en-US" dirty="0"/>
          </a:p>
          <a:p>
            <a:pPr marL="0" indent="0">
              <a:buNone/>
            </a:pPr>
            <a:endParaRPr lang="en-US" dirty="0"/>
          </a:p>
        </p:txBody>
      </p:sp>
    </p:spTree>
    <p:extLst>
      <p:ext uri="{BB962C8B-B14F-4D97-AF65-F5344CB8AC3E}">
        <p14:creationId xmlns:p14="http://schemas.microsoft.com/office/powerpoint/2010/main" val="114816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1A3B-92B6-4A19-A05F-F994A542C1C2}"/>
              </a:ext>
            </a:extLst>
          </p:cNvPr>
          <p:cNvSpPr>
            <a:spLocks noGrp="1"/>
          </p:cNvSpPr>
          <p:nvPr>
            <p:ph type="title"/>
          </p:nvPr>
        </p:nvSpPr>
        <p:spPr/>
        <p:txBody>
          <a:bodyPr/>
          <a:lstStyle/>
          <a:p>
            <a:r>
              <a:rPr lang="en-US" dirty="0"/>
              <a:t>What are variables??</a:t>
            </a:r>
          </a:p>
        </p:txBody>
      </p:sp>
      <p:sp>
        <p:nvSpPr>
          <p:cNvPr id="3" name="Content Placeholder 2">
            <a:extLst>
              <a:ext uri="{FF2B5EF4-FFF2-40B4-BE49-F238E27FC236}">
                <a16:creationId xmlns:a16="http://schemas.microsoft.com/office/drawing/2014/main" id="{92BB3582-FE22-468E-8683-42F9A3D8841A}"/>
              </a:ext>
            </a:extLst>
          </p:cNvPr>
          <p:cNvSpPr>
            <a:spLocks noGrp="1"/>
          </p:cNvSpPr>
          <p:nvPr>
            <p:ph idx="1"/>
          </p:nvPr>
        </p:nvSpPr>
        <p:spPr/>
        <p:txBody>
          <a:bodyPr/>
          <a:lstStyle/>
          <a:p>
            <a:r>
              <a:rPr lang="en-US" dirty="0"/>
              <a:t>A variable provide us with name of memory of location in which the data is stored. A location which holds a value with which we are working.</a:t>
            </a:r>
            <a:br>
              <a:rPr lang="en-US" dirty="0"/>
            </a:br>
            <a:br>
              <a:rPr lang="en-US" dirty="0"/>
            </a:br>
            <a:endParaRPr lang="en-US" dirty="0"/>
          </a:p>
          <a:p>
            <a:endParaRPr lang="en-US" dirty="0"/>
          </a:p>
        </p:txBody>
      </p:sp>
    </p:spTree>
    <p:extLst>
      <p:ext uri="{BB962C8B-B14F-4D97-AF65-F5344CB8AC3E}">
        <p14:creationId xmlns:p14="http://schemas.microsoft.com/office/powerpoint/2010/main" val="221386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D750-84B8-46A5-A7CE-4BE2CE605E7B}"/>
              </a:ext>
            </a:extLst>
          </p:cNvPr>
          <p:cNvSpPr>
            <a:spLocks noGrp="1"/>
          </p:cNvSpPr>
          <p:nvPr>
            <p:ph type="title"/>
          </p:nvPr>
        </p:nvSpPr>
        <p:spPr/>
        <p:txBody>
          <a:bodyPr/>
          <a:lstStyle/>
          <a:p>
            <a:r>
              <a:rPr lang="en-US" dirty="0"/>
              <a:t>Three main datatypes:</a:t>
            </a:r>
          </a:p>
        </p:txBody>
      </p:sp>
      <p:sp>
        <p:nvSpPr>
          <p:cNvPr id="3" name="Content Placeholder 2">
            <a:extLst>
              <a:ext uri="{FF2B5EF4-FFF2-40B4-BE49-F238E27FC236}">
                <a16:creationId xmlns:a16="http://schemas.microsoft.com/office/drawing/2014/main" id="{BEE8FE22-2628-4720-B73C-41B7C9401EC0}"/>
              </a:ext>
            </a:extLst>
          </p:cNvPr>
          <p:cNvSpPr>
            <a:spLocks noGrp="1"/>
          </p:cNvSpPr>
          <p:nvPr>
            <p:ph idx="1"/>
          </p:nvPr>
        </p:nvSpPr>
        <p:spPr/>
        <p:txBody>
          <a:bodyPr>
            <a:normAutofit/>
          </a:bodyPr>
          <a:lstStyle/>
          <a:p>
            <a:pPr>
              <a:buFont typeface="Wingdings" panose="05000000000000000000" pitchFamily="2" charset="2"/>
              <a:buChar char="§"/>
            </a:pPr>
            <a:r>
              <a:rPr lang="en-US" dirty="0"/>
              <a:t>Integer: The integer data type which stores whole number value in it. Keyword for integer is int.</a:t>
            </a:r>
          </a:p>
          <a:p>
            <a:pPr>
              <a:buFont typeface="Wingdings" panose="05000000000000000000" pitchFamily="2" charset="2"/>
              <a:buChar char="§"/>
            </a:pPr>
            <a:r>
              <a:rPr lang="en-US" dirty="0"/>
              <a:t>Float: The float data type which stores real number value in it. Keyword for float is float.</a:t>
            </a:r>
          </a:p>
          <a:p>
            <a:pPr>
              <a:buFont typeface="Wingdings" panose="05000000000000000000" pitchFamily="2" charset="2"/>
              <a:buChar char="§"/>
            </a:pPr>
            <a:r>
              <a:rPr lang="en-US" dirty="0"/>
              <a:t>Character: The character data type which stores single character(a to z and other keyboard character)at a time in it. Keyword for character is char.</a:t>
            </a:r>
            <a:br>
              <a:rPr lang="en-US" dirty="0"/>
            </a:br>
            <a:endParaRPr lang="en-US"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145713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3A3D-AE10-457A-BF0A-DFBFFC252B7B}"/>
              </a:ext>
            </a:extLst>
          </p:cNvPr>
          <p:cNvSpPr>
            <a:spLocks noGrp="1"/>
          </p:cNvSpPr>
          <p:nvPr>
            <p:ph type="title"/>
          </p:nvPr>
        </p:nvSpPr>
        <p:spPr/>
        <p:txBody>
          <a:bodyPr/>
          <a:lstStyle/>
          <a:p>
            <a:r>
              <a:rPr lang="en-US" dirty="0"/>
              <a:t>Example: Syntax of datatype and variable</a:t>
            </a:r>
          </a:p>
        </p:txBody>
      </p:sp>
      <p:sp>
        <p:nvSpPr>
          <p:cNvPr id="3" name="Content Placeholder 2">
            <a:extLst>
              <a:ext uri="{FF2B5EF4-FFF2-40B4-BE49-F238E27FC236}">
                <a16:creationId xmlns:a16="http://schemas.microsoft.com/office/drawing/2014/main" id="{63319754-17C4-4F34-8F92-9C2140FAF75B}"/>
              </a:ext>
            </a:extLst>
          </p:cNvPr>
          <p:cNvSpPr>
            <a:spLocks noGrp="1"/>
          </p:cNvSpPr>
          <p:nvPr>
            <p:ph idx="1"/>
          </p:nvPr>
        </p:nvSpPr>
        <p:spPr/>
        <p:txBody>
          <a:bodyPr/>
          <a:lstStyle/>
          <a:p>
            <a:pPr>
              <a:buFont typeface="Wingdings" panose="05000000000000000000" pitchFamily="2" charset="2"/>
              <a:buChar char="§"/>
            </a:pPr>
            <a:r>
              <a:rPr lang="en-US" dirty="0"/>
              <a:t>int a (int is an integer datatype and a is variable).</a:t>
            </a:r>
            <a:br>
              <a:rPr lang="en-US" dirty="0"/>
            </a:br>
            <a:endParaRPr lang="en-US" dirty="0"/>
          </a:p>
          <a:p>
            <a:endParaRPr lang="en-US" dirty="0"/>
          </a:p>
        </p:txBody>
      </p:sp>
    </p:spTree>
    <p:extLst>
      <p:ext uri="{BB962C8B-B14F-4D97-AF65-F5344CB8AC3E}">
        <p14:creationId xmlns:p14="http://schemas.microsoft.com/office/powerpoint/2010/main" val="215006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B1EE-9B27-408A-88B4-399E81FFB2F3}"/>
              </a:ext>
            </a:extLst>
          </p:cNvPr>
          <p:cNvSpPr>
            <a:spLocks noGrp="1"/>
          </p:cNvSpPr>
          <p:nvPr>
            <p:ph type="title"/>
          </p:nvPr>
        </p:nvSpPr>
        <p:spPr/>
        <p:txBody>
          <a:bodyPr/>
          <a:lstStyle/>
          <a:p>
            <a:r>
              <a:rPr lang="en-US" dirty="0"/>
              <a:t>What are Keywords</a:t>
            </a:r>
          </a:p>
        </p:txBody>
      </p:sp>
      <p:sp>
        <p:nvSpPr>
          <p:cNvPr id="3" name="Content Placeholder 2">
            <a:extLst>
              <a:ext uri="{FF2B5EF4-FFF2-40B4-BE49-F238E27FC236}">
                <a16:creationId xmlns:a16="http://schemas.microsoft.com/office/drawing/2014/main" id="{AC4A1633-7BA3-4218-9702-264DC16D49C9}"/>
              </a:ext>
            </a:extLst>
          </p:cNvPr>
          <p:cNvSpPr>
            <a:spLocks noGrp="1"/>
          </p:cNvSpPr>
          <p:nvPr>
            <p:ph idx="1"/>
          </p:nvPr>
        </p:nvSpPr>
        <p:spPr/>
        <p:txBody>
          <a:bodyPr/>
          <a:lstStyle/>
          <a:p>
            <a:pPr>
              <a:buFont typeface="Wingdings" panose="05000000000000000000" pitchFamily="2" charset="2"/>
              <a:buChar char="§"/>
            </a:pPr>
            <a:r>
              <a:rPr lang="en-US" dirty="0"/>
              <a:t>Keywords in C++ Keyword is a predefined or reserved word in C++ library with a fixed meaning and used to perform an internal operation. </a:t>
            </a:r>
          </a:p>
          <a:p>
            <a:pPr>
              <a:buFont typeface="Wingdings" panose="05000000000000000000" pitchFamily="2" charset="2"/>
              <a:buChar char="§"/>
            </a:pPr>
            <a:r>
              <a:rPr lang="en-US" dirty="0"/>
              <a:t>C++ Language supports more than 64 keywords. </a:t>
            </a:r>
            <a:br>
              <a:rPr lang="en-US" dirty="0"/>
            </a:br>
            <a:r>
              <a:rPr lang="en-US" dirty="0"/>
              <a:t>There keywords (which can short form of term) which are used in program to </a:t>
            </a:r>
            <a:r>
              <a:rPr lang="en-US" dirty="0" err="1"/>
              <a:t>intialize</a:t>
            </a:r>
            <a:r>
              <a:rPr lang="en-US" dirty="0"/>
              <a:t> the functions.</a:t>
            </a:r>
            <a:br>
              <a:rPr lang="en-US" dirty="0"/>
            </a:b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38745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17C0-D013-4E8F-BA40-51AF317D94D2}"/>
              </a:ext>
            </a:extLst>
          </p:cNvPr>
          <p:cNvSpPr>
            <a:spLocks noGrp="1"/>
          </p:cNvSpPr>
          <p:nvPr>
            <p:ph type="title"/>
          </p:nvPr>
        </p:nvSpPr>
        <p:spPr/>
        <p:txBody>
          <a:bodyPr/>
          <a:lstStyle/>
          <a:p>
            <a:r>
              <a:rPr lang="en-US" dirty="0"/>
              <a:t>Explanation of Datatypes.cpp</a:t>
            </a:r>
          </a:p>
        </p:txBody>
      </p:sp>
      <p:sp>
        <p:nvSpPr>
          <p:cNvPr id="3" name="Content Placeholder 2">
            <a:extLst>
              <a:ext uri="{FF2B5EF4-FFF2-40B4-BE49-F238E27FC236}">
                <a16:creationId xmlns:a16="http://schemas.microsoft.com/office/drawing/2014/main" id="{9E5CDF4D-33F0-47AE-A9CD-379C0BDF50D7}"/>
              </a:ext>
            </a:extLst>
          </p:cNvPr>
          <p:cNvSpPr>
            <a:spLocks noGrp="1"/>
          </p:cNvSpPr>
          <p:nvPr>
            <p:ph idx="1"/>
          </p:nvPr>
        </p:nvSpPr>
        <p:spPr/>
        <p:txBody>
          <a:bodyPr>
            <a:normAutofit/>
          </a:bodyPr>
          <a:lstStyle/>
          <a:p>
            <a:pPr>
              <a:buFont typeface="Wingdings" panose="05000000000000000000" pitchFamily="2" charset="2"/>
              <a:buChar char="§"/>
            </a:pPr>
            <a:r>
              <a:rPr lang="en-US" dirty="0"/>
              <a:t>The header files, main, cout, getch are all explained in Hello World! file.</a:t>
            </a:r>
          </a:p>
          <a:p>
            <a:pPr>
              <a:buFont typeface="Wingdings" panose="05000000000000000000" pitchFamily="2" charset="2"/>
              <a:buChar char="§"/>
            </a:pPr>
            <a:r>
              <a:rPr lang="en-US" dirty="0"/>
              <a:t>int a = 7;</a:t>
            </a:r>
          </a:p>
          <a:p>
            <a:pPr>
              <a:buFont typeface="Wingdings" panose="05000000000000000000" pitchFamily="2" charset="2"/>
              <a:buChar char="§"/>
            </a:pPr>
            <a:r>
              <a:rPr lang="en-US" dirty="0"/>
              <a:t>int (integer datatype) and a (variable)</a:t>
            </a:r>
          </a:p>
          <a:p>
            <a:pPr>
              <a:buFont typeface="Wingdings" panose="05000000000000000000" pitchFamily="2" charset="2"/>
              <a:buChar char="§"/>
            </a:pPr>
            <a:r>
              <a:rPr lang="en-US" dirty="0"/>
              <a:t>7 is value that is stored in a memory location which name is a.</a:t>
            </a:r>
          </a:p>
          <a:p>
            <a:pPr>
              <a:buFont typeface="Wingdings" panose="05000000000000000000" pitchFamily="2" charset="2"/>
              <a:buChar char="§"/>
            </a:pPr>
            <a:r>
              <a:rPr lang="en-US" dirty="0"/>
              <a:t>; (statement terminator)</a:t>
            </a:r>
            <a:br>
              <a:rPr lang="en-US" dirty="0"/>
            </a:br>
            <a:endParaRPr lang="en-US" dirty="0"/>
          </a:p>
          <a:p>
            <a:endParaRPr lang="en-US" dirty="0"/>
          </a:p>
        </p:txBody>
      </p:sp>
    </p:spTree>
    <p:extLst>
      <p:ext uri="{BB962C8B-B14F-4D97-AF65-F5344CB8AC3E}">
        <p14:creationId xmlns:p14="http://schemas.microsoft.com/office/powerpoint/2010/main" val="122463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40A9-022F-45EA-B8C8-B2DFCB001F94}"/>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382705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268</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DATATYPES AND VARIABLES</vt:lpstr>
      <vt:lpstr>What are datatypes??</vt:lpstr>
      <vt:lpstr>What are variables??</vt:lpstr>
      <vt:lpstr>Three main datatypes:</vt:lpstr>
      <vt:lpstr>Example: Syntax of datatype and variable</vt:lpstr>
      <vt:lpstr>What are Keywords</vt:lpstr>
      <vt:lpstr>Explanation of Datatypes.cpp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DATATYPES AND VARIABLES</dc:title>
  <dc:creator>Jainish Rathod</dc:creator>
  <cp:lastModifiedBy>Jainish Rathod</cp:lastModifiedBy>
  <cp:revision>4</cp:revision>
  <dcterms:created xsi:type="dcterms:W3CDTF">2019-02-18T04:31:39Z</dcterms:created>
  <dcterms:modified xsi:type="dcterms:W3CDTF">2019-02-18T04:42:38Z</dcterms:modified>
</cp:coreProperties>
</file>