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746CD-CF71-455F-AD7D-12F6273A1E8F}" type="datetimeFigureOut">
              <a:rPr lang="en-US" smtClean="0"/>
              <a:t>10-Mar-19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BCA9-CD96-46C9-959A-6CF405FEC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82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746CD-CF71-455F-AD7D-12F6273A1E8F}" type="datetimeFigureOut">
              <a:rPr lang="en-US" smtClean="0"/>
              <a:t>10-Mar-19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BCA9-CD96-46C9-959A-6CF405FEC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02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746CD-CF71-455F-AD7D-12F6273A1E8F}" type="datetimeFigureOut">
              <a:rPr lang="en-US" smtClean="0"/>
              <a:t>10-Mar-19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BCA9-CD96-46C9-959A-6CF405FEC27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3110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746CD-CF71-455F-AD7D-12F6273A1E8F}" type="datetimeFigureOut">
              <a:rPr lang="en-US" smtClean="0"/>
              <a:t>10-Mar-19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BCA9-CD96-46C9-959A-6CF405FEC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06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746CD-CF71-455F-AD7D-12F6273A1E8F}" type="datetimeFigureOut">
              <a:rPr lang="en-US" smtClean="0"/>
              <a:t>10-Mar-19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BCA9-CD96-46C9-959A-6CF405FEC27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1321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746CD-CF71-455F-AD7D-12F6273A1E8F}" type="datetimeFigureOut">
              <a:rPr lang="en-US" smtClean="0"/>
              <a:t>10-Mar-19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BCA9-CD96-46C9-959A-6CF405FEC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743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746CD-CF71-455F-AD7D-12F6273A1E8F}" type="datetimeFigureOut">
              <a:rPr lang="en-US" smtClean="0"/>
              <a:t>10-Mar-19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BCA9-CD96-46C9-959A-6CF405FEC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24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746CD-CF71-455F-AD7D-12F6273A1E8F}" type="datetimeFigureOut">
              <a:rPr lang="en-US" smtClean="0"/>
              <a:t>10-Mar-19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BCA9-CD96-46C9-959A-6CF405FEC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97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746CD-CF71-455F-AD7D-12F6273A1E8F}" type="datetimeFigureOut">
              <a:rPr lang="en-US" smtClean="0"/>
              <a:t>10-Mar-19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BCA9-CD96-46C9-959A-6CF405FEC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6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746CD-CF71-455F-AD7D-12F6273A1E8F}" type="datetimeFigureOut">
              <a:rPr lang="en-US" smtClean="0"/>
              <a:t>10-Mar-19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BCA9-CD96-46C9-959A-6CF405FEC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23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746CD-CF71-455F-AD7D-12F6273A1E8F}" type="datetimeFigureOut">
              <a:rPr lang="en-US" smtClean="0"/>
              <a:t>10-Mar-19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BCA9-CD96-46C9-959A-6CF405FEC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39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746CD-CF71-455F-AD7D-12F6273A1E8F}" type="datetimeFigureOut">
              <a:rPr lang="en-US" smtClean="0"/>
              <a:t>10-Mar-19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BCA9-CD96-46C9-959A-6CF405FEC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47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746CD-CF71-455F-AD7D-12F6273A1E8F}" type="datetimeFigureOut">
              <a:rPr lang="en-US" smtClean="0"/>
              <a:t>10-Mar-19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BCA9-CD96-46C9-959A-6CF405FEC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1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746CD-CF71-455F-AD7D-12F6273A1E8F}" type="datetimeFigureOut">
              <a:rPr lang="en-US" smtClean="0"/>
              <a:t>10-Mar-19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BCA9-CD96-46C9-959A-6CF405FEC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10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746CD-CF71-455F-AD7D-12F6273A1E8F}" type="datetimeFigureOut">
              <a:rPr lang="en-US" smtClean="0"/>
              <a:t>10-Mar-19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BCA9-CD96-46C9-959A-6CF405FEC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96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746CD-CF71-455F-AD7D-12F6273A1E8F}" type="datetimeFigureOut">
              <a:rPr lang="en-US" smtClean="0"/>
              <a:t>10-Mar-19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BCA9-CD96-46C9-959A-6CF405FEC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46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746CD-CF71-455F-AD7D-12F6273A1E8F}" type="datetimeFigureOut">
              <a:rPr lang="en-US" smtClean="0"/>
              <a:t>10-Mar-19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E41BCA9-CD96-46C9-959A-6CF405FEC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22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79499-FA42-452C-9FFC-06F2B12BA4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Factorial of any number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B3CCB0-45B8-4C36-ADF3-3EDD840552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89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88E66-E1A2-46BB-BDEE-8B37E2234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Factorial?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39300-FCDA-4597-8CAF-C1459C420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factorial of a number ‘n’ is the product of all number from 1 </a:t>
            </a:r>
            <a:r>
              <a:rPr lang="en-US" dirty="0" err="1"/>
              <a:t>upto</a:t>
            </a:r>
            <a:r>
              <a:rPr lang="en-US" dirty="0"/>
              <a:t> the number ‘n’</a:t>
            </a:r>
            <a:br>
              <a:rPr lang="en-US" dirty="0"/>
            </a:br>
            <a:r>
              <a:rPr lang="en-US" dirty="0"/>
              <a:t>it is denoted by n!. For example n=5 then factorial of 4 will be 1*2*3*4= 24. 4!= 24.</a:t>
            </a:r>
          </a:p>
        </p:txBody>
      </p:sp>
    </p:spTree>
    <p:extLst>
      <p:ext uri="{BB962C8B-B14F-4D97-AF65-F5344CB8AC3E}">
        <p14:creationId xmlns:p14="http://schemas.microsoft.com/office/powerpoint/2010/main" val="10582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A7E26-2C7F-492C-9CA7-6F321B278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 Explain of program.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38C0D-57E6-493E-A9C3-9832F5756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First think what is the factorial of a number? How mathematically it can be calculated.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If you got this info then it will be very easier to make a C++ Program logic to find the factorial.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User enters a number and we have to multiply all numbers </a:t>
            </a:r>
            <a:r>
              <a:rPr lang="en-US" dirty="0" err="1"/>
              <a:t>upto</a:t>
            </a:r>
            <a:r>
              <a:rPr lang="en-US" dirty="0"/>
              <a:t> entered number.</a:t>
            </a:r>
            <a:br>
              <a:rPr lang="en-US" dirty="0"/>
            </a:br>
            <a:r>
              <a:rPr lang="en-US" dirty="0"/>
              <a:t>Like if user enters 6 then Factorial should be equal to factorial= 1*2*3*4*5*6.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 case you enter number 4 it will give 24.</a:t>
            </a:r>
          </a:p>
        </p:txBody>
      </p:sp>
    </p:spTree>
    <p:extLst>
      <p:ext uri="{BB962C8B-B14F-4D97-AF65-F5344CB8AC3E}">
        <p14:creationId xmlns:p14="http://schemas.microsoft.com/office/powerpoint/2010/main" val="7102883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</TotalTime>
  <Words>90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Trebuchet MS</vt:lpstr>
      <vt:lpstr>Wingdings</vt:lpstr>
      <vt:lpstr>Wingdings 3</vt:lpstr>
      <vt:lpstr>Facet</vt:lpstr>
      <vt:lpstr>Factorial of any number</vt:lpstr>
      <vt:lpstr>What is Factorial?</vt:lpstr>
      <vt:lpstr>Factorial Explain of program.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Factorial of any number</dc:title>
  <dc:creator>Jainish Rathod</dc:creator>
  <cp:lastModifiedBy>Jainish Rathod</cp:lastModifiedBy>
  <cp:revision>2</cp:revision>
  <dcterms:created xsi:type="dcterms:W3CDTF">2019-03-10T13:13:25Z</dcterms:created>
  <dcterms:modified xsi:type="dcterms:W3CDTF">2019-03-10T13:19:10Z</dcterms:modified>
</cp:coreProperties>
</file>