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0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02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36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12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8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DA73-AF87-4BF6-924D-0ED52F74AA07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FAC5D7-FED9-4493-8D45-ACEAEBB4B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0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C101-2AA2-4701-8E22-10EB7AA58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A3D1C-B7CF-4F0D-B974-F9C59E248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7453-4904-41D6-9C97-9B27161A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Arithmetic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992D-A796-43C1-9D55-379C2E89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arithmetic operator used to perform mathematical operations for example: addition, subtraction, division, multiplication and modulus.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Add(+): Addition of two numbers. 5 + 3 = 8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Subtract(-): Subtraction of two numbers. 5 – 3 = 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Division(/): Divide two numbers. 4 / 2 = 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Multiplication(*): Multiply two numbers. 4 * 2 = 8.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Modulus(%): It is remainder of division performed. 4 % 2 = 0.  </a:t>
            </a:r>
          </a:p>
        </p:txBody>
      </p:sp>
    </p:spTree>
    <p:extLst>
      <p:ext uri="{BB962C8B-B14F-4D97-AF65-F5344CB8AC3E}">
        <p14:creationId xmlns:p14="http://schemas.microsoft.com/office/powerpoint/2010/main" val="177876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DB59-F425-4196-AA9B-BD8ECBC3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arithmetic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3D02-6198-4D84-A765-2BC30C4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C++ we need to write header files and void main are basics things.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clear history of console screen declare clrscr();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Then declare variable and datatype of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Cout will help to print the string statement and then &lt;&lt;</a:t>
            </a:r>
            <a:r>
              <a:rPr lang="en-US" dirty="0" err="1"/>
              <a:t>a+b</a:t>
            </a:r>
            <a:r>
              <a:rPr lang="en-US" dirty="0"/>
              <a:t> which can perform arithmetic operation, &lt;&lt;endl means the next will be printed in new line.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Getch(); which help to get console screen.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Then close the body }. </a:t>
            </a:r>
          </a:p>
        </p:txBody>
      </p:sp>
    </p:spTree>
    <p:extLst>
      <p:ext uri="{BB962C8B-B14F-4D97-AF65-F5344CB8AC3E}">
        <p14:creationId xmlns:p14="http://schemas.microsoft.com/office/powerpoint/2010/main" val="386294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5CD1-5BB0-4CF8-ABA2-528C2012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arithmetic operation using three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5CB8-3DF8-4311-8BFA-9828CF6B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C++ we need to write header files and void main are basics things.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clear history of console screen declare clrscr();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Then declare three variable and datatype of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C=A+B means </a:t>
            </a:r>
            <a:r>
              <a:rPr lang="en-US" dirty="0" err="1"/>
              <a:t>a+b</a:t>
            </a:r>
            <a:r>
              <a:rPr lang="en-US" dirty="0"/>
              <a:t> arithmetic operation is stored in c variable and write statement down for that arithmetic operation.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Getch(); which help to get console screen.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Then close the body }.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1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151C-4217-43E3-8484-C6E9E735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8909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256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Arithmetic Operator</vt:lpstr>
      <vt:lpstr>What is Arithmetic Operator</vt:lpstr>
      <vt:lpstr>Explanation of arithmetic operation</vt:lpstr>
      <vt:lpstr>Explanation of arithmetic operation using three variable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Operator</dc:title>
  <dc:creator>Jainish Rathod</dc:creator>
  <cp:lastModifiedBy>Jainish Rathod</cp:lastModifiedBy>
  <cp:revision>8</cp:revision>
  <dcterms:created xsi:type="dcterms:W3CDTF">2019-02-18T13:42:34Z</dcterms:created>
  <dcterms:modified xsi:type="dcterms:W3CDTF">2019-02-18T14:52:03Z</dcterms:modified>
</cp:coreProperties>
</file>