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56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386553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302163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3867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852174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2289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145050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1706539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114377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379093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6BC02-8469-4BCD-8193-526A660A166F}" type="datetimeFigureOut">
              <a:rPr lang="en-US" smtClean="0"/>
              <a:t>24-Feb-19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129883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E6BC02-8469-4BCD-8193-526A660A166F}" type="datetimeFigureOut">
              <a:rPr lang="en-US" smtClean="0"/>
              <a:t>24-Feb-19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251791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E6BC02-8469-4BCD-8193-526A660A166F}" type="datetimeFigureOut">
              <a:rPr lang="en-US" smtClean="0"/>
              <a:t>24-Feb-19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298828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6BC02-8469-4BCD-8193-526A660A166F}" type="datetimeFigureOut">
              <a:rPr lang="en-US" smtClean="0"/>
              <a:t>24-Feb-19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120279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6BC02-8469-4BCD-8193-526A660A166F}" type="datetimeFigureOut">
              <a:rPr lang="en-US" smtClean="0"/>
              <a:t>24-Feb-19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307953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E6BC02-8469-4BCD-8193-526A660A166F}" type="datetimeFigureOut">
              <a:rPr lang="en-US" smtClean="0"/>
              <a:t>24-Feb-19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362212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E6BC02-8469-4BCD-8193-526A660A166F}" type="datetimeFigureOut">
              <a:rPr lang="en-US" smtClean="0"/>
              <a:t>24-Feb-19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9EFA8-BC3D-4082-BAE6-4DAE9AA6B79C}" type="slidenum">
              <a:rPr lang="en-US" smtClean="0"/>
              <a:t>‹#›</a:t>
            </a:fld>
            <a:endParaRPr lang="en-US"/>
          </a:p>
        </p:txBody>
      </p:sp>
    </p:spTree>
    <p:extLst>
      <p:ext uri="{BB962C8B-B14F-4D97-AF65-F5344CB8AC3E}">
        <p14:creationId xmlns:p14="http://schemas.microsoft.com/office/powerpoint/2010/main" val="126703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E6BC02-8469-4BCD-8193-526A660A166F}" type="datetimeFigureOut">
              <a:rPr lang="en-US" smtClean="0"/>
              <a:t>24-Feb-19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C9EFA8-BC3D-4082-BAE6-4DAE9AA6B79C}" type="slidenum">
              <a:rPr lang="en-US" smtClean="0"/>
              <a:t>‹#›</a:t>
            </a:fld>
            <a:endParaRPr lang="en-US"/>
          </a:p>
        </p:txBody>
      </p:sp>
    </p:spTree>
    <p:extLst>
      <p:ext uri="{BB962C8B-B14F-4D97-AF65-F5344CB8AC3E}">
        <p14:creationId xmlns:p14="http://schemas.microsoft.com/office/powerpoint/2010/main" val="3191220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31AE-E7FE-4AB3-810B-DF645E6867CB}"/>
              </a:ext>
            </a:extLst>
          </p:cNvPr>
          <p:cNvSpPr>
            <a:spLocks noGrp="1"/>
          </p:cNvSpPr>
          <p:nvPr>
            <p:ph type="ctrTitle"/>
          </p:nvPr>
        </p:nvSpPr>
        <p:spPr/>
        <p:txBody>
          <a:bodyPr/>
          <a:lstStyle/>
          <a:p>
            <a:r>
              <a:rPr lang="en-US" dirty="0"/>
              <a:t>Conditional Statement</a:t>
            </a:r>
          </a:p>
        </p:txBody>
      </p:sp>
      <p:sp>
        <p:nvSpPr>
          <p:cNvPr id="3" name="Subtitle 2">
            <a:extLst>
              <a:ext uri="{FF2B5EF4-FFF2-40B4-BE49-F238E27FC236}">
                <a16:creationId xmlns:a16="http://schemas.microsoft.com/office/drawing/2014/main" id="{C08EF7BD-1533-4329-8002-03FA113536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871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A265-3E75-46E6-AAE2-4446EF851739}"/>
              </a:ext>
            </a:extLst>
          </p:cNvPr>
          <p:cNvSpPr>
            <a:spLocks noGrp="1"/>
          </p:cNvSpPr>
          <p:nvPr>
            <p:ph type="title"/>
          </p:nvPr>
        </p:nvSpPr>
        <p:spPr/>
        <p:txBody>
          <a:bodyPr/>
          <a:lstStyle/>
          <a:p>
            <a:r>
              <a:rPr lang="en-US" dirty="0"/>
              <a:t>What are Conditional Statement???</a:t>
            </a:r>
          </a:p>
        </p:txBody>
      </p:sp>
      <p:sp>
        <p:nvSpPr>
          <p:cNvPr id="3" name="Content Placeholder 2">
            <a:extLst>
              <a:ext uri="{FF2B5EF4-FFF2-40B4-BE49-F238E27FC236}">
                <a16:creationId xmlns:a16="http://schemas.microsoft.com/office/drawing/2014/main" id="{59FDB720-D64D-42D1-8144-42742D01CBB4}"/>
              </a:ext>
            </a:extLst>
          </p:cNvPr>
          <p:cNvSpPr>
            <a:spLocks noGrp="1"/>
          </p:cNvSpPr>
          <p:nvPr>
            <p:ph idx="1"/>
          </p:nvPr>
        </p:nvSpPr>
        <p:spPr/>
        <p:txBody>
          <a:bodyPr/>
          <a:lstStyle/>
          <a:p>
            <a:pPr>
              <a:buFont typeface="Wingdings" panose="05000000000000000000" pitchFamily="2" charset="2"/>
              <a:buChar char="§"/>
            </a:pPr>
            <a:r>
              <a:rPr lang="en-US" dirty="0"/>
              <a:t>Conditional statement in which that are two possibility of output TRUE or FALSE. </a:t>
            </a:r>
          </a:p>
          <a:p>
            <a:pPr>
              <a:buFont typeface="Wingdings" panose="05000000000000000000" pitchFamily="2" charset="2"/>
              <a:buChar char="§"/>
            </a:pPr>
            <a:r>
              <a:rPr lang="en-US" dirty="0"/>
              <a:t>For example -: if user want to find out if number is positive or negative in this condition, we can use conditional statement where if user enter number 2 then statement should come that number is positive else user enter -5 then statement should come that number is negative. </a:t>
            </a:r>
          </a:p>
          <a:p>
            <a:pPr marL="0" indent="0">
              <a:buNone/>
            </a:pPr>
            <a:r>
              <a:rPr lang="en-US" dirty="0"/>
              <a:t> </a:t>
            </a:r>
          </a:p>
        </p:txBody>
      </p:sp>
    </p:spTree>
    <p:extLst>
      <p:ext uri="{BB962C8B-B14F-4D97-AF65-F5344CB8AC3E}">
        <p14:creationId xmlns:p14="http://schemas.microsoft.com/office/powerpoint/2010/main" val="345462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484E-4865-4526-B3E1-2965218A6D23}"/>
              </a:ext>
            </a:extLst>
          </p:cNvPr>
          <p:cNvSpPr>
            <a:spLocks noGrp="1"/>
          </p:cNvSpPr>
          <p:nvPr>
            <p:ph type="title"/>
          </p:nvPr>
        </p:nvSpPr>
        <p:spPr/>
        <p:txBody>
          <a:bodyPr/>
          <a:lstStyle/>
          <a:p>
            <a:r>
              <a:rPr lang="en-US" dirty="0"/>
              <a:t>Types of Conditional Statement.</a:t>
            </a:r>
          </a:p>
        </p:txBody>
      </p:sp>
      <p:sp>
        <p:nvSpPr>
          <p:cNvPr id="3" name="Content Placeholder 2">
            <a:extLst>
              <a:ext uri="{FF2B5EF4-FFF2-40B4-BE49-F238E27FC236}">
                <a16:creationId xmlns:a16="http://schemas.microsoft.com/office/drawing/2014/main" id="{619A70BA-30A3-49D4-90BD-439C8CA1791F}"/>
              </a:ext>
            </a:extLst>
          </p:cNvPr>
          <p:cNvSpPr>
            <a:spLocks noGrp="1"/>
          </p:cNvSpPr>
          <p:nvPr>
            <p:ph idx="1"/>
          </p:nvPr>
        </p:nvSpPr>
        <p:spPr/>
        <p:txBody>
          <a:bodyPr/>
          <a:lstStyle/>
          <a:p>
            <a:pPr>
              <a:buFont typeface="Wingdings" panose="05000000000000000000" pitchFamily="2" charset="2"/>
              <a:buChar char="§"/>
            </a:pPr>
            <a:r>
              <a:rPr lang="en-US" dirty="0"/>
              <a:t>If… else</a:t>
            </a:r>
          </a:p>
          <a:p>
            <a:pPr>
              <a:buFont typeface="Wingdings" panose="05000000000000000000" pitchFamily="2" charset="2"/>
              <a:buChar char="§"/>
            </a:pPr>
            <a:r>
              <a:rPr lang="en-US" dirty="0"/>
              <a:t>If…elseif… else (Nested statement)</a:t>
            </a:r>
          </a:p>
          <a:p>
            <a:pPr>
              <a:buFont typeface="Wingdings" panose="05000000000000000000" pitchFamily="2" charset="2"/>
              <a:buChar char="§"/>
            </a:pPr>
            <a:r>
              <a:rPr lang="en-US" dirty="0"/>
              <a:t>Switch </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7812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EEEA-7112-48E5-AC59-87DE70249C7B}"/>
              </a:ext>
            </a:extLst>
          </p:cNvPr>
          <p:cNvSpPr>
            <a:spLocks noGrp="1"/>
          </p:cNvSpPr>
          <p:nvPr>
            <p:ph type="title"/>
          </p:nvPr>
        </p:nvSpPr>
        <p:spPr/>
        <p:txBody>
          <a:bodyPr/>
          <a:lstStyle/>
          <a:p>
            <a:r>
              <a:rPr lang="en-US" dirty="0"/>
              <a:t>What is if…else statement??</a:t>
            </a:r>
          </a:p>
        </p:txBody>
      </p:sp>
      <p:sp>
        <p:nvSpPr>
          <p:cNvPr id="3" name="Content Placeholder 2">
            <a:extLst>
              <a:ext uri="{FF2B5EF4-FFF2-40B4-BE49-F238E27FC236}">
                <a16:creationId xmlns:a16="http://schemas.microsoft.com/office/drawing/2014/main" id="{EF050F7A-65CD-443E-A1BC-5E48A64551B3}"/>
              </a:ext>
            </a:extLst>
          </p:cNvPr>
          <p:cNvSpPr>
            <a:spLocks noGrp="1"/>
          </p:cNvSpPr>
          <p:nvPr>
            <p:ph idx="1"/>
          </p:nvPr>
        </p:nvSpPr>
        <p:spPr/>
        <p:txBody>
          <a:bodyPr/>
          <a:lstStyle/>
          <a:p>
            <a:pPr>
              <a:buFont typeface="Wingdings" panose="05000000000000000000" pitchFamily="2" charset="2"/>
              <a:buChar char="§"/>
            </a:pPr>
            <a:r>
              <a:rPr lang="en-US" dirty="0"/>
              <a:t>For if…else statement we need to initialize the variable for which we are giving condition.</a:t>
            </a:r>
          </a:p>
          <a:p>
            <a:pPr>
              <a:buFont typeface="Wingdings" panose="05000000000000000000" pitchFamily="2" charset="2"/>
              <a:buChar char="§"/>
            </a:pPr>
            <a:r>
              <a:rPr lang="en-US" dirty="0"/>
              <a:t>To give condition in if statement then we can give in the parenthesis, then if the condition is true then it will print the statement in body of if and the condition is false it will print the statement in body of else.  </a:t>
            </a:r>
          </a:p>
        </p:txBody>
      </p:sp>
    </p:spTree>
    <p:extLst>
      <p:ext uri="{BB962C8B-B14F-4D97-AF65-F5344CB8AC3E}">
        <p14:creationId xmlns:p14="http://schemas.microsoft.com/office/powerpoint/2010/main" val="181750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AA04-5C80-45FD-92D8-0D30F0AC0C5B}"/>
              </a:ext>
            </a:extLst>
          </p:cNvPr>
          <p:cNvSpPr>
            <a:spLocks noGrp="1"/>
          </p:cNvSpPr>
          <p:nvPr>
            <p:ph type="title"/>
          </p:nvPr>
        </p:nvSpPr>
        <p:spPr/>
        <p:txBody>
          <a:bodyPr/>
          <a:lstStyle/>
          <a:p>
            <a:r>
              <a:rPr lang="en-US" dirty="0"/>
              <a:t>What is if…elseif….else (Nested Statement)??</a:t>
            </a:r>
          </a:p>
        </p:txBody>
      </p:sp>
      <p:sp>
        <p:nvSpPr>
          <p:cNvPr id="3" name="Content Placeholder 2">
            <a:extLst>
              <a:ext uri="{FF2B5EF4-FFF2-40B4-BE49-F238E27FC236}">
                <a16:creationId xmlns:a16="http://schemas.microsoft.com/office/drawing/2014/main" id="{1B67566E-33DE-424B-82CB-DCD59B0F6B12}"/>
              </a:ext>
            </a:extLst>
          </p:cNvPr>
          <p:cNvSpPr>
            <a:spLocks noGrp="1"/>
          </p:cNvSpPr>
          <p:nvPr>
            <p:ph idx="1"/>
          </p:nvPr>
        </p:nvSpPr>
        <p:spPr/>
        <p:txBody>
          <a:bodyPr/>
          <a:lstStyle/>
          <a:p>
            <a:pPr>
              <a:buFont typeface="Wingdings" panose="05000000000000000000" pitchFamily="2" charset="2"/>
              <a:buChar char="§"/>
            </a:pPr>
            <a:r>
              <a:rPr lang="en-US" dirty="0"/>
              <a:t>The nested statement if…</a:t>
            </a:r>
            <a:r>
              <a:rPr lang="en-US" dirty="0" err="1"/>
              <a:t>elseif..else</a:t>
            </a:r>
            <a:r>
              <a:rPr lang="en-US" dirty="0"/>
              <a:t> allows you to check for multiple test expressions and execute different codes for more than two conditions.</a:t>
            </a:r>
          </a:p>
          <a:p>
            <a:pPr>
              <a:buFont typeface="Wingdings" panose="05000000000000000000" pitchFamily="2" charset="2"/>
              <a:buChar char="§"/>
            </a:pPr>
            <a:r>
              <a:rPr lang="en-US" dirty="0"/>
              <a:t>Also to give condition before that we need to initialize variable, we can give multiple condition with if … elseif, where if has condition a&gt;=0 then if the number satisfy the condition then true if not then second condition a&lt;0 then elseif condition is true it will print the statement in it.</a:t>
            </a:r>
          </a:p>
        </p:txBody>
      </p:sp>
    </p:spTree>
    <p:extLst>
      <p:ext uri="{BB962C8B-B14F-4D97-AF65-F5344CB8AC3E}">
        <p14:creationId xmlns:p14="http://schemas.microsoft.com/office/powerpoint/2010/main" val="129098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72FA-88E1-4C87-A623-4246C637842B}"/>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7D3031BE-BFCA-4C68-B13D-C67FDE6B6D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0978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260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Conditional Statement</vt:lpstr>
      <vt:lpstr>What are Conditional Statement???</vt:lpstr>
      <vt:lpstr>Types of Conditional Statement.</vt:lpstr>
      <vt:lpstr>What is if…else statement??</vt:lpstr>
      <vt:lpstr>What is if…elseif….else (Nested Statement)??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Statement</dc:title>
  <dc:creator>Jainish Rathod</dc:creator>
  <cp:lastModifiedBy>Jainish Rathod</cp:lastModifiedBy>
  <cp:revision>7</cp:revision>
  <dcterms:created xsi:type="dcterms:W3CDTF">2019-02-19T06:30:04Z</dcterms:created>
  <dcterms:modified xsi:type="dcterms:W3CDTF">2019-02-24T04:58:34Z</dcterms:modified>
</cp:coreProperties>
</file>