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D5F0D1B9-286C-A55B-A3D0-62F8A09D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5708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835AA-7327-09D3-C84E-E7826206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6"/>
            <a:ext cx="5870184" cy="285953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ISTC SEAT ALLOCATION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D610-231A-7765-7BB4-94EFB02A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052" y="4482450"/>
            <a:ext cx="5824468" cy="172402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4D94-28AC-143B-6ACA-D64B4F3C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E6AB-9410-24A3-72FC-835A263B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8EB8-C4FE-3DA3-4E41-71044433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1EC9-3BBF-BB77-6DB8-7F2625D1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BF8-23D5-8A59-5C4A-DCAB3A72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559B-D80A-0B3E-6D7F-321F2F75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AB32-DFAE-6331-D204-865548C4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7D99-5F09-BE1C-D058-F2053BB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43F-AB7B-8908-A6E0-CE281702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EEEC-C9CB-42F1-B338-E7424B37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77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ISTC SEAT ALLOCATION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Jainish Jain</dc:creator>
  <cp:lastModifiedBy>Jainish Jain</cp:lastModifiedBy>
  <cp:revision>1</cp:revision>
  <dcterms:created xsi:type="dcterms:W3CDTF">2025-07-13T12:35:50Z</dcterms:created>
  <dcterms:modified xsi:type="dcterms:W3CDTF">2025-07-13T16:59:11Z</dcterms:modified>
</cp:coreProperties>
</file>