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22"/>
  </p:notesMasterIdLst>
  <p:sldIdLst>
    <p:sldId id="256" r:id="rId2"/>
    <p:sldId id="278" r:id="rId3"/>
    <p:sldId id="259" r:id="rId4"/>
    <p:sldId id="261" r:id="rId5"/>
    <p:sldId id="265" r:id="rId6"/>
    <p:sldId id="301" r:id="rId7"/>
    <p:sldId id="258" r:id="rId8"/>
    <p:sldId id="303" r:id="rId9"/>
    <p:sldId id="304" r:id="rId10"/>
    <p:sldId id="280" r:id="rId11"/>
    <p:sldId id="296" r:id="rId12"/>
    <p:sldId id="297" r:id="rId13"/>
    <p:sldId id="298" r:id="rId14"/>
    <p:sldId id="299" r:id="rId15"/>
    <p:sldId id="260" r:id="rId16"/>
    <p:sldId id="279" r:id="rId17"/>
    <p:sldId id="302" r:id="rId18"/>
    <p:sldId id="264" r:id="rId19"/>
    <p:sldId id="269" r:id="rId20"/>
    <p:sldId id="300" r:id="rId21"/>
  </p:sldIdLst>
  <p:sldSz cx="9144000" cy="5143500" type="screen16x9"/>
  <p:notesSz cx="6858000" cy="9144000"/>
  <p:embeddedFontLst>
    <p:embeddedFont>
      <p:font typeface="Inter" panose="020B0604020202020204" charset="0"/>
      <p:regular r:id="rId23"/>
      <p:bold r:id="rId24"/>
    </p:embeddedFont>
    <p:embeddedFont>
      <p:font typeface="Lato" panose="020F0502020204030203" pitchFamily="34" charset="0"/>
      <p:regular r:id="rId25"/>
      <p:bold r:id="rId26"/>
      <p:italic r:id="rId27"/>
      <p:boldItalic r:id="rId28"/>
    </p:embeddedFont>
    <p:embeddedFont>
      <p:font typeface="Nunito Light" pitchFamily="2" charset="0"/>
      <p:regular r:id="rId29"/>
      <p: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559672C-4D63-488B-B413-65D939ECECD2}">
  <a:tblStyle styleId="{A559672C-4D63-488B-B413-65D939ECECD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20E41CC-5560-4DEC-9149-23A1864EC920}"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2999e6bb88f_5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2999e6bb88f_5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Google Shape;802;g29ab3017844_0_3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3" name="Google Shape;803;g29ab3017844_0_3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83595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6"/>
        <p:cNvGrpSpPr/>
        <p:nvPr/>
      </p:nvGrpSpPr>
      <p:grpSpPr>
        <a:xfrm>
          <a:off x="0" y="0"/>
          <a:ext cx="0" cy="0"/>
          <a:chOff x="0" y="0"/>
          <a:chExt cx="0" cy="0"/>
        </a:xfrm>
      </p:grpSpPr>
      <p:sp>
        <p:nvSpPr>
          <p:cNvPr id="767" name="Google Shape;767;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8" name="Google Shape;768;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949532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6"/>
        <p:cNvGrpSpPr/>
        <p:nvPr/>
      </p:nvGrpSpPr>
      <p:grpSpPr>
        <a:xfrm>
          <a:off x="0" y="0"/>
          <a:ext cx="0" cy="0"/>
          <a:chOff x="0" y="0"/>
          <a:chExt cx="0" cy="0"/>
        </a:xfrm>
      </p:grpSpPr>
      <p:sp>
        <p:nvSpPr>
          <p:cNvPr id="767" name="Google Shape;767;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8" name="Google Shape;768;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501289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Google Shape;871;g1125d80b419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2" name="Google Shape;872;g1125d80b419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370264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7"/>
        <p:cNvGrpSpPr/>
        <p:nvPr/>
      </p:nvGrpSpPr>
      <p:grpSpPr>
        <a:xfrm>
          <a:off x="0" y="0"/>
          <a:ext cx="0" cy="0"/>
          <a:chOff x="0" y="0"/>
          <a:chExt cx="0" cy="0"/>
        </a:xfrm>
      </p:grpSpPr>
      <p:sp>
        <p:nvSpPr>
          <p:cNvPr id="858" name="Google Shape;858;g1125d80b419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9" name="Google Shape;859;g1125d80b419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736002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Google Shape;666;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7" name="Google Shape;667;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Google Shape;666;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7" name="Google Shape;667;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683053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Google Shape;666;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7" name="Google Shape;667;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288914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Google Shape;871;g1125d80b419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2" name="Google Shape;872;g1125d80b419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p:cNvGrpSpPr/>
        <p:nvPr/>
      </p:nvGrpSpPr>
      <p:grpSpPr>
        <a:xfrm>
          <a:off x="0" y="0"/>
          <a:ext cx="0" cy="0"/>
          <a:chOff x="0" y="0"/>
          <a:chExt cx="0" cy="0"/>
        </a:xfrm>
      </p:grpSpPr>
      <p:sp>
        <p:nvSpPr>
          <p:cNvPr id="1038" name="Google Shape;1038;g204a4cece88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9" name="Google Shape;1039;g204a4cece88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Google Shape;666;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7" name="Google Shape;667;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284829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0"/>
        <p:cNvGrpSpPr/>
        <p:nvPr/>
      </p:nvGrpSpPr>
      <p:grpSpPr>
        <a:xfrm>
          <a:off x="0" y="0"/>
          <a:ext cx="0" cy="0"/>
          <a:chOff x="0" y="0"/>
          <a:chExt cx="0" cy="0"/>
        </a:xfrm>
      </p:grpSpPr>
      <p:sp>
        <p:nvSpPr>
          <p:cNvPr id="1171" name="Google Shape;1171;g1125d80b419_0_7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2" name="Google Shape;1172;g1125d80b419_0_7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85606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6" name="Google Shape;646;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6"/>
        <p:cNvGrpSpPr/>
        <p:nvPr/>
      </p:nvGrpSpPr>
      <p:grpSpPr>
        <a:xfrm>
          <a:off x="0" y="0"/>
          <a:ext cx="0" cy="0"/>
          <a:chOff x="0" y="0"/>
          <a:chExt cx="0" cy="0"/>
        </a:xfrm>
      </p:grpSpPr>
      <p:sp>
        <p:nvSpPr>
          <p:cNvPr id="767" name="Google Shape;767;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8" name="Google Shape;768;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g1ff18b49f31_1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 name="Google Shape;899;g1ff18b49f31_1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Google Shape;666;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7" name="Google Shape;667;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902335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1ff18b49f31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1ff18b49f31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Google Shape;666;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7" name="Google Shape;667;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562003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Google Shape;802;g29ab3017844_0_3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3" name="Google Shape;803;g29ab3017844_0_3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24461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33650" y="111350"/>
            <a:ext cx="8675100" cy="4932325"/>
            <a:chOff x="233650" y="111350"/>
            <a:chExt cx="8675100" cy="4932325"/>
          </a:xfrm>
        </p:grpSpPr>
        <p:grpSp>
          <p:nvGrpSpPr>
            <p:cNvPr id="10" name="Google Shape;10;p2"/>
            <p:cNvGrpSpPr/>
            <p:nvPr/>
          </p:nvGrpSpPr>
          <p:grpSpPr>
            <a:xfrm>
              <a:off x="233650" y="111350"/>
              <a:ext cx="8675100" cy="4932325"/>
              <a:chOff x="233650" y="111350"/>
              <a:chExt cx="8675100" cy="4932325"/>
            </a:xfrm>
          </p:grpSpPr>
          <p:sp>
            <p:nvSpPr>
              <p:cNvPr id="11" name="Google Shape;11;p2"/>
              <p:cNvSpPr/>
              <p:nvPr/>
            </p:nvSpPr>
            <p:spPr>
              <a:xfrm rot="10800000" flipH="1">
                <a:off x="233650" y="292875"/>
                <a:ext cx="8675100" cy="4750800"/>
              </a:xfrm>
              <a:prstGeom prst="round2SameRect">
                <a:avLst>
                  <a:gd name="adj1" fmla="val 1911"/>
                  <a:gd name="adj2" fmla="val 0"/>
                </a:avLst>
              </a:prstGeom>
              <a:solidFill>
                <a:srgbClr val="DDD0FB">
                  <a:alpha val="1500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ato"/>
                  <a:ea typeface="Lato"/>
                  <a:cs typeface="Lato"/>
                  <a:sym typeface="Lato"/>
                </a:endParaRPr>
              </a:p>
            </p:txBody>
          </p:sp>
          <p:sp>
            <p:nvSpPr>
              <p:cNvPr id="12" name="Google Shape;12;p2"/>
              <p:cNvSpPr/>
              <p:nvPr/>
            </p:nvSpPr>
            <p:spPr>
              <a:xfrm>
                <a:off x="233650" y="111350"/>
                <a:ext cx="8675100" cy="300000"/>
              </a:xfrm>
              <a:prstGeom prst="round2SameRect">
                <a:avLst>
                  <a:gd name="adj1" fmla="val 31225"/>
                  <a:gd name="adj2" fmla="val 0"/>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ato"/>
                  <a:ea typeface="Lato"/>
                  <a:cs typeface="Lato"/>
                  <a:sym typeface="Lato"/>
                </a:endParaRPr>
              </a:p>
            </p:txBody>
          </p:sp>
        </p:grpSp>
        <p:grpSp>
          <p:nvGrpSpPr>
            <p:cNvPr id="13" name="Google Shape;13;p2"/>
            <p:cNvGrpSpPr/>
            <p:nvPr/>
          </p:nvGrpSpPr>
          <p:grpSpPr>
            <a:xfrm>
              <a:off x="8249059" y="184274"/>
              <a:ext cx="571201" cy="152149"/>
              <a:chOff x="7873475" y="173025"/>
              <a:chExt cx="645425" cy="171900"/>
            </a:xfrm>
          </p:grpSpPr>
          <p:sp>
            <p:nvSpPr>
              <p:cNvPr id="14" name="Google Shape;14;p2"/>
              <p:cNvSpPr/>
              <p:nvPr/>
            </p:nvSpPr>
            <p:spPr>
              <a:xfrm>
                <a:off x="7873475" y="173025"/>
                <a:ext cx="171600" cy="171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ato"/>
                  <a:ea typeface="Lato"/>
                  <a:cs typeface="Lato"/>
                  <a:sym typeface="Lato"/>
                </a:endParaRPr>
              </a:p>
            </p:txBody>
          </p:sp>
          <p:sp>
            <p:nvSpPr>
              <p:cNvPr id="15" name="Google Shape;15;p2"/>
              <p:cNvSpPr/>
              <p:nvPr/>
            </p:nvSpPr>
            <p:spPr>
              <a:xfrm>
                <a:off x="8110388" y="173025"/>
                <a:ext cx="171600" cy="171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ato"/>
                  <a:ea typeface="Lato"/>
                  <a:cs typeface="Lato"/>
                  <a:sym typeface="Lato"/>
                </a:endParaRPr>
              </a:p>
            </p:txBody>
          </p:sp>
          <p:sp>
            <p:nvSpPr>
              <p:cNvPr id="16" name="Google Shape;16;p2"/>
              <p:cNvSpPr/>
              <p:nvPr/>
            </p:nvSpPr>
            <p:spPr>
              <a:xfrm>
                <a:off x="8347300" y="173025"/>
                <a:ext cx="171600" cy="171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ato"/>
                  <a:ea typeface="Lato"/>
                  <a:cs typeface="Lato"/>
                  <a:sym typeface="Lato"/>
                </a:endParaRPr>
              </a:p>
            </p:txBody>
          </p:sp>
        </p:grpSp>
      </p:grpSp>
      <p:sp>
        <p:nvSpPr>
          <p:cNvPr id="17" name="Google Shape;17;p2"/>
          <p:cNvSpPr txBox="1">
            <a:spLocks noGrp="1"/>
          </p:cNvSpPr>
          <p:nvPr>
            <p:ph type="ctrTitle"/>
          </p:nvPr>
        </p:nvSpPr>
        <p:spPr>
          <a:xfrm>
            <a:off x="715100" y="1573375"/>
            <a:ext cx="4300800" cy="14457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Clr>
                <a:srgbClr val="191919"/>
              </a:buClr>
              <a:buSzPts val="5200"/>
              <a:buNone/>
              <a:defRPr sz="42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18" name="Google Shape;18;p2"/>
          <p:cNvSpPr txBox="1">
            <a:spLocks noGrp="1"/>
          </p:cNvSpPr>
          <p:nvPr>
            <p:ph type="subTitle" idx="1"/>
          </p:nvPr>
        </p:nvSpPr>
        <p:spPr>
          <a:xfrm>
            <a:off x="849300" y="3249125"/>
            <a:ext cx="4100100" cy="367800"/>
          </a:xfrm>
          <a:prstGeom prst="rect">
            <a:avLst/>
          </a:prstGeom>
          <a:solidFill>
            <a:schemeClr val="dk2"/>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205"/>
        <p:cNvGrpSpPr/>
        <p:nvPr/>
      </p:nvGrpSpPr>
      <p:grpSpPr>
        <a:xfrm>
          <a:off x="0" y="0"/>
          <a:ext cx="0" cy="0"/>
          <a:chOff x="0" y="0"/>
          <a:chExt cx="0" cy="0"/>
        </a:xfrm>
      </p:grpSpPr>
      <p:grpSp>
        <p:nvGrpSpPr>
          <p:cNvPr id="206" name="Google Shape;206;p15"/>
          <p:cNvGrpSpPr/>
          <p:nvPr/>
        </p:nvGrpSpPr>
        <p:grpSpPr>
          <a:xfrm>
            <a:off x="233650" y="111350"/>
            <a:ext cx="8675100" cy="4932325"/>
            <a:chOff x="233650" y="111350"/>
            <a:chExt cx="8675100" cy="4932325"/>
          </a:xfrm>
        </p:grpSpPr>
        <p:grpSp>
          <p:nvGrpSpPr>
            <p:cNvPr id="207" name="Google Shape;207;p15"/>
            <p:cNvGrpSpPr/>
            <p:nvPr/>
          </p:nvGrpSpPr>
          <p:grpSpPr>
            <a:xfrm>
              <a:off x="233650" y="111350"/>
              <a:ext cx="8675100" cy="4932325"/>
              <a:chOff x="233650" y="111350"/>
              <a:chExt cx="8675100" cy="4932325"/>
            </a:xfrm>
          </p:grpSpPr>
          <p:sp>
            <p:nvSpPr>
              <p:cNvPr id="208" name="Google Shape;208;p15"/>
              <p:cNvSpPr/>
              <p:nvPr/>
            </p:nvSpPr>
            <p:spPr>
              <a:xfrm rot="10800000" flipH="1">
                <a:off x="233650" y="292875"/>
                <a:ext cx="8675100" cy="4750800"/>
              </a:xfrm>
              <a:prstGeom prst="round2SameRect">
                <a:avLst>
                  <a:gd name="adj1" fmla="val 1911"/>
                  <a:gd name="adj2" fmla="val 0"/>
                </a:avLst>
              </a:prstGeom>
              <a:solidFill>
                <a:srgbClr val="DDD0FB">
                  <a:alpha val="1500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ato"/>
                  <a:ea typeface="Lato"/>
                  <a:cs typeface="Lato"/>
                  <a:sym typeface="Lato"/>
                </a:endParaRPr>
              </a:p>
            </p:txBody>
          </p:sp>
          <p:sp>
            <p:nvSpPr>
              <p:cNvPr id="209" name="Google Shape;209;p15"/>
              <p:cNvSpPr/>
              <p:nvPr/>
            </p:nvSpPr>
            <p:spPr>
              <a:xfrm>
                <a:off x="233650" y="111350"/>
                <a:ext cx="8675100" cy="300000"/>
              </a:xfrm>
              <a:prstGeom prst="round2SameRect">
                <a:avLst>
                  <a:gd name="adj1" fmla="val 31225"/>
                  <a:gd name="adj2" fmla="val 0"/>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ato"/>
                  <a:ea typeface="Lato"/>
                  <a:cs typeface="Lato"/>
                  <a:sym typeface="Lato"/>
                </a:endParaRPr>
              </a:p>
            </p:txBody>
          </p:sp>
        </p:grpSp>
        <p:grpSp>
          <p:nvGrpSpPr>
            <p:cNvPr id="210" name="Google Shape;210;p15"/>
            <p:cNvGrpSpPr/>
            <p:nvPr/>
          </p:nvGrpSpPr>
          <p:grpSpPr>
            <a:xfrm>
              <a:off x="8249059" y="184274"/>
              <a:ext cx="571201" cy="152149"/>
              <a:chOff x="7873475" y="173025"/>
              <a:chExt cx="645425" cy="171900"/>
            </a:xfrm>
          </p:grpSpPr>
          <p:sp>
            <p:nvSpPr>
              <p:cNvPr id="211" name="Google Shape;211;p15"/>
              <p:cNvSpPr/>
              <p:nvPr/>
            </p:nvSpPr>
            <p:spPr>
              <a:xfrm>
                <a:off x="7873475" y="173025"/>
                <a:ext cx="171600" cy="171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ato"/>
                  <a:ea typeface="Lato"/>
                  <a:cs typeface="Lato"/>
                  <a:sym typeface="Lato"/>
                </a:endParaRPr>
              </a:p>
            </p:txBody>
          </p:sp>
          <p:sp>
            <p:nvSpPr>
              <p:cNvPr id="212" name="Google Shape;212;p15"/>
              <p:cNvSpPr/>
              <p:nvPr/>
            </p:nvSpPr>
            <p:spPr>
              <a:xfrm>
                <a:off x="8110388" y="173025"/>
                <a:ext cx="171600" cy="171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ato"/>
                  <a:ea typeface="Lato"/>
                  <a:cs typeface="Lato"/>
                  <a:sym typeface="Lato"/>
                </a:endParaRPr>
              </a:p>
            </p:txBody>
          </p:sp>
          <p:sp>
            <p:nvSpPr>
              <p:cNvPr id="213" name="Google Shape;213;p15"/>
              <p:cNvSpPr/>
              <p:nvPr/>
            </p:nvSpPr>
            <p:spPr>
              <a:xfrm>
                <a:off x="8347300" y="173025"/>
                <a:ext cx="171600" cy="171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ato"/>
                  <a:ea typeface="Lato"/>
                  <a:cs typeface="Lato"/>
                  <a:sym typeface="Lato"/>
                </a:endParaRPr>
              </a:p>
            </p:txBody>
          </p:sp>
        </p:grpSp>
      </p:grpSp>
      <p:sp>
        <p:nvSpPr>
          <p:cNvPr id="214" name="Google Shape;214;p15"/>
          <p:cNvSpPr txBox="1">
            <a:spLocks noGrp="1"/>
          </p:cNvSpPr>
          <p:nvPr>
            <p:ph type="subTitle" idx="1"/>
          </p:nvPr>
        </p:nvSpPr>
        <p:spPr>
          <a:xfrm>
            <a:off x="4572000" y="1782050"/>
            <a:ext cx="3857100" cy="145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AutoNum type="arabicPeriod"/>
              <a:defRPr/>
            </a:lvl1pPr>
            <a:lvl2pPr lvl="1" rtl="0">
              <a:lnSpc>
                <a:spcPct val="100000"/>
              </a:lnSpc>
              <a:spcBef>
                <a:spcPts val="0"/>
              </a:spcBef>
              <a:spcAft>
                <a:spcPts val="0"/>
              </a:spcAft>
              <a:buSzPts val="1600"/>
              <a:buAutoNum type="alphaLcPeriod"/>
              <a:defRPr sz="1600"/>
            </a:lvl2pPr>
            <a:lvl3pPr lvl="2" rtl="0">
              <a:lnSpc>
                <a:spcPct val="100000"/>
              </a:lnSpc>
              <a:spcBef>
                <a:spcPts val="0"/>
              </a:spcBef>
              <a:spcAft>
                <a:spcPts val="0"/>
              </a:spcAft>
              <a:buSzPts val="1600"/>
              <a:buAutoNum type="romanLcPeriod"/>
              <a:defRPr sz="1600"/>
            </a:lvl3pPr>
            <a:lvl4pPr lvl="3" rtl="0">
              <a:lnSpc>
                <a:spcPct val="100000"/>
              </a:lnSpc>
              <a:spcBef>
                <a:spcPts val="0"/>
              </a:spcBef>
              <a:spcAft>
                <a:spcPts val="0"/>
              </a:spcAft>
              <a:buSzPts val="1600"/>
              <a:buAutoNum type="arabicPeriod"/>
              <a:defRPr sz="1600"/>
            </a:lvl4pPr>
            <a:lvl5pPr lvl="4" rtl="0">
              <a:lnSpc>
                <a:spcPct val="100000"/>
              </a:lnSpc>
              <a:spcBef>
                <a:spcPts val="0"/>
              </a:spcBef>
              <a:spcAft>
                <a:spcPts val="0"/>
              </a:spcAft>
              <a:buSzPts val="1600"/>
              <a:buAutoNum type="alphaLcPeriod"/>
              <a:defRPr sz="1600"/>
            </a:lvl5pPr>
            <a:lvl6pPr lvl="5" rtl="0">
              <a:lnSpc>
                <a:spcPct val="100000"/>
              </a:lnSpc>
              <a:spcBef>
                <a:spcPts val="0"/>
              </a:spcBef>
              <a:spcAft>
                <a:spcPts val="0"/>
              </a:spcAft>
              <a:buSzPts val="1600"/>
              <a:buAutoNum type="romanLcPeriod"/>
              <a:defRPr sz="1600"/>
            </a:lvl6pPr>
            <a:lvl7pPr lvl="6" rtl="0">
              <a:lnSpc>
                <a:spcPct val="100000"/>
              </a:lnSpc>
              <a:spcBef>
                <a:spcPts val="0"/>
              </a:spcBef>
              <a:spcAft>
                <a:spcPts val="0"/>
              </a:spcAft>
              <a:buSzPts val="1600"/>
              <a:buAutoNum type="arabicPeriod"/>
              <a:defRPr sz="1600"/>
            </a:lvl7pPr>
            <a:lvl8pPr lvl="7" rtl="0">
              <a:lnSpc>
                <a:spcPct val="100000"/>
              </a:lnSpc>
              <a:spcBef>
                <a:spcPts val="0"/>
              </a:spcBef>
              <a:spcAft>
                <a:spcPts val="0"/>
              </a:spcAft>
              <a:buSzPts val="1600"/>
              <a:buAutoNum type="alphaLcPeriod"/>
              <a:defRPr sz="1600"/>
            </a:lvl8pPr>
            <a:lvl9pPr lvl="8" rtl="0">
              <a:lnSpc>
                <a:spcPct val="100000"/>
              </a:lnSpc>
              <a:spcBef>
                <a:spcPts val="0"/>
              </a:spcBef>
              <a:spcAft>
                <a:spcPts val="0"/>
              </a:spcAft>
              <a:buSzPts val="1600"/>
              <a:buAutoNum type="romanLcPeriod"/>
              <a:defRPr sz="1600"/>
            </a:lvl9pPr>
          </a:lstStyle>
          <a:p>
            <a:endParaRPr/>
          </a:p>
        </p:txBody>
      </p:sp>
      <p:sp>
        <p:nvSpPr>
          <p:cNvPr id="215" name="Google Shape;215;p15"/>
          <p:cNvSpPr txBox="1">
            <a:spLocks noGrp="1"/>
          </p:cNvSpPr>
          <p:nvPr>
            <p:ph type="title"/>
          </p:nvPr>
        </p:nvSpPr>
        <p:spPr>
          <a:xfrm>
            <a:off x="4572000" y="666871"/>
            <a:ext cx="3857100" cy="10905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242"/>
        <p:cNvGrpSpPr/>
        <p:nvPr/>
      </p:nvGrpSpPr>
      <p:grpSpPr>
        <a:xfrm>
          <a:off x="0" y="0"/>
          <a:ext cx="0" cy="0"/>
          <a:chOff x="0" y="0"/>
          <a:chExt cx="0" cy="0"/>
        </a:xfrm>
      </p:grpSpPr>
      <p:grpSp>
        <p:nvGrpSpPr>
          <p:cNvPr id="243" name="Google Shape;243;p18"/>
          <p:cNvGrpSpPr/>
          <p:nvPr/>
        </p:nvGrpSpPr>
        <p:grpSpPr>
          <a:xfrm>
            <a:off x="233650" y="111350"/>
            <a:ext cx="8675100" cy="4932325"/>
            <a:chOff x="233650" y="111350"/>
            <a:chExt cx="8675100" cy="4932325"/>
          </a:xfrm>
        </p:grpSpPr>
        <p:grpSp>
          <p:nvGrpSpPr>
            <p:cNvPr id="244" name="Google Shape;244;p18"/>
            <p:cNvGrpSpPr/>
            <p:nvPr/>
          </p:nvGrpSpPr>
          <p:grpSpPr>
            <a:xfrm>
              <a:off x="233650" y="111350"/>
              <a:ext cx="8675100" cy="4932325"/>
              <a:chOff x="233650" y="111350"/>
              <a:chExt cx="8675100" cy="4932325"/>
            </a:xfrm>
          </p:grpSpPr>
          <p:sp>
            <p:nvSpPr>
              <p:cNvPr id="245" name="Google Shape;245;p18"/>
              <p:cNvSpPr/>
              <p:nvPr/>
            </p:nvSpPr>
            <p:spPr>
              <a:xfrm rot="10800000" flipH="1">
                <a:off x="233650" y="292875"/>
                <a:ext cx="8675100" cy="4750800"/>
              </a:xfrm>
              <a:prstGeom prst="round2SameRect">
                <a:avLst>
                  <a:gd name="adj1" fmla="val 1911"/>
                  <a:gd name="adj2" fmla="val 0"/>
                </a:avLst>
              </a:prstGeom>
              <a:solidFill>
                <a:srgbClr val="DDD0FB">
                  <a:alpha val="1500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ato"/>
                  <a:ea typeface="Lato"/>
                  <a:cs typeface="Lato"/>
                  <a:sym typeface="Lato"/>
                </a:endParaRPr>
              </a:p>
            </p:txBody>
          </p:sp>
          <p:sp>
            <p:nvSpPr>
              <p:cNvPr id="246" name="Google Shape;246;p18"/>
              <p:cNvSpPr/>
              <p:nvPr/>
            </p:nvSpPr>
            <p:spPr>
              <a:xfrm>
                <a:off x="233650" y="111350"/>
                <a:ext cx="8675100" cy="300000"/>
              </a:xfrm>
              <a:prstGeom prst="round2SameRect">
                <a:avLst>
                  <a:gd name="adj1" fmla="val 31225"/>
                  <a:gd name="adj2" fmla="val 0"/>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ato"/>
                  <a:ea typeface="Lato"/>
                  <a:cs typeface="Lato"/>
                  <a:sym typeface="Lato"/>
                </a:endParaRPr>
              </a:p>
            </p:txBody>
          </p:sp>
        </p:grpSp>
        <p:grpSp>
          <p:nvGrpSpPr>
            <p:cNvPr id="247" name="Google Shape;247;p18"/>
            <p:cNvGrpSpPr/>
            <p:nvPr/>
          </p:nvGrpSpPr>
          <p:grpSpPr>
            <a:xfrm>
              <a:off x="8249059" y="184274"/>
              <a:ext cx="571201" cy="152149"/>
              <a:chOff x="7873475" y="173025"/>
              <a:chExt cx="645425" cy="171900"/>
            </a:xfrm>
          </p:grpSpPr>
          <p:sp>
            <p:nvSpPr>
              <p:cNvPr id="248" name="Google Shape;248;p18"/>
              <p:cNvSpPr/>
              <p:nvPr/>
            </p:nvSpPr>
            <p:spPr>
              <a:xfrm>
                <a:off x="7873475" y="173025"/>
                <a:ext cx="171600" cy="171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ato"/>
                  <a:ea typeface="Lato"/>
                  <a:cs typeface="Lato"/>
                  <a:sym typeface="Lato"/>
                </a:endParaRPr>
              </a:p>
            </p:txBody>
          </p:sp>
          <p:sp>
            <p:nvSpPr>
              <p:cNvPr id="249" name="Google Shape;249;p18"/>
              <p:cNvSpPr/>
              <p:nvPr/>
            </p:nvSpPr>
            <p:spPr>
              <a:xfrm>
                <a:off x="8110388" y="173025"/>
                <a:ext cx="171600" cy="171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ato"/>
                  <a:ea typeface="Lato"/>
                  <a:cs typeface="Lato"/>
                  <a:sym typeface="Lato"/>
                </a:endParaRPr>
              </a:p>
            </p:txBody>
          </p:sp>
          <p:sp>
            <p:nvSpPr>
              <p:cNvPr id="250" name="Google Shape;250;p18"/>
              <p:cNvSpPr/>
              <p:nvPr/>
            </p:nvSpPr>
            <p:spPr>
              <a:xfrm>
                <a:off x="8347300" y="173025"/>
                <a:ext cx="171600" cy="171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ato"/>
                  <a:ea typeface="Lato"/>
                  <a:cs typeface="Lato"/>
                  <a:sym typeface="Lato"/>
                </a:endParaRPr>
              </a:p>
            </p:txBody>
          </p:sp>
        </p:grpSp>
      </p:grpSp>
      <p:sp>
        <p:nvSpPr>
          <p:cNvPr id="251" name="Google Shape;251;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52" name="Google Shape;252;p18"/>
          <p:cNvSpPr txBox="1">
            <a:spLocks noGrp="1"/>
          </p:cNvSpPr>
          <p:nvPr>
            <p:ph type="subTitle" idx="1"/>
          </p:nvPr>
        </p:nvSpPr>
        <p:spPr>
          <a:xfrm>
            <a:off x="1671175" y="1090975"/>
            <a:ext cx="4615500" cy="418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Inter"/>
              <a:buNone/>
              <a:defRPr sz="1800" b="1">
                <a:solidFill>
                  <a:schemeClr val="dk1"/>
                </a:solidFill>
                <a:latin typeface="Inter"/>
                <a:ea typeface="Inter"/>
                <a:cs typeface="Inter"/>
                <a:sym typeface="Inter"/>
              </a:defRPr>
            </a:lvl1pPr>
            <a:lvl2pPr lvl="1" algn="ctr" rtl="0">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2pPr>
            <a:lvl3pPr lvl="2" algn="ctr" rtl="0">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3pPr>
            <a:lvl4pPr lvl="3" algn="ctr" rtl="0">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4pPr>
            <a:lvl5pPr lvl="4" algn="ctr" rtl="0">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5pPr>
            <a:lvl6pPr lvl="5" algn="ctr" rtl="0">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6pPr>
            <a:lvl7pPr lvl="6" algn="ctr" rtl="0">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7pPr>
            <a:lvl8pPr lvl="7" algn="ctr" rtl="0">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8pPr>
            <a:lvl9pPr lvl="8" algn="ctr" rtl="0">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9pPr>
          </a:lstStyle>
          <a:p>
            <a:endParaRPr/>
          </a:p>
        </p:txBody>
      </p:sp>
      <p:sp>
        <p:nvSpPr>
          <p:cNvPr id="253" name="Google Shape;253;p18"/>
          <p:cNvSpPr txBox="1">
            <a:spLocks noGrp="1"/>
          </p:cNvSpPr>
          <p:nvPr>
            <p:ph type="subTitle" idx="2"/>
          </p:nvPr>
        </p:nvSpPr>
        <p:spPr>
          <a:xfrm>
            <a:off x="1671175" y="1509175"/>
            <a:ext cx="4615500" cy="67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54" name="Google Shape;254;p18"/>
          <p:cNvSpPr txBox="1">
            <a:spLocks noGrp="1"/>
          </p:cNvSpPr>
          <p:nvPr>
            <p:ph type="subTitle" idx="3"/>
          </p:nvPr>
        </p:nvSpPr>
        <p:spPr>
          <a:xfrm>
            <a:off x="1671175" y="2721353"/>
            <a:ext cx="4615500" cy="67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55" name="Google Shape;255;p18"/>
          <p:cNvSpPr txBox="1">
            <a:spLocks noGrp="1"/>
          </p:cNvSpPr>
          <p:nvPr>
            <p:ph type="subTitle" idx="4"/>
          </p:nvPr>
        </p:nvSpPr>
        <p:spPr>
          <a:xfrm>
            <a:off x="1671175" y="3933500"/>
            <a:ext cx="4615500" cy="67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56" name="Google Shape;256;p18"/>
          <p:cNvSpPr txBox="1">
            <a:spLocks noGrp="1"/>
          </p:cNvSpPr>
          <p:nvPr>
            <p:ph type="subTitle" idx="5"/>
          </p:nvPr>
        </p:nvSpPr>
        <p:spPr>
          <a:xfrm>
            <a:off x="1671180" y="2303138"/>
            <a:ext cx="4615500" cy="418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Inter"/>
              <a:buNone/>
              <a:defRPr sz="1800" b="1">
                <a:solidFill>
                  <a:schemeClr val="dk1"/>
                </a:solidFill>
                <a:latin typeface="Inter"/>
                <a:ea typeface="Inter"/>
                <a:cs typeface="Inter"/>
                <a:sym typeface="Inter"/>
              </a:defRPr>
            </a:lvl1pPr>
            <a:lvl2pPr lvl="1" algn="ctr" rtl="0">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2pPr>
            <a:lvl3pPr lvl="2" algn="ctr" rtl="0">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3pPr>
            <a:lvl4pPr lvl="3" algn="ctr" rtl="0">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4pPr>
            <a:lvl5pPr lvl="4" algn="ctr" rtl="0">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5pPr>
            <a:lvl6pPr lvl="5" algn="ctr" rtl="0">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6pPr>
            <a:lvl7pPr lvl="6" algn="ctr" rtl="0">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7pPr>
            <a:lvl8pPr lvl="7" algn="ctr" rtl="0">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8pPr>
            <a:lvl9pPr lvl="8" algn="ctr" rtl="0">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9pPr>
          </a:lstStyle>
          <a:p>
            <a:endParaRPr/>
          </a:p>
        </p:txBody>
      </p:sp>
      <p:sp>
        <p:nvSpPr>
          <p:cNvPr id="257" name="Google Shape;257;p18"/>
          <p:cNvSpPr txBox="1">
            <a:spLocks noGrp="1"/>
          </p:cNvSpPr>
          <p:nvPr>
            <p:ph type="subTitle" idx="6"/>
          </p:nvPr>
        </p:nvSpPr>
        <p:spPr>
          <a:xfrm>
            <a:off x="1671182" y="3515300"/>
            <a:ext cx="4615500" cy="418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Inter"/>
              <a:buNone/>
              <a:defRPr sz="1800" b="1">
                <a:solidFill>
                  <a:schemeClr val="dk1"/>
                </a:solidFill>
                <a:latin typeface="Inter"/>
                <a:ea typeface="Inter"/>
                <a:cs typeface="Inter"/>
                <a:sym typeface="Inter"/>
              </a:defRPr>
            </a:lvl1pPr>
            <a:lvl2pPr lvl="1" algn="ctr" rtl="0">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2pPr>
            <a:lvl3pPr lvl="2" algn="ctr" rtl="0">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3pPr>
            <a:lvl4pPr lvl="3" algn="ctr" rtl="0">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4pPr>
            <a:lvl5pPr lvl="4" algn="ctr" rtl="0">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5pPr>
            <a:lvl6pPr lvl="5" algn="ctr" rtl="0">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6pPr>
            <a:lvl7pPr lvl="6" algn="ctr" rtl="0">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7pPr>
            <a:lvl8pPr lvl="7" algn="ctr" rtl="0">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8pPr>
            <a:lvl9pPr lvl="8" algn="ctr" rtl="0">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spTree>
      <p:nvGrpSpPr>
        <p:cNvPr id="1" name="Shape 258"/>
        <p:cNvGrpSpPr/>
        <p:nvPr/>
      </p:nvGrpSpPr>
      <p:grpSpPr>
        <a:xfrm>
          <a:off x="0" y="0"/>
          <a:ext cx="0" cy="0"/>
          <a:chOff x="0" y="0"/>
          <a:chExt cx="0" cy="0"/>
        </a:xfrm>
      </p:grpSpPr>
      <p:grpSp>
        <p:nvGrpSpPr>
          <p:cNvPr id="259" name="Google Shape;259;p19"/>
          <p:cNvGrpSpPr/>
          <p:nvPr/>
        </p:nvGrpSpPr>
        <p:grpSpPr>
          <a:xfrm>
            <a:off x="233650" y="111350"/>
            <a:ext cx="8675100" cy="4932325"/>
            <a:chOff x="233650" y="111350"/>
            <a:chExt cx="8675100" cy="4932325"/>
          </a:xfrm>
        </p:grpSpPr>
        <p:grpSp>
          <p:nvGrpSpPr>
            <p:cNvPr id="260" name="Google Shape;260;p19"/>
            <p:cNvGrpSpPr/>
            <p:nvPr/>
          </p:nvGrpSpPr>
          <p:grpSpPr>
            <a:xfrm>
              <a:off x="233650" y="111350"/>
              <a:ext cx="8675100" cy="4932325"/>
              <a:chOff x="233650" y="111350"/>
              <a:chExt cx="8675100" cy="4932325"/>
            </a:xfrm>
          </p:grpSpPr>
          <p:sp>
            <p:nvSpPr>
              <p:cNvPr id="261" name="Google Shape;261;p19"/>
              <p:cNvSpPr/>
              <p:nvPr/>
            </p:nvSpPr>
            <p:spPr>
              <a:xfrm rot="10800000" flipH="1">
                <a:off x="233650" y="292875"/>
                <a:ext cx="8675100" cy="4750800"/>
              </a:xfrm>
              <a:prstGeom prst="round2SameRect">
                <a:avLst>
                  <a:gd name="adj1" fmla="val 1911"/>
                  <a:gd name="adj2" fmla="val 0"/>
                </a:avLst>
              </a:prstGeom>
              <a:solidFill>
                <a:srgbClr val="DDD0FB">
                  <a:alpha val="1500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ato"/>
                  <a:ea typeface="Lato"/>
                  <a:cs typeface="Lato"/>
                  <a:sym typeface="Lato"/>
                </a:endParaRPr>
              </a:p>
            </p:txBody>
          </p:sp>
          <p:sp>
            <p:nvSpPr>
              <p:cNvPr id="262" name="Google Shape;262;p19"/>
              <p:cNvSpPr/>
              <p:nvPr/>
            </p:nvSpPr>
            <p:spPr>
              <a:xfrm>
                <a:off x="233650" y="111350"/>
                <a:ext cx="8675100" cy="300000"/>
              </a:xfrm>
              <a:prstGeom prst="round2SameRect">
                <a:avLst>
                  <a:gd name="adj1" fmla="val 31225"/>
                  <a:gd name="adj2" fmla="val 0"/>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ato"/>
                  <a:ea typeface="Lato"/>
                  <a:cs typeface="Lato"/>
                  <a:sym typeface="Lato"/>
                </a:endParaRPr>
              </a:p>
            </p:txBody>
          </p:sp>
        </p:grpSp>
        <p:grpSp>
          <p:nvGrpSpPr>
            <p:cNvPr id="263" name="Google Shape;263;p19"/>
            <p:cNvGrpSpPr/>
            <p:nvPr/>
          </p:nvGrpSpPr>
          <p:grpSpPr>
            <a:xfrm>
              <a:off x="8249059" y="184274"/>
              <a:ext cx="571201" cy="152149"/>
              <a:chOff x="7873475" y="173025"/>
              <a:chExt cx="645425" cy="171900"/>
            </a:xfrm>
          </p:grpSpPr>
          <p:sp>
            <p:nvSpPr>
              <p:cNvPr id="264" name="Google Shape;264;p19"/>
              <p:cNvSpPr/>
              <p:nvPr/>
            </p:nvSpPr>
            <p:spPr>
              <a:xfrm>
                <a:off x="7873475" y="173025"/>
                <a:ext cx="171600" cy="171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ato"/>
                  <a:ea typeface="Lato"/>
                  <a:cs typeface="Lato"/>
                  <a:sym typeface="Lato"/>
                </a:endParaRPr>
              </a:p>
            </p:txBody>
          </p:sp>
          <p:sp>
            <p:nvSpPr>
              <p:cNvPr id="265" name="Google Shape;265;p19"/>
              <p:cNvSpPr/>
              <p:nvPr/>
            </p:nvSpPr>
            <p:spPr>
              <a:xfrm>
                <a:off x="8110388" y="173025"/>
                <a:ext cx="171600" cy="171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ato"/>
                  <a:ea typeface="Lato"/>
                  <a:cs typeface="Lato"/>
                  <a:sym typeface="Lato"/>
                </a:endParaRPr>
              </a:p>
            </p:txBody>
          </p:sp>
          <p:sp>
            <p:nvSpPr>
              <p:cNvPr id="266" name="Google Shape;266;p19"/>
              <p:cNvSpPr/>
              <p:nvPr/>
            </p:nvSpPr>
            <p:spPr>
              <a:xfrm>
                <a:off x="8347300" y="173025"/>
                <a:ext cx="171600" cy="171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ato"/>
                  <a:ea typeface="Lato"/>
                  <a:cs typeface="Lato"/>
                  <a:sym typeface="Lato"/>
                </a:endParaRPr>
              </a:p>
            </p:txBody>
          </p:sp>
        </p:grpSp>
      </p:grpSp>
      <p:sp>
        <p:nvSpPr>
          <p:cNvPr id="267" name="Google Shape;267;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8" name="Google Shape;268;p19"/>
          <p:cNvSpPr txBox="1">
            <a:spLocks noGrp="1"/>
          </p:cNvSpPr>
          <p:nvPr>
            <p:ph type="subTitle" idx="1"/>
          </p:nvPr>
        </p:nvSpPr>
        <p:spPr>
          <a:xfrm>
            <a:off x="2926538" y="1808975"/>
            <a:ext cx="5280300" cy="385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Inter"/>
              <a:buNone/>
              <a:defRPr sz="1800" b="1">
                <a:solidFill>
                  <a:schemeClr val="dk1"/>
                </a:solidFill>
                <a:latin typeface="Inter"/>
                <a:ea typeface="Inter"/>
                <a:cs typeface="Inter"/>
                <a:sym typeface="Inter"/>
              </a:defRPr>
            </a:lvl1pPr>
            <a:lvl2pPr lvl="1"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2pPr>
            <a:lvl3pPr lvl="2"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3pPr>
            <a:lvl4pPr lvl="3"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4pPr>
            <a:lvl5pPr lvl="4"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5pPr>
            <a:lvl6pPr lvl="5"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6pPr>
            <a:lvl7pPr lvl="6"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7pPr>
            <a:lvl8pPr lvl="7"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8pPr>
            <a:lvl9pPr lvl="8"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9pPr>
          </a:lstStyle>
          <a:p>
            <a:endParaRPr/>
          </a:p>
        </p:txBody>
      </p:sp>
      <p:sp>
        <p:nvSpPr>
          <p:cNvPr id="269" name="Google Shape;269;p19"/>
          <p:cNvSpPr txBox="1">
            <a:spLocks noGrp="1"/>
          </p:cNvSpPr>
          <p:nvPr>
            <p:ph type="subTitle" idx="2"/>
          </p:nvPr>
        </p:nvSpPr>
        <p:spPr>
          <a:xfrm flipH="1">
            <a:off x="937163" y="2984587"/>
            <a:ext cx="5280300" cy="385800"/>
          </a:xfrm>
          <a:prstGeom prst="rect">
            <a:avLst/>
          </a:prstGeom>
          <a:ln>
            <a:noFill/>
          </a:ln>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Inter"/>
              <a:buNone/>
              <a:defRPr sz="1800" b="1">
                <a:solidFill>
                  <a:schemeClr val="dk1"/>
                </a:solidFill>
                <a:latin typeface="Inter"/>
                <a:ea typeface="Inter"/>
                <a:cs typeface="Inter"/>
                <a:sym typeface="Inter"/>
              </a:defRPr>
            </a:lvl1pPr>
            <a:lvl2pPr lvl="1"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2pPr>
            <a:lvl3pPr lvl="2"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3pPr>
            <a:lvl4pPr lvl="3"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4pPr>
            <a:lvl5pPr lvl="4"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5pPr>
            <a:lvl6pPr lvl="5"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6pPr>
            <a:lvl7pPr lvl="6"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7pPr>
            <a:lvl8pPr lvl="7"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8pPr>
            <a:lvl9pPr lvl="8"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9pPr>
          </a:lstStyle>
          <a:p>
            <a:endParaRPr/>
          </a:p>
        </p:txBody>
      </p:sp>
      <p:sp>
        <p:nvSpPr>
          <p:cNvPr id="270" name="Google Shape;270;p19"/>
          <p:cNvSpPr txBox="1">
            <a:spLocks noGrp="1"/>
          </p:cNvSpPr>
          <p:nvPr>
            <p:ph type="subTitle" idx="3"/>
          </p:nvPr>
        </p:nvSpPr>
        <p:spPr>
          <a:xfrm>
            <a:off x="2926538" y="4132100"/>
            <a:ext cx="5280300" cy="385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Inter"/>
              <a:buNone/>
              <a:defRPr sz="1800" b="1">
                <a:solidFill>
                  <a:schemeClr val="dk1"/>
                </a:solidFill>
                <a:latin typeface="Inter"/>
                <a:ea typeface="Inter"/>
                <a:cs typeface="Inter"/>
                <a:sym typeface="Inter"/>
              </a:defRPr>
            </a:lvl1pPr>
            <a:lvl2pPr lvl="1"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2pPr>
            <a:lvl3pPr lvl="2"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3pPr>
            <a:lvl4pPr lvl="3"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4pPr>
            <a:lvl5pPr lvl="4"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5pPr>
            <a:lvl6pPr lvl="5"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6pPr>
            <a:lvl7pPr lvl="6"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7pPr>
            <a:lvl8pPr lvl="7"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8pPr>
            <a:lvl9pPr lvl="8"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9pPr>
          </a:lstStyle>
          <a:p>
            <a:endParaRPr/>
          </a:p>
        </p:txBody>
      </p:sp>
      <p:sp>
        <p:nvSpPr>
          <p:cNvPr id="271" name="Google Shape;271;p19"/>
          <p:cNvSpPr txBox="1">
            <a:spLocks noGrp="1"/>
          </p:cNvSpPr>
          <p:nvPr>
            <p:ph type="subTitle" idx="4"/>
          </p:nvPr>
        </p:nvSpPr>
        <p:spPr>
          <a:xfrm>
            <a:off x="2926540" y="1350275"/>
            <a:ext cx="5280300" cy="458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72" name="Google Shape;272;p19"/>
          <p:cNvSpPr txBox="1">
            <a:spLocks noGrp="1"/>
          </p:cNvSpPr>
          <p:nvPr>
            <p:ph type="subTitle" idx="5"/>
          </p:nvPr>
        </p:nvSpPr>
        <p:spPr>
          <a:xfrm flipH="1">
            <a:off x="937163" y="2525887"/>
            <a:ext cx="5280300" cy="4587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73" name="Google Shape;273;p19"/>
          <p:cNvSpPr txBox="1">
            <a:spLocks noGrp="1"/>
          </p:cNvSpPr>
          <p:nvPr>
            <p:ph type="subTitle" idx="6"/>
          </p:nvPr>
        </p:nvSpPr>
        <p:spPr>
          <a:xfrm>
            <a:off x="2926540" y="3673410"/>
            <a:ext cx="5280300" cy="458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274"/>
        <p:cNvGrpSpPr/>
        <p:nvPr/>
      </p:nvGrpSpPr>
      <p:grpSpPr>
        <a:xfrm>
          <a:off x="0" y="0"/>
          <a:ext cx="0" cy="0"/>
          <a:chOff x="0" y="0"/>
          <a:chExt cx="0" cy="0"/>
        </a:xfrm>
      </p:grpSpPr>
      <p:grpSp>
        <p:nvGrpSpPr>
          <p:cNvPr id="275" name="Google Shape;275;p20"/>
          <p:cNvGrpSpPr/>
          <p:nvPr/>
        </p:nvGrpSpPr>
        <p:grpSpPr>
          <a:xfrm>
            <a:off x="233650" y="111350"/>
            <a:ext cx="8675100" cy="4932325"/>
            <a:chOff x="233650" y="111350"/>
            <a:chExt cx="8675100" cy="4932325"/>
          </a:xfrm>
        </p:grpSpPr>
        <p:grpSp>
          <p:nvGrpSpPr>
            <p:cNvPr id="276" name="Google Shape;276;p20"/>
            <p:cNvGrpSpPr/>
            <p:nvPr/>
          </p:nvGrpSpPr>
          <p:grpSpPr>
            <a:xfrm>
              <a:off x="233650" y="111350"/>
              <a:ext cx="8675100" cy="4932325"/>
              <a:chOff x="233650" y="111350"/>
              <a:chExt cx="8675100" cy="4932325"/>
            </a:xfrm>
          </p:grpSpPr>
          <p:sp>
            <p:nvSpPr>
              <p:cNvPr id="277" name="Google Shape;277;p20"/>
              <p:cNvSpPr/>
              <p:nvPr/>
            </p:nvSpPr>
            <p:spPr>
              <a:xfrm rot="10800000" flipH="1">
                <a:off x="233650" y="292875"/>
                <a:ext cx="8675100" cy="4750800"/>
              </a:xfrm>
              <a:prstGeom prst="round2SameRect">
                <a:avLst>
                  <a:gd name="adj1" fmla="val 1911"/>
                  <a:gd name="adj2" fmla="val 0"/>
                </a:avLst>
              </a:prstGeom>
              <a:solidFill>
                <a:srgbClr val="DDD0FB">
                  <a:alpha val="1500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ato"/>
                  <a:ea typeface="Lato"/>
                  <a:cs typeface="Lato"/>
                  <a:sym typeface="Lato"/>
                </a:endParaRPr>
              </a:p>
            </p:txBody>
          </p:sp>
          <p:sp>
            <p:nvSpPr>
              <p:cNvPr id="278" name="Google Shape;278;p20"/>
              <p:cNvSpPr/>
              <p:nvPr/>
            </p:nvSpPr>
            <p:spPr>
              <a:xfrm>
                <a:off x="233650" y="111350"/>
                <a:ext cx="8675100" cy="300000"/>
              </a:xfrm>
              <a:prstGeom prst="round2SameRect">
                <a:avLst>
                  <a:gd name="adj1" fmla="val 31225"/>
                  <a:gd name="adj2" fmla="val 0"/>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ato"/>
                  <a:ea typeface="Lato"/>
                  <a:cs typeface="Lato"/>
                  <a:sym typeface="Lato"/>
                </a:endParaRPr>
              </a:p>
            </p:txBody>
          </p:sp>
        </p:grpSp>
        <p:grpSp>
          <p:nvGrpSpPr>
            <p:cNvPr id="279" name="Google Shape;279;p20"/>
            <p:cNvGrpSpPr/>
            <p:nvPr/>
          </p:nvGrpSpPr>
          <p:grpSpPr>
            <a:xfrm>
              <a:off x="8249059" y="184274"/>
              <a:ext cx="571201" cy="152149"/>
              <a:chOff x="7873475" y="173025"/>
              <a:chExt cx="645425" cy="171900"/>
            </a:xfrm>
          </p:grpSpPr>
          <p:sp>
            <p:nvSpPr>
              <p:cNvPr id="280" name="Google Shape;280;p20"/>
              <p:cNvSpPr/>
              <p:nvPr/>
            </p:nvSpPr>
            <p:spPr>
              <a:xfrm>
                <a:off x="7873475" y="173025"/>
                <a:ext cx="171600" cy="171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ato"/>
                  <a:ea typeface="Lato"/>
                  <a:cs typeface="Lato"/>
                  <a:sym typeface="Lato"/>
                </a:endParaRPr>
              </a:p>
            </p:txBody>
          </p:sp>
          <p:sp>
            <p:nvSpPr>
              <p:cNvPr id="281" name="Google Shape;281;p20"/>
              <p:cNvSpPr/>
              <p:nvPr/>
            </p:nvSpPr>
            <p:spPr>
              <a:xfrm>
                <a:off x="8110388" y="173025"/>
                <a:ext cx="171600" cy="171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ato"/>
                  <a:ea typeface="Lato"/>
                  <a:cs typeface="Lato"/>
                  <a:sym typeface="Lato"/>
                </a:endParaRPr>
              </a:p>
            </p:txBody>
          </p:sp>
          <p:sp>
            <p:nvSpPr>
              <p:cNvPr id="282" name="Google Shape;282;p20"/>
              <p:cNvSpPr/>
              <p:nvPr/>
            </p:nvSpPr>
            <p:spPr>
              <a:xfrm>
                <a:off x="8347300" y="173025"/>
                <a:ext cx="171600" cy="171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ato"/>
                  <a:ea typeface="Lato"/>
                  <a:cs typeface="Lato"/>
                  <a:sym typeface="Lato"/>
                </a:endParaRPr>
              </a:p>
            </p:txBody>
          </p:sp>
        </p:grpSp>
      </p:grpSp>
      <p:sp>
        <p:nvSpPr>
          <p:cNvPr id="283" name="Google Shape;283;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84" name="Google Shape;284;p20"/>
          <p:cNvSpPr txBox="1">
            <a:spLocks noGrp="1"/>
          </p:cNvSpPr>
          <p:nvPr>
            <p:ph type="subTitle" idx="1"/>
          </p:nvPr>
        </p:nvSpPr>
        <p:spPr>
          <a:xfrm>
            <a:off x="783588" y="1306475"/>
            <a:ext cx="3680400" cy="525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Inter"/>
              <a:buNone/>
              <a:defRPr sz="1800" b="1">
                <a:solidFill>
                  <a:schemeClr val="dk1"/>
                </a:solidFill>
                <a:latin typeface="Inter"/>
                <a:ea typeface="Inter"/>
                <a:cs typeface="Inter"/>
                <a:sym typeface="Inter"/>
              </a:defRPr>
            </a:lvl1pPr>
            <a:lvl2pPr lvl="1"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2pPr>
            <a:lvl3pPr lvl="2"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3pPr>
            <a:lvl4pPr lvl="3"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4pPr>
            <a:lvl5pPr lvl="4"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5pPr>
            <a:lvl6pPr lvl="5"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6pPr>
            <a:lvl7pPr lvl="6"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7pPr>
            <a:lvl8pPr lvl="7"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8pPr>
            <a:lvl9pPr lvl="8"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9pPr>
          </a:lstStyle>
          <a:p>
            <a:endParaRPr/>
          </a:p>
        </p:txBody>
      </p:sp>
      <p:sp>
        <p:nvSpPr>
          <p:cNvPr id="285" name="Google Shape;285;p20"/>
          <p:cNvSpPr txBox="1">
            <a:spLocks noGrp="1"/>
          </p:cNvSpPr>
          <p:nvPr>
            <p:ph type="subTitle" idx="2"/>
          </p:nvPr>
        </p:nvSpPr>
        <p:spPr>
          <a:xfrm>
            <a:off x="783589" y="1832375"/>
            <a:ext cx="3680400" cy="1027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86" name="Google Shape;286;p20"/>
          <p:cNvSpPr txBox="1">
            <a:spLocks noGrp="1"/>
          </p:cNvSpPr>
          <p:nvPr>
            <p:ph type="subTitle" idx="3"/>
          </p:nvPr>
        </p:nvSpPr>
        <p:spPr>
          <a:xfrm>
            <a:off x="4680010" y="1832375"/>
            <a:ext cx="3680400" cy="1027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87" name="Google Shape;287;p20"/>
          <p:cNvSpPr txBox="1">
            <a:spLocks noGrp="1"/>
          </p:cNvSpPr>
          <p:nvPr>
            <p:ph type="subTitle" idx="4"/>
          </p:nvPr>
        </p:nvSpPr>
        <p:spPr>
          <a:xfrm>
            <a:off x="783589" y="3580700"/>
            <a:ext cx="3680400" cy="1027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88" name="Google Shape;288;p20"/>
          <p:cNvSpPr txBox="1">
            <a:spLocks noGrp="1"/>
          </p:cNvSpPr>
          <p:nvPr>
            <p:ph type="subTitle" idx="5"/>
          </p:nvPr>
        </p:nvSpPr>
        <p:spPr>
          <a:xfrm>
            <a:off x="4680010" y="3580700"/>
            <a:ext cx="3680400" cy="1027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89" name="Google Shape;289;p20"/>
          <p:cNvSpPr txBox="1">
            <a:spLocks noGrp="1"/>
          </p:cNvSpPr>
          <p:nvPr>
            <p:ph type="subTitle" idx="6"/>
          </p:nvPr>
        </p:nvSpPr>
        <p:spPr>
          <a:xfrm>
            <a:off x="783588" y="3054800"/>
            <a:ext cx="3680400" cy="525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Inter"/>
              <a:buNone/>
              <a:defRPr sz="1800" b="1">
                <a:solidFill>
                  <a:schemeClr val="dk1"/>
                </a:solidFill>
                <a:latin typeface="Inter"/>
                <a:ea typeface="Inter"/>
                <a:cs typeface="Inter"/>
                <a:sym typeface="Inter"/>
              </a:defRPr>
            </a:lvl1pPr>
            <a:lvl2pPr lvl="1"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2pPr>
            <a:lvl3pPr lvl="2"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3pPr>
            <a:lvl4pPr lvl="3"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4pPr>
            <a:lvl5pPr lvl="4"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5pPr>
            <a:lvl6pPr lvl="5"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6pPr>
            <a:lvl7pPr lvl="6"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7pPr>
            <a:lvl8pPr lvl="7"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8pPr>
            <a:lvl9pPr lvl="8"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9pPr>
          </a:lstStyle>
          <a:p>
            <a:endParaRPr/>
          </a:p>
        </p:txBody>
      </p:sp>
      <p:sp>
        <p:nvSpPr>
          <p:cNvPr id="290" name="Google Shape;290;p20"/>
          <p:cNvSpPr txBox="1">
            <a:spLocks noGrp="1"/>
          </p:cNvSpPr>
          <p:nvPr>
            <p:ph type="subTitle" idx="7"/>
          </p:nvPr>
        </p:nvSpPr>
        <p:spPr>
          <a:xfrm>
            <a:off x="4680007" y="1306475"/>
            <a:ext cx="3680400" cy="525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Inter"/>
              <a:buNone/>
              <a:defRPr sz="1800" b="1">
                <a:solidFill>
                  <a:schemeClr val="dk1"/>
                </a:solidFill>
                <a:latin typeface="Inter"/>
                <a:ea typeface="Inter"/>
                <a:cs typeface="Inter"/>
                <a:sym typeface="Inter"/>
              </a:defRPr>
            </a:lvl1pPr>
            <a:lvl2pPr lvl="1"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2pPr>
            <a:lvl3pPr lvl="2"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3pPr>
            <a:lvl4pPr lvl="3"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4pPr>
            <a:lvl5pPr lvl="4"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5pPr>
            <a:lvl6pPr lvl="5"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6pPr>
            <a:lvl7pPr lvl="6"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7pPr>
            <a:lvl8pPr lvl="7"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8pPr>
            <a:lvl9pPr lvl="8"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9pPr>
          </a:lstStyle>
          <a:p>
            <a:endParaRPr/>
          </a:p>
        </p:txBody>
      </p:sp>
      <p:sp>
        <p:nvSpPr>
          <p:cNvPr id="291" name="Google Shape;291;p20"/>
          <p:cNvSpPr txBox="1">
            <a:spLocks noGrp="1"/>
          </p:cNvSpPr>
          <p:nvPr>
            <p:ph type="subTitle" idx="8"/>
          </p:nvPr>
        </p:nvSpPr>
        <p:spPr>
          <a:xfrm>
            <a:off x="4680007" y="3054800"/>
            <a:ext cx="3680400" cy="525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Inter"/>
              <a:buNone/>
              <a:defRPr sz="1800" b="1">
                <a:solidFill>
                  <a:schemeClr val="dk1"/>
                </a:solidFill>
                <a:latin typeface="Inter"/>
                <a:ea typeface="Inter"/>
                <a:cs typeface="Inter"/>
                <a:sym typeface="Inter"/>
              </a:defRPr>
            </a:lvl1pPr>
            <a:lvl2pPr lvl="1"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2pPr>
            <a:lvl3pPr lvl="2"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3pPr>
            <a:lvl4pPr lvl="3"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4pPr>
            <a:lvl5pPr lvl="4"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5pPr>
            <a:lvl6pPr lvl="5"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6pPr>
            <a:lvl7pPr lvl="6"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7pPr>
            <a:lvl8pPr lvl="7"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8pPr>
            <a:lvl9pPr lvl="8"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9pPr>
          </a:lstStyle>
          <a:p>
            <a:endParaRPr/>
          </a:p>
        </p:txBody>
      </p:sp>
      <p:grpSp>
        <p:nvGrpSpPr>
          <p:cNvPr id="292" name="Google Shape;292;p20"/>
          <p:cNvGrpSpPr/>
          <p:nvPr/>
        </p:nvGrpSpPr>
        <p:grpSpPr>
          <a:xfrm flipH="1">
            <a:off x="8360404" y="656373"/>
            <a:ext cx="395946" cy="723077"/>
            <a:chOff x="8421918" y="1089498"/>
            <a:chExt cx="395946" cy="723077"/>
          </a:xfrm>
        </p:grpSpPr>
        <p:grpSp>
          <p:nvGrpSpPr>
            <p:cNvPr id="293" name="Google Shape;293;p20"/>
            <p:cNvGrpSpPr/>
            <p:nvPr/>
          </p:nvGrpSpPr>
          <p:grpSpPr>
            <a:xfrm>
              <a:off x="8445669" y="1439387"/>
              <a:ext cx="372195" cy="373188"/>
              <a:chOff x="5511130" y="3329361"/>
              <a:chExt cx="135000" cy="135350"/>
            </a:xfrm>
          </p:grpSpPr>
          <p:sp>
            <p:nvSpPr>
              <p:cNvPr id="294" name="Google Shape;294;p20"/>
              <p:cNvSpPr/>
              <p:nvPr/>
            </p:nvSpPr>
            <p:spPr>
              <a:xfrm>
                <a:off x="5511130" y="3329361"/>
                <a:ext cx="135000" cy="1353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5" name="Google Shape;295;p20"/>
              <p:cNvSpPr/>
              <p:nvPr/>
            </p:nvSpPr>
            <p:spPr>
              <a:xfrm>
                <a:off x="5555659" y="3358932"/>
                <a:ext cx="45600" cy="447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6" name="Google Shape;296;p20"/>
              <p:cNvSpPr/>
              <p:nvPr/>
            </p:nvSpPr>
            <p:spPr>
              <a:xfrm>
                <a:off x="5550709" y="3412130"/>
                <a:ext cx="55661" cy="52581"/>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297" name="Google Shape;297;p20"/>
            <p:cNvGrpSpPr/>
            <p:nvPr/>
          </p:nvGrpSpPr>
          <p:grpSpPr>
            <a:xfrm>
              <a:off x="8421918" y="1089498"/>
              <a:ext cx="243759" cy="244271"/>
              <a:chOff x="5641208" y="3341378"/>
              <a:chExt cx="174300" cy="174654"/>
            </a:xfrm>
          </p:grpSpPr>
          <p:sp>
            <p:nvSpPr>
              <p:cNvPr id="298" name="Google Shape;298;p20"/>
              <p:cNvSpPr/>
              <p:nvPr/>
            </p:nvSpPr>
            <p:spPr>
              <a:xfrm>
                <a:off x="5641208" y="3341378"/>
                <a:ext cx="174300" cy="174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99" name="Google Shape;299;p20"/>
              <p:cNvSpPr/>
              <p:nvPr/>
            </p:nvSpPr>
            <p:spPr>
              <a:xfrm>
                <a:off x="5698669" y="3385150"/>
                <a:ext cx="58800" cy="576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0" name="Google Shape;300;p20"/>
              <p:cNvSpPr/>
              <p:nvPr/>
            </p:nvSpPr>
            <p:spPr>
              <a:xfrm>
                <a:off x="5692281" y="3448182"/>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301"/>
        <p:cNvGrpSpPr/>
        <p:nvPr/>
      </p:nvGrpSpPr>
      <p:grpSpPr>
        <a:xfrm>
          <a:off x="0" y="0"/>
          <a:ext cx="0" cy="0"/>
          <a:chOff x="0" y="0"/>
          <a:chExt cx="0" cy="0"/>
        </a:xfrm>
      </p:grpSpPr>
      <p:grpSp>
        <p:nvGrpSpPr>
          <p:cNvPr id="302" name="Google Shape;302;p21"/>
          <p:cNvGrpSpPr/>
          <p:nvPr/>
        </p:nvGrpSpPr>
        <p:grpSpPr>
          <a:xfrm>
            <a:off x="233650" y="111350"/>
            <a:ext cx="8675100" cy="4932325"/>
            <a:chOff x="233650" y="111350"/>
            <a:chExt cx="8675100" cy="4932325"/>
          </a:xfrm>
        </p:grpSpPr>
        <p:grpSp>
          <p:nvGrpSpPr>
            <p:cNvPr id="303" name="Google Shape;303;p21"/>
            <p:cNvGrpSpPr/>
            <p:nvPr/>
          </p:nvGrpSpPr>
          <p:grpSpPr>
            <a:xfrm>
              <a:off x="233650" y="111350"/>
              <a:ext cx="8675100" cy="4932325"/>
              <a:chOff x="233650" y="111350"/>
              <a:chExt cx="8675100" cy="4932325"/>
            </a:xfrm>
          </p:grpSpPr>
          <p:sp>
            <p:nvSpPr>
              <p:cNvPr id="304" name="Google Shape;304;p21"/>
              <p:cNvSpPr/>
              <p:nvPr/>
            </p:nvSpPr>
            <p:spPr>
              <a:xfrm rot="10800000" flipH="1">
                <a:off x="233650" y="292875"/>
                <a:ext cx="8675100" cy="4750800"/>
              </a:xfrm>
              <a:prstGeom prst="round2SameRect">
                <a:avLst>
                  <a:gd name="adj1" fmla="val 1911"/>
                  <a:gd name="adj2" fmla="val 0"/>
                </a:avLst>
              </a:prstGeom>
              <a:solidFill>
                <a:srgbClr val="DDD0FB">
                  <a:alpha val="1500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ato"/>
                  <a:ea typeface="Lato"/>
                  <a:cs typeface="Lato"/>
                  <a:sym typeface="Lato"/>
                </a:endParaRPr>
              </a:p>
            </p:txBody>
          </p:sp>
          <p:sp>
            <p:nvSpPr>
              <p:cNvPr id="305" name="Google Shape;305;p21"/>
              <p:cNvSpPr/>
              <p:nvPr/>
            </p:nvSpPr>
            <p:spPr>
              <a:xfrm>
                <a:off x="233650" y="111350"/>
                <a:ext cx="8675100" cy="300000"/>
              </a:xfrm>
              <a:prstGeom prst="round2SameRect">
                <a:avLst>
                  <a:gd name="adj1" fmla="val 31225"/>
                  <a:gd name="adj2" fmla="val 0"/>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ato"/>
                  <a:ea typeface="Lato"/>
                  <a:cs typeface="Lato"/>
                  <a:sym typeface="Lato"/>
                </a:endParaRPr>
              </a:p>
            </p:txBody>
          </p:sp>
        </p:grpSp>
        <p:grpSp>
          <p:nvGrpSpPr>
            <p:cNvPr id="306" name="Google Shape;306;p21"/>
            <p:cNvGrpSpPr/>
            <p:nvPr/>
          </p:nvGrpSpPr>
          <p:grpSpPr>
            <a:xfrm>
              <a:off x="8249059" y="184274"/>
              <a:ext cx="571201" cy="152149"/>
              <a:chOff x="7873475" y="173025"/>
              <a:chExt cx="645425" cy="171900"/>
            </a:xfrm>
          </p:grpSpPr>
          <p:sp>
            <p:nvSpPr>
              <p:cNvPr id="307" name="Google Shape;307;p21"/>
              <p:cNvSpPr/>
              <p:nvPr/>
            </p:nvSpPr>
            <p:spPr>
              <a:xfrm>
                <a:off x="7873475" y="173025"/>
                <a:ext cx="171600" cy="171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ato"/>
                  <a:ea typeface="Lato"/>
                  <a:cs typeface="Lato"/>
                  <a:sym typeface="Lato"/>
                </a:endParaRPr>
              </a:p>
            </p:txBody>
          </p:sp>
          <p:sp>
            <p:nvSpPr>
              <p:cNvPr id="308" name="Google Shape;308;p21"/>
              <p:cNvSpPr/>
              <p:nvPr/>
            </p:nvSpPr>
            <p:spPr>
              <a:xfrm>
                <a:off x="8110388" y="173025"/>
                <a:ext cx="171600" cy="171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ato"/>
                  <a:ea typeface="Lato"/>
                  <a:cs typeface="Lato"/>
                  <a:sym typeface="Lato"/>
                </a:endParaRPr>
              </a:p>
            </p:txBody>
          </p:sp>
          <p:sp>
            <p:nvSpPr>
              <p:cNvPr id="309" name="Google Shape;309;p21"/>
              <p:cNvSpPr/>
              <p:nvPr/>
            </p:nvSpPr>
            <p:spPr>
              <a:xfrm>
                <a:off x="8347300" y="173025"/>
                <a:ext cx="171600" cy="171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ato"/>
                  <a:ea typeface="Lato"/>
                  <a:cs typeface="Lato"/>
                  <a:sym typeface="Lato"/>
                </a:endParaRPr>
              </a:p>
            </p:txBody>
          </p:sp>
        </p:grpSp>
      </p:grpSp>
      <p:sp>
        <p:nvSpPr>
          <p:cNvPr id="310" name="Google Shape;310;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11" name="Google Shape;311;p21"/>
          <p:cNvSpPr txBox="1">
            <a:spLocks noGrp="1"/>
          </p:cNvSpPr>
          <p:nvPr>
            <p:ph type="subTitle" idx="1"/>
          </p:nvPr>
        </p:nvSpPr>
        <p:spPr>
          <a:xfrm>
            <a:off x="721133" y="1872438"/>
            <a:ext cx="2459100" cy="1055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12" name="Google Shape;312;p21"/>
          <p:cNvSpPr txBox="1">
            <a:spLocks noGrp="1"/>
          </p:cNvSpPr>
          <p:nvPr>
            <p:ph type="subTitle" idx="2"/>
          </p:nvPr>
        </p:nvSpPr>
        <p:spPr>
          <a:xfrm>
            <a:off x="3342150" y="1872438"/>
            <a:ext cx="2459100" cy="1055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13" name="Google Shape;313;p21"/>
          <p:cNvSpPr txBox="1">
            <a:spLocks noGrp="1"/>
          </p:cNvSpPr>
          <p:nvPr>
            <p:ph type="subTitle" idx="3"/>
          </p:nvPr>
        </p:nvSpPr>
        <p:spPr>
          <a:xfrm>
            <a:off x="5963167" y="1872438"/>
            <a:ext cx="2459700" cy="1055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14" name="Google Shape;314;p21"/>
          <p:cNvSpPr txBox="1">
            <a:spLocks noGrp="1"/>
          </p:cNvSpPr>
          <p:nvPr>
            <p:ph type="subTitle" idx="4"/>
          </p:nvPr>
        </p:nvSpPr>
        <p:spPr>
          <a:xfrm>
            <a:off x="721133" y="3552800"/>
            <a:ext cx="2459100" cy="1055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15" name="Google Shape;315;p21"/>
          <p:cNvSpPr txBox="1">
            <a:spLocks noGrp="1"/>
          </p:cNvSpPr>
          <p:nvPr>
            <p:ph type="subTitle" idx="5"/>
          </p:nvPr>
        </p:nvSpPr>
        <p:spPr>
          <a:xfrm>
            <a:off x="3342150" y="3552800"/>
            <a:ext cx="2459100" cy="1055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16" name="Google Shape;316;p21"/>
          <p:cNvSpPr txBox="1">
            <a:spLocks noGrp="1"/>
          </p:cNvSpPr>
          <p:nvPr>
            <p:ph type="subTitle" idx="6"/>
          </p:nvPr>
        </p:nvSpPr>
        <p:spPr>
          <a:xfrm>
            <a:off x="5963167" y="3552800"/>
            <a:ext cx="2459700" cy="1055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17" name="Google Shape;317;p21"/>
          <p:cNvSpPr txBox="1">
            <a:spLocks noGrp="1"/>
          </p:cNvSpPr>
          <p:nvPr>
            <p:ph type="subTitle" idx="7"/>
          </p:nvPr>
        </p:nvSpPr>
        <p:spPr>
          <a:xfrm>
            <a:off x="721125" y="1455800"/>
            <a:ext cx="2459100" cy="419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Inter"/>
              <a:buNone/>
              <a:defRPr sz="1800" b="1">
                <a:solidFill>
                  <a:schemeClr val="dk1"/>
                </a:solidFill>
                <a:latin typeface="Inter"/>
                <a:ea typeface="Inter"/>
                <a:cs typeface="Inter"/>
                <a:sym typeface="Inter"/>
              </a:defRPr>
            </a:lvl1pPr>
            <a:lvl2pPr lvl="1"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2pPr>
            <a:lvl3pPr lvl="2"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3pPr>
            <a:lvl4pPr lvl="3"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4pPr>
            <a:lvl5pPr lvl="4"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5pPr>
            <a:lvl6pPr lvl="5"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6pPr>
            <a:lvl7pPr lvl="6"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7pPr>
            <a:lvl8pPr lvl="7"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8pPr>
            <a:lvl9pPr lvl="8"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9pPr>
          </a:lstStyle>
          <a:p>
            <a:endParaRPr/>
          </a:p>
        </p:txBody>
      </p:sp>
      <p:sp>
        <p:nvSpPr>
          <p:cNvPr id="318" name="Google Shape;318;p21"/>
          <p:cNvSpPr txBox="1">
            <a:spLocks noGrp="1"/>
          </p:cNvSpPr>
          <p:nvPr>
            <p:ph type="subTitle" idx="8"/>
          </p:nvPr>
        </p:nvSpPr>
        <p:spPr>
          <a:xfrm>
            <a:off x="3342148" y="1455800"/>
            <a:ext cx="2459100" cy="419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Inter"/>
              <a:buNone/>
              <a:defRPr sz="1800" b="1">
                <a:solidFill>
                  <a:schemeClr val="dk1"/>
                </a:solidFill>
                <a:latin typeface="Inter"/>
                <a:ea typeface="Inter"/>
                <a:cs typeface="Inter"/>
                <a:sym typeface="Inter"/>
              </a:defRPr>
            </a:lvl1pPr>
            <a:lvl2pPr lvl="1"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2pPr>
            <a:lvl3pPr lvl="2"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3pPr>
            <a:lvl4pPr lvl="3"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4pPr>
            <a:lvl5pPr lvl="4"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5pPr>
            <a:lvl6pPr lvl="5"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6pPr>
            <a:lvl7pPr lvl="6"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7pPr>
            <a:lvl8pPr lvl="7"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8pPr>
            <a:lvl9pPr lvl="8"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9pPr>
          </a:lstStyle>
          <a:p>
            <a:endParaRPr/>
          </a:p>
        </p:txBody>
      </p:sp>
      <p:sp>
        <p:nvSpPr>
          <p:cNvPr id="319" name="Google Shape;319;p21"/>
          <p:cNvSpPr txBox="1">
            <a:spLocks noGrp="1"/>
          </p:cNvSpPr>
          <p:nvPr>
            <p:ph type="subTitle" idx="9"/>
          </p:nvPr>
        </p:nvSpPr>
        <p:spPr>
          <a:xfrm>
            <a:off x="5963170" y="1455800"/>
            <a:ext cx="2459700" cy="419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Inter"/>
              <a:buNone/>
              <a:defRPr sz="1800" b="1">
                <a:solidFill>
                  <a:schemeClr val="dk1"/>
                </a:solidFill>
                <a:latin typeface="Inter"/>
                <a:ea typeface="Inter"/>
                <a:cs typeface="Inter"/>
                <a:sym typeface="Inter"/>
              </a:defRPr>
            </a:lvl1pPr>
            <a:lvl2pPr lvl="1"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2pPr>
            <a:lvl3pPr lvl="2"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3pPr>
            <a:lvl4pPr lvl="3"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4pPr>
            <a:lvl5pPr lvl="4"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5pPr>
            <a:lvl6pPr lvl="5"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6pPr>
            <a:lvl7pPr lvl="6"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7pPr>
            <a:lvl8pPr lvl="7"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8pPr>
            <a:lvl9pPr lvl="8"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9pPr>
          </a:lstStyle>
          <a:p>
            <a:endParaRPr/>
          </a:p>
        </p:txBody>
      </p:sp>
      <p:sp>
        <p:nvSpPr>
          <p:cNvPr id="320" name="Google Shape;320;p21"/>
          <p:cNvSpPr txBox="1">
            <a:spLocks noGrp="1"/>
          </p:cNvSpPr>
          <p:nvPr>
            <p:ph type="subTitle" idx="13"/>
          </p:nvPr>
        </p:nvSpPr>
        <p:spPr>
          <a:xfrm>
            <a:off x="721125" y="3131675"/>
            <a:ext cx="2459100" cy="419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Inter"/>
              <a:buNone/>
              <a:defRPr sz="1800" b="1">
                <a:solidFill>
                  <a:schemeClr val="dk1"/>
                </a:solidFill>
                <a:latin typeface="Inter"/>
                <a:ea typeface="Inter"/>
                <a:cs typeface="Inter"/>
                <a:sym typeface="Inter"/>
              </a:defRPr>
            </a:lvl1pPr>
            <a:lvl2pPr lvl="1"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2pPr>
            <a:lvl3pPr lvl="2"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3pPr>
            <a:lvl4pPr lvl="3"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4pPr>
            <a:lvl5pPr lvl="4"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5pPr>
            <a:lvl6pPr lvl="5"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6pPr>
            <a:lvl7pPr lvl="6"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7pPr>
            <a:lvl8pPr lvl="7"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8pPr>
            <a:lvl9pPr lvl="8"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9pPr>
          </a:lstStyle>
          <a:p>
            <a:endParaRPr/>
          </a:p>
        </p:txBody>
      </p:sp>
      <p:sp>
        <p:nvSpPr>
          <p:cNvPr id="321" name="Google Shape;321;p21"/>
          <p:cNvSpPr txBox="1">
            <a:spLocks noGrp="1"/>
          </p:cNvSpPr>
          <p:nvPr>
            <p:ph type="subTitle" idx="14"/>
          </p:nvPr>
        </p:nvSpPr>
        <p:spPr>
          <a:xfrm>
            <a:off x="3342231" y="3131675"/>
            <a:ext cx="2459100" cy="419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Inter"/>
              <a:buNone/>
              <a:defRPr sz="1800" b="1">
                <a:solidFill>
                  <a:schemeClr val="dk1"/>
                </a:solidFill>
                <a:latin typeface="Inter"/>
                <a:ea typeface="Inter"/>
                <a:cs typeface="Inter"/>
                <a:sym typeface="Inter"/>
              </a:defRPr>
            </a:lvl1pPr>
            <a:lvl2pPr lvl="1"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2pPr>
            <a:lvl3pPr lvl="2"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3pPr>
            <a:lvl4pPr lvl="3"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4pPr>
            <a:lvl5pPr lvl="4"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5pPr>
            <a:lvl6pPr lvl="5"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6pPr>
            <a:lvl7pPr lvl="6"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7pPr>
            <a:lvl8pPr lvl="7"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8pPr>
            <a:lvl9pPr lvl="8"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9pPr>
          </a:lstStyle>
          <a:p>
            <a:endParaRPr/>
          </a:p>
        </p:txBody>
      </p:sp>
      <p:sp>
        <p:nvSpPr>
          <p:cNvPr id="322" name="Google Shape;322;p21"/>
          <p:cNvSpPr txBox="1">
            <a:spLocks noGrp="1"/>
          </p:cNvSpPr>
          <p:nvPr>
            <p:ph type="subTitle" idx="15"/>
          </p:nvPr>
        </p:nvSpPr>
        <p:spPr>
          <a:xfrm>
            <a:off x="5963470" y="3131675"/>
            <a:ext cx="2459100" cy="4191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Inter"/>
              <a:buNone/>
              <a:defRPr sz="1800" b="1">
                <a:solidFill>
                  <a:schemeClr val="dk1"/>
                </a:solidFill>
                <a:latin typeface="Inter"/>
                <a:ea typeface="Inter"/>
                <a:cs typeface="Inter"/>
                <a:sym typeface="Inter"/>
              </a:defRPr>
            </a:lvl1pPr>
            <a:lvl2pPr lvl="1"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2pPr>
            <a:lvl3pPr lvl="2"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3pPr>
            <a:lvl4pPr lvl="3"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4pPr>
            <a:lvl5pPr lvl="4"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5pPr>
            <a:lvl6pPr lvl="5"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6pPr>
            <a:lvl7pPr lvl="6"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7pPr>
            <a:lvl8pPr lvl="7"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8pPr>
            <a:lvl9pPr lvl="8"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335"/>
        <p:cNvGrpSpPr/>
        <p:nvPr/>
      </p:nvGrpSpPr>
      <p:grpSpPr>
        <a:xfrm>
          <a:off x="0" y="0"/>
          <a:ext cx="0" cy="0"/>
          <a:chOff x="0" y="0"/>
          <a:chExt cx="0" cy="0"/>
        </a:xfrm>
      </p:grpSpPr>
      <p:grpSp>
        <p:nvGrpSpPr>
          <p:cNvPr id="336" name="Google Shape;336;p23"/>
          <p:cNvGrpSpPr/>
          <p:nvPr/>
        </p:nvGrpSpPr>
        <p:grpSpPr>
          <a:xfrm>
            <a:off x="233650" y="111350"/>
            <a:ext cx="8675100" cy="4932325"/>
            <a:chOff x="233650" y="111350"/>
            <a:chExt cx="8675100" cy="4932325"/>
          </a:xfrm>
        </p:grpSpPr>
        <p:grpSp>
          <p:nvGrpSpPr>
            <p:cNvPr id="337" name="Google Shape;337;p23"/>
            <p:cNvGrpSpPr/>
            <p:nvPr/>
          </p:nvGrpSpPr>
          <p:grpSpPr>
            <a:xfrm>
              <a:off x="233650" y="111350"/>
              <a:ext cx="8675100" cy="4932325"/>
              <a:chOff x="233650" y="111350"/>
              <a:chExt cx="8675100" cy="4932325"/>
            </a:xfrm>
          </p:grpSpPr>
          <p:sp>
            <p:nvSpPr>
              <p:cNvPr id="338" name="Google Shape;338;p23"/>
              <p:cNvSpPr/>
              <p:nvPr/>
            </p:nvSpPr>
            <p:spPr>
              <a:xfrm rot="10800000" flipH="1">
                <a:off x="233650" y="292875"/>
                <a:ext cx="8675100" cy="4750800"/>
              </a:xfrm>
              <a:prstGeom prst="round2SameRect">
                <a:avLst>
                  <a:gd name="adj1" fmla="val 1911"/>
                  <a:gd name="adj2" fmla="val 0"/>
                </a:avLst>
              </a:prstGeom>
              <a:solidFill>
                <a:srgbClr val="DDD0FB">
                  <a:alpha val="1500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ato"/>
                  <a:ea typeface="Lato"/>
                  <a:cs typeface="Lato"/>
                  <a:sym typeface="Lato"/>
                </a:endParaRPr>
              </a:p>
            </p:txBody>
          </p:sp>
          <p:sp>
            <p:nvSpPr>
              <p:cNvPr id="339" name="Google Shape;339;p23"/>
              <p:cNvSpPr/>
              <p:nvPr/>
            </p:nvSpPr>
            <p:spPr>
              <a:xfrm>
                <a:off x="233650" y="111350"/>
                <a:ext cx="8675100" cy="300000"/>
              </a:xfrm>
              <a:prstGeom prst="round2SameRect">
                <a:avLst>
                  <a:gd name="adj1" fmla="val 31225"/>
                  <a:gd name="adj2" fmla="val 0"/>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ato"/>
                  <a:ea typeface="Lato"/>
                  <a:cs typeface="Lato"/>
                  <a:sym typeface="Lato"/>
                </a:endParaRPr>
              </a:p>
            </p:txBody>
          </p:sp>
        </p:grpSp>
        <p:grpSp>
          <p:nvGrpSpPr>
            <p:cNvPr id="340" name="Google Shape;340;p23"/>
            <p:cNvGrpSpPr/>
            <p:nvPr/>
          </p:nvGrpSpPr>
          <p:grpSpPr>
            <a:xfrm>
              <a:off x="8249059" y="184274"/>
              <a:ext cx="571201" cy="152149"/>
              <a:chOff x="7873475" y="173025"/>
              <a:chExt cx="645425" cy="171900"/>
            </a:xfrm>
          </p:grpSpPr>
          <p:sp>
            <p:nvSpPr>
              <p:cNvPr id="341" name="Google Shape;341;p23"/>
              <p:cNvSpPr/>
              <p:nvPr/>
            </p:nvSpPr>
            <p:spPr>
              <a:xfrm>
                <a:off x="7873475" y="173025"/>
                <a:ext cx="171600" cy="171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ato"/>
                  <a:ea typeface="Lato"/>
                  <a:cs typeface="Lato"/>
                  <a:sym typeface="Lato"/>
                </a:endParaRPr>
              </a:p>
            </p:txBody>
          </p:sp>
          <p:sp>
            <p:nvSpPr>
              <p:cNvPr id="342" name="Google Shape;342;p23"/>
              <p:cNvSpPr/>
              <p:nvPr/>
            </p:nvSpPr>
            <p:spPr>
              <a:xfrm>
                <a:off x="8110388" y="173025"/>
                <a:ext cx="171600" cy="171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ato"/>
                  <a:ea typeface="Lato"/>
                  <a:cs typeface="Lato"/>
                  <a:sym typeface="Lato"/>
                </a:endParaRPr>
              </a:p>
            </p:txBody>
          </p:sp>
          <p:sp>
            <p:nvSpPr>
              <p:cNvPr id="343" name="Google Shape;343;p23"/>
              <p:cNvSpPr/>
              <p:nvPr/>
            </p:nvSpPr>
            <p:spPr>
              <a:xfrm>
                <a:off x="8347300" y="173025"/>
                <a:ext cx="171600" cy="171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ato"/>
                  <a:ea typeface="Lato"/>
                  <a:cs typeface="Lato"/>
                  <a:sym typeface="Lato"/>
                </a:endParaRPr>
              </a:p>
            </p:txBody>
          </p:sp>
        </p:grpSp>
      </p:grpSp>
      <p:grpSp>
        <p:nvGrpSpPr>
          <p:cNvPr id="344" name="Google Shape;344;p23"/>
          <p:cNvGrpSpPr/>
          <p:nvPr/>
        </p:nvGrpSpPr>
        <p:grpSpPr>
          <a:xfrm>
            <a:off x="6625302" y="2529324"/>
            <a:ext cx="1911900" cy="2079176"/>
            <a:chOff x="3285302" y="215449"/>
            <a:chExt cx="1911900" cy="2079176"/>
          </a:xfrm>
        </p:grpSpPr>
        <p:sp>
          <p:nvSpPr>
            <p:cNvPr id="345" name="Google Shape;345;p23"/>
            <p:cNvSpPr/>
            <p:nvPr/>
          </p:nvSpPr>
          <p:spPr>
            <a:xfrm>
              <a:off x="3285302" y="215449"/>
              <a:ext cx="1911900" cy="2079176"/>
            </a:xfrm>
            <a:custGeom>
              <a:avLst/>
              <a:gdLst/>
              <a:ahLst/>
              <a:cxnLst/>
              <a:rect l="l" t="t" r="r" b="b"/>
              <a:pathLst>
                <a:path w="856" h="935" extrusionOk="0">
                  <a:moveTo>
                    <a:pt x="428" y="812"/>
                  </a:moveTo>
                  <a:cubicBezTo>
                    <a:pt x="216" y="812"/>
                    <a:pt x="44" y="640"/>
                    <a:pt x="44" y="428"/>
                  </a:cubicBezTo>
                  <a:cubicBezTo>
                    <a:pt x="44" y="216"/>
                    <a:pt x="216" y="44"/>
                    <a:pt x="428" y="44"/>
                  </a:cubicBezTo>
                  <a:cubicBezTo>
                    <a:pt x="640" y="44"/>
                    <a:pt x="812" y="216"/>
                    <a:pt x="812" y="428"/>
                  </a:cubicBezTo>
                  <a:cubicBezTo>
                    <a:pt x="812" y="640"/>
                    <a:pt x="640" y="812"/>
                    <a:pt x="428" y="812"/>
                  </a:cubicBezTo>
                  <a:moveTo>
                    <a:pt x="428" y="0"/>
                  </a:moveTo>
                  <a:cubicBezTo>
                    <a:pt x="192" y="0"/>
                    <a:pt x="0" y="192"/>
                    <a:pt x="0" y="428"/>
                  </a:cubicBezTo>
                  <a:cubicBezTo>
                    <a:pt x="0" y="639"/>
                    <a:pt x="153" y="814"/>
                    <a:pt x="353" y="849"/>
                  </a:cubicBezTo>
                  <a:cubicBezTo>
                    <a:pt x="428" y="935"/>
                    <a:pt x="428" y="935"/>
                    <a:pt x="428" y="935"/>
                  </a:cubicBezTo>
                  <a:cubicBezTo>
                    <a:pt x="503" y="849"/>
                    <a:pt x="503" y="849"/>
                    <a:pt x="503" y="849"/>
                  </a:cubicBezTo>
                  <a:cubicBezTo>
                    <a:pt x="704" y="814"/>
                    <a:pt x="856" y="639"/>
                    <a:pt x="856" y="428"/>
                  </a:cubicBezTo>
                  <a:cubicBezTo>
                    <a:pt x="856" y="192"/>
                    <a:pt x="664" y="0"/>
                    <a:pt x="42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6" name="Google Shape;346;p23"/>
            <p:cNvSpPr/>
            <p:nvPr/>
          </p:nvSpPr>
          <p:spPr>
            <a:xfrm>
              <a:off x="3384311" y="312750"/>
              <a:ext cx="1713900" cy="1708500"/>
            </a:xfrm>
            <a:prstGeom prst="ellipse">
              <a:avLst/>
            </a:prstGeom>
            <a:solidFill>
              <a:srgbClr val="DDD0FB">
                <a:alpha val="15000"/>
              </a:srgbClr>
            </a:solidFill>
            <a:ln w="1905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7" name="Google Shape;347;p23"/>
            <p:cNvSpPr/>
            <p:nvPr/>
          </p:nvSpPr>
          <p:spPr>
            <a:xfrm>
              <a:off x="3582329" y="1270400"/>
              <a:ext cx="324340" cy="561617"/>
            </a:xfrm>
            <a:custGeom>
              <a:avLst/>
              <a:gdLst/>
              <a:ahLst/>
              <a:cxnLst/>
              <a:rect l="l" t="t" r="r" b="b"/>
              <a:pathLst>
                <a:path w="145" h="253" extrusionOk="0">
                  <a:moveTo>
                    <a:pt x="130" y="12"/>
                  </a:moveTo>
                  <a:cubicBezTo>
                    <a:pt x="115" y="0"/>
                    <a:pt x="94" y="2"/>
                    <a:pt x="82" y="16"/>
                  </a:cubicBezTo>
                  <a:cubicBezTo>
                    <a:pt x="79" y="19"/>
                    <a:pt x="26" y="82"/>
                    <a:pt x="0" y="196"/>
                  </a:cubicBezTo>
                  <a:cubicBezTo>
                    <a:pt x="17" y="217"/>
                    <a:pt x="37" y="236"/>
                    <a:pt x="58" y="253"/>
                  </a:cubicBezTo>
                  <a:cubicBezTo>
                    <a:pt x="76" y="130"/>
                    <a:pt x="132" y="62"/>
                    <a:pt x="133" y="60"/>
                  </a:cubicBezTo>
                  <a:cubicBezTo>
                    <a:pt x="145" y="46"/>
                    <a:pt x="144" y="25"/>
                    <a:pt x="130" y="1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8" name="Google Shape;348;p23"/>
            <p:cNvSpPr/>
            <p:nvPr/>
          </p:nvSpPr>
          <p:spPr>
            <a:xfrm>
              <a:off x="4582663" y="1270400"/>
              <a:ext cx="324340" cy="553081"/>
            </a:xfrm>
            <a:custGeom>
              <a:avLst/>
              <a:gdLst/>
              <a:ahLst/>
              <a:cxnLst/>
              <a:rect l="l" t="t" r="r" b="b"/>
              <a:pathLst>
                <a:path w="145" h="249" extrusionOk="0">
                  <a:moveTo>
                    <a:pt x="16" y="12"/>
                  </a:moveTo>
                  <a:cubicBezTo>
                    <a:pt x="2" y="24"/>
                    <a:pt x="0" y="46"/>
                    <a:pt x="13" y="60"/>
                  </a:cubicBezTo>
                  <a:cubicBezTo>
                    <a:pt x="13" y="61"/>
                    <a:pt x="69" y="128"/>
                    <a:pt x="87" y="249"/>
                  </a:cubicBezTo>
                  <a:cubicBezTo>
                    <a:pt x="108" y="232"/>
                    <a:pt x="128" y="213"/>
                    <a:pt x="145" y="191"/>
                  </a:cubicBezTo>
                  <a:cubicBezTo>
                    <a:pt x="119" y="80"/>
                    <a:pt x="67" y="19"/>
                    <a:pt x="64" y="16"/>
                  </a:cubicBezTo>
                  <a:cubicBezTo>
                    <a:pt x="52" y="2"/>
                    <a:pt x="31" y="0"/>
                    <a:pt x="16" y="1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9" name="Google Shape;349;p23"/>
            <p:cNvSpPr/>
            <p:nvPr/>
          </p:nvSpPr>
          <p:spPr>
            <a:xfrm>
              <a:off x="4176384" y="944354"/>
              <a:ext cx="129736" cy="305561"/>
            </a:xfrm>
            <a:custGeom>
              <a:avLst/>
              <a:gdLst/>
              <a:ahLst/>
              <a:cxnLst/>
              <a:rect l="l" t="t" r="r" b="b"/>
              <a:pathLst>
                <a:path w="58" h="137" extrusionOk="0">
                  <a:moveTo>
                    <a:pt x="58" y="29"/>
                  </a:moveTo>
                  <a:cubicBezTo>
                    <a:pt x="58" y="108"/>
                    <a:pt x="58" y="108"/>
                    <a:pt x="58" y="108"/>
                  </a:cubicBezTo>
                  <a:cubicBezTo>
                    <a:pt x="58" y="124"/>
                    <a:pt x="45" y="137"/>
                    <a:pt x="29" y="137"/>
                  </a:cubicBezTo>
                  <a:cubicBezTo>
                    <a:pt x="13" y="137"/>
                    <a:pt x="0" y="124"/>
                    <a:pt x="0" y="108"/>
                  </a:cubicBezTo>
                  <a:cubicBezTo>
                    <a:pt x="0" y="29"/>
                    <a:pt x="0" y="29"/>
                    <a:pt x="0" y="29"/>
                  </a:cubicBezTo>
                  <a:cubicBezTo>
                    <a:pt x="0" y="13"/>
                    <a:pt x="13" y="0"/>
                    <a:pt x="29" y="0"/>
                  </a:cubicBezTo>
                  <a:cubicBezTo>
                    <a:pt x="45" y="0"/>
                    <a:pt x="58" y="13"/>
                    <a:pt x="58" y="2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0" name="Google Shape;350;p23"/>
            <p:cNvSpPr/>
            <p:nvPr/>
          </p:nvSpPr>
          <p:spPr>
            <a:xfrm>
              <a:off x="4021041" y="1179926"/>
              <a:ext cx="440420" cy="187774"/>
            </a:xfrm>
            <a:custGeom>
              <a:avLst/>
              <a:gdLst/>
              <a:ahLst/>
              <a:cxnLst/>
              <a:rect l="l" t="t" r="r" b="b"/>
              <a:pathLst>
                <a:path w="198" h="84" extrusionOk="0">
                  <a:moveTo>
                    <a:pt x="156" y="84"/>
                  </a:moveTo>
                  <a:cubicBezTo>
                    <a:pt x="42" y="84"/>
                    <a:pt x="42" y="84"/>
                    <a:pt x="42" y="84"/>
                  </a:cubicBezTo>
                  <a:cubicBezTo>
                    <a:pt x="19" y="84"/>
                    <a:pt x="0" y="65"/>
                    <a:pt x="0" y="42"/>
                  </a:cubicBezTo>
                  <a:cubicBezTo>
                    <a:pt x="0" y="42"/>
                    <a:pt x="0" y="42"/>
                    <a:pt x="0" y="42"/>
                  </a:cubicBezTo>
                  <a:cubicBezTo>
                    <a:pt x="0" y="19"/>
                    <a:pt x="19" y="0"/>
                    <a:pt x="42" y="0"/>
                  </a:cubicBezTo>
                  <a:cubicBezTo>
                    <a:pt x="156" y="0"/>
                    <a:pt x="156" y="0"/>
                    <a:pt x="156" y="0"/>
                  </a:cubicBezTo>
                  <a:cubicBezTo>
                    <a:pt x="179" y="0"/>
                    <a:pt x="198" y="19"/>
                    <a:pt x="198" y="42"/>
                  </a:cubicBezTo>
                  <a:cubicBezTo>
                    <a:pt x="198" y="42"/>
                    <a:pt x="198" y="42"/>
                    <a:pt x="198" y="42"/>
                  </a:cubicBezTo>
                  <a:cubicBezTo>
                    <a:pt x="198" y="65"/>
                    <a:pt x="179" y="84"/>
                    <a:pt x="156" y="84"/>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1" name="Google Shape;351;p23"/>
            <p:cNvSpPr/>
            <p:nvPr/>
          </p:nvSpPr>
          <p:spPr>
            <a:xfrm>
              <a:off x="3776933" y="1231137"/>
              <a:ext cx="926932" cy="392619"/>
            </a:xfrm>
            <a:custGeom>
              <a:avLst/>
              <a:gdLst/>
              <a:ahLst/>
              <a:cxnLst/>
              <a:rect l="l" t="t" r="r" b="b"/>
              <a:pathLst>
                <a:path w="415" h="176" extrusionOk="0">
                  <a:moveTo>
                    <a:pt x="327" y="176"/>
                  </a:moveTo>
                  <a:cubicBezTo>
                    <a:pt x="88" y="176"/>
                    <a:pt x="88" y="176"/>
                    <a:pt x="88" y="176"/>
                  </a:cubicBezTo>
                  <a:cubicBezTo>
                    <a:pt x="40" y="176"/>
                    <a:pt x="0" y="136"/>
                    <a:pt x="0" y="88"/>
                  </a:cubicBezTo>
                  <a:cubicBezTo>
                    <a:pt x="0" y="88"/>
                    <a:pt x="0" y="88"/>
                    <a:pt x="0" y="88"/>
                  </a:cubicBezTo>
                  <a:cubicBezTo>
                    <a:pt x="0" y="39"/>
                    <a:pt x="40" y="0"/>
                    <a:pt x="88" y="0"/>
                  </a:cubicBezTo>
                  <a:cubicBezTo>
                    <a:pt x="327" y="0"/>
                    <a:pt x="327" y="0"/>
                    <a:pt x="327" y="0"/>
                  </a:cubicBezTo>
                  <a:cubicBezTo>
                    <a:pt x="376" y="0"/>
                    <a:pt x="415" y="39"/>
                    <a:pt x="415" y="88"/>
                  </a:cubicBezTo>
                  <a:cubicBezTo>
                    <a:pt x="415" y="88"/>
                    <a:pt x="415" y="88"/>
                    <a:pt x="415" y="88"/>
                  </a:cubicBezTo>
                  <a:cubicBezTo>
                    <a:pt x="415" y="136"/>
                    <a:pt x="376" y="176"/>
                    <a:pt x="327" y="176"/>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2" name="Google Shape;352;p23"/>
            <p:cNvSpPr/>
            <p:nvPr/>
          </p:nvSpPr>
          <p:spPr>
            <a:xfrm>
              <a:off x="4089324" y="1145785"/>
              <a:ext cx="305563" cy="128028"/>
            </a:xfrm>
            <a:custGeom>
              <a:avLst/>
              <a:gdLst/>
              <a:ahLst/>
              <a:cxnLst/>
              <a:rect l="l" t="t" r="r" b="b"/>
              <a:pathLst>
                <a:path w="137" h="58" extrusionOk="0">
                  <a:moveTo>
                    <a:pt x="108" y="58"/>
                  </a:moveTo>
                  <a:cubicBezTo>
                    <a:pt x="29" y="58"/>
                    <a:pt x="29" y="58"/>
                    <a:pt x="29" y="58"/>
                  </a:cubicBezTo>
                  <a:cubicBezTo>
                    <a:pt x="13" y="58"/>
                    <a:pt x="0" y="45"/>
                    <a:pt x="0" y="29"/>
                  </a:cubicBezTo>
                  <a:cubicBezTo>
                    <a:pt x="0" y="29"/>
                    <a:pt x="0" y="29"/>
                    <a:pt x="0" y="29"/>
                  </a:cubicBezTo>
                  <a:cubicBezTo>
                    <a:pt x="0" y="13"/>
                    <a:pt x="13" y="0"/>
                    <a:pt x="29" y="0"/>
                  </a:cubicBezTo>
                  <a:cubicBezTo>
                    <a:pt x="108" y="0"/>
                    <a:pt x="108" y="0"/>
                    <a:pt x="108" y="0"/>
                  </a:cubicBezTo>
                  <a:cubicBezTo>
                    <a:pt x="124" y="0"/>
                    <a:pt x="137" y="13"/>
                    <a:pt x="137" y="29"/>
                  </a:cubicBezTo>
                  <a:cubicBezTo>
                    <a:pt x="137" y="29"/>
                    <a:pt x="137" y="29"/>
                    <a:pt x="137" y="29"/>
                  </a:cubicBezTo>
                  <a:cubicBezTo>
                    <a:pt x="137" y="45"/>
                    <a:pt x="124" y="58"/>
                    <a:pt x="108" y="58"/>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3" name="Google Shape;353;p23"/>
            <p:cNvSpPr/>
            <p:nvPr/>
          </p:nvSpPr>
          <p:spPr>
            <a:xfrm>
              <a:off x="3881063" y="1212360"/>
              <a:ext cx="716962" cy="800602"/>
            </a:xfrm>
            <a:custGeom>
              <a:avLst/>
              <a:gdLst/>
              <a:ahLst/>
              <a:cxnLst/>
              <a:rect l="l" t="t" r="r" b="b"/>
              <a:pathLst>
                <a:path w="321" h="360" extrusionOk="0">
                  <a:moveTo>
                    <a:pt x="205" y="0"/>
                  </a:moveTo>
                  <a:cubicBezTo>
                    <a:pt x="116" y="0"/>
                    <a:pt x="116" y="0"/>
                    <a:pt x="116" y="0"/>
                  </a:cubicBezTo>
                  <a:cubicBezTo>
                    <a:pt x="52" y="0"/>
                    <a:pt x="0" y="52"/>
                    <a:pt x="0" y="115"/>
                  </a:cubicBezTo>
                  <a:cubicBezTo>
                    <a:pt x="0" y="291"/>
                    <a:pt x="0" y="291"/>
                    <a:pt x="0" y="291"/>
                  </a:cubicBezTo>
                  <a:cubicBezTo>
                    <a:pt x="0" y="325"/>
                    <a:pt x="0" y="325"/>
                    <a:pt x="0" y="325"/>
                  </a:cubicBezTo>
                  <a:cubicBezTo>
                    <a:pt x="49" y="347"/>
                    <a:pt x="103" y="360"/>
                    <a:pt x="161" y="360"/>
                  </a:cubicBezTo>
                  <a:cubicBezTo>
                    <a:pt x="218" y="360"/>
                    <a:pt x="272" y="347"/>
                    <a:pt x="321" y="325"/>
                  </a:cubicBezTo>
                  <a:cubicBezTo>
                    <a:pt x="321" y="282"/>
                    <a:pt x="321" y="282"/>
                    <a:pt x="321" y="282"/>
                  </a:cubicBezTo>
                  <a:cubicBezTo>
                    <a:pt x="321" y="115"/>
                    <a:pt x="321" y="115"/>
                    <a:pt x="321" y="115"/>
                  </a:cubicBezTo>
                  <a:cubicBezTo>
                    <a:pt x="321" y="52"/>
                    <a:pt x="269" y="0"/>
                    <a:pt x="205"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4" name="Google Shape;354;p23"/>
            <p:cNvSpPr/>
            <p:nvPr/>
          </p:nvSpPr>
          <p:spPr>
            <a:xfrm>
              <a:off x="4162727" y="275195"/>
              <a:ext cx="158700" cy="1587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5" name="Google Shape;355;p23"/>
            <p:cNvSpPr/>
            <p:nvPr/>
          </p:nvSpPr>
          <p:spPr>
            <a:xfrm>
              <a:off x="4219060" y="420294"/>
              <a:ext cx="44383" cy="150219"/>
            </a:xfrm>
            <a:custGeom>
              <a:avLst/>
              <a:gdLst/>
              <a:ahLst/>
              <a:cxnLst/>
              <a:rect l="l" t="t" r="r" b="b"/>
              <a:pathLst>
                <a:path w="20" h="68" extrusionOk="0">
                  <a:moveTo>
                    <a:pt x="10" y="68"/>
                  </a:moveTo>
                  <a:cubicBezTo>
                    <a:pt x="10" y="68"/>
                    <a:pt x="10" y="68"/>
                    <a:pt x="10" y="68"/>
                  </a:cubicBezTo>
                  <a:cubicBezTo>
                    <a:pt x="5" y="68"/>
                    <a:pt x="0" y="64"/>
                    <a:pt x="0" y="58"/>
                  </a:cubicBezTo>
                  <a:cubicBezTo>
                    <a:pt x="0" y="10"/>
                    <a:pt x="0" y="10"/>
                    <a:pt x="0" y="10"/>
                  </a:cubicBezTo>
                  <a:cubicBezTo>
                    <a:pt x="0" y="4"/>
                    <a:pt x="5" y="0"/>
                    <a:pt x="10" y="0"/>
                  </a:cubicBezTo>
                  <a:cubicBezTo>
                    <a:pt x="10" y="0"/>
                    <a:pt x="10" y="0"/>
                    <a:pt x="10" y="0"/>
                  </a:cubicBezTo>
                  <a:cubicBezTo>
                    <a:pt x="16" y="0"/>
                    <a:pt x="20" y="4"/>
                    <a:pt x="20" y="10"/>
                  </a:cubicBezTo>
                  <a:cubicBezTo>
                    <a:pt x="20" y="58"/>
                    <a:pt x="20" y="58"/>
                    <a:pt x="20" y="58"/>
                  </a:cubicBezTo>
                  <a:cubicBezTo>
                    <a:pt x="20" y="64"/>
                    <a:pt x="16" y="68"/>
                    <a:pt x="10" y="6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6" name="Google Shape;356;p23"/>
            <p:cNvSpPr/>
            <p:nvPr/>
          </p:nvSpPr>
          <p:spPr>
            <a:xfrm>
              <a:off x="4111516" y="486868"/>
              <a:ext cx="266301" cy="64867"/>
            </a:xfrm>
            <a:custGeom>
              <a:avLst/>
              <a:gdLst/>
              <a:ahLst/>
              <a:cxnLst/>
              <a:rect l="l" t="t" r="r" b="b"/>
              <a:pathLst>
                <a:path w="119" h="29" extrusionOk="0">
                  <a:moveTo>
                    <a:pt x="104" y="29"/>
                  </a:moveTo>
                  <a:cubicBezTo>
                    <a:pt x="15" y="29"/>
                    <a:pt x="15" y="29"/>
                    <a:pt x="15" y="29"/>
                  </a:cubicBezTo>
                  <a:cubicBezTo>
                    <a:pt x="7" y="29"/>
                    <a:pt x="0" y="22"/>
                    <a:pt x="0" y="14"/>
                  </a:cubicBezTo>
                  <a:cubicBezTo>
                    <a:pt x="0" y="14"/>
                    <a:pt x="0" y="14"/>
                    <a:pt x="0" y="14"/>
                  </a:cubicBezTo>
                  <a:cubicBezTo>
                    <a:pt x="0" y="6"/>
                    <a:pt x="7" y="0"/>
                    <a:pt x="15" y="0"/>
                  </a:cubicBezTo>
                  <a:cubicBezTo>
                    <a:pt x="104" y="0"/>
                    <a:pt x="104" y="0"/>
                    <a:pt x="104" y="0"/>
                  </a:cubicBezTo>
                  <a:cubicBezTo>
                    <a:pt x="112" y="0"/>
                    <a:pt x="119" y="6"/>
                    <a:pt x="119" y="14"/>
                  </a:cubicBezTo>
                  <a:cubicBezTo>
                    <a:pt x="119" y="14"/>
                    <a:pt x="119" y="14"/>
                    <a:pt x="119" y="14"/>
                  </a:cubicBezTo>
                  <a:cubicBezTo>
                    <a:pt x="119" y="22"/>
                    <a:pt x="112" y="29"/>
                    <a:pt x="104" y="2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7" name="Google Shape;357;p23"/>
            <p:cNvSpPr/>
            <p:nvPr/>
          </p:nvSpPr>
          <p:spPr>
            <a:xfrm>
              <a:off x="3677924" y="626845"/>
              <a:ext cx="928638" cy="390913"/>
            </a:xfrm>
            <a:custGeom>
              <a:avLst/>
              <a:gdLst/>
              <a:ahLst/>
              <a:cxnLst/>
              <a:rect l="l" t="t" r="r" b="b"/>
              <a:pathLst>
                <a:path w="416" h="176" extrusionOk="0">
                  <a:moveTo>
                    <a:pt x="328" y="176"/>
                  </a:moveTo>
                  <a:cubicBezTo>
                    <a:pt x="88" y="176"/>
                    <a:pt x="88" y="176"/>
                    <a:pt x="88" y="176"/>
                  </a:cubicBezTo>
                  <a:cubicBezTo>
                    <a:pt x="40" y="176"/>
                    <a:pt x="0" y="137"/>
                    <a:pt x="0" y="88"/>
                  </a:cubicBezTo>
                  <a:cubicBezTo>
                    <a:pt x="0" y="88"/>
                    <a:pt x="0" y="88"/>
                    <a:pt x="0" y="88"/>
                  </a:cubicBezTo>
                  <a:cubicBezTo>
                    <a:pt x="0" y="40"/>
                    <a:pt x="40" y="0"/>
                    <a:pt x="88" y="0"/>
                  </a:cubicBezTo>
                  <a:cubicBezTo>
                    <a:pt x="328" y="0"/>
                    <a:pt x="328" y="0"/>
                    <a:pt x="328" y="0"/>
                  </a:cubicBezTo>
                  <a:cubicBezTo>
                    <a:pt x="376" y="0"/>
                    <a:pt x="416" y="40"/>
                    <a:pt x="416" y="88"/>
                  </a:cubicBezTo>
                  <a:cubicBezTo>
                    <a:pt x="416" y="88"/>
                    <a:pt x="416" y="88"/>
                    <a:pt x="416" y="88"/>
                  </a:cubicBezTo>
                  <a:cubicBezTo>
                    <a:pt x="416" y="137"/>
                    <a:pt x="376" y="176"/>
                    <a:pt x="328" y="176"/>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8" name="Google Shape;358;p23"/>
            <p:cNvSpPr/>
            <p:nvPr/>
          </p:nvSpPr>
          <p:spPr>
            <a:xfrm>
              <a:off x="3857164" y="626845"/>
              <a:ext cx="926932" cy="390913"/>
            </a:xfrm>
            <a:custGeom>
              <a:avLst/>
              <a:gdLst/>
              <a:ahLst/>
              <a:cxnLst/>
              <a:rect l="l" t="t" r="r" b="b"/>
              <a:pathLst>
                <a:path w="415" h="176" extrusionOk="0">
                  <a:moveTo>
                    <a:pt x="327" y="176"/>
                  </a:moveTo>
                  <a:cubicBezTo>
                    <a:pt x="88" y="176"/>
                    <a:pt x="88" y="176"/>
                    <a:pt x="88" y="176"/>
                  </a:cubicBezTo>
                  <a:cubicBezTo>
                    <a:pt x="40" y="176"/>
                    <a:pt x="0" y="137"/>
                    <a:pt x="0" y="88"/>
                  </a:cubicBezTo>
                  <a:cubicBezTo>
                    <a:pt x="0" y="88"/>
                    <a:pt x="0" y="88"/>
                    <a:pt x="0" y="88"/>
                  </a:cubicBezTo>
                  <a:cubicBezTo>
                    <a:pt x="0" y="40"/>
                    <a:pt x="40" y="0"/>
                    <a:pt x="88" y="0"/>
                  </a:cubicBezTo>
                  <a:cubicBezTo>
                    <a:pt x="327" y="0"/>
                    <a:pt x="327" y="0"/>
                    <a:pt x="327" y="0"/>
                  </a:cubicBezTo>
                  <a:cubicBezTo>
                    <a:pt x="376" y="0"/>
                    <a:pt x="415" y="40"/>
                    <a:pt x="415" y="88"/>
                  </a:cubicBezTo>
                  <a:cubicBezTo>
                    <a:pt x="415" y="88"/>
                    <a:pt x="415" y="88"/>
                    <a:pt x="415" y="88"/>
                  </a:cubicBezTo>
                  <a:cubicBezTo>
                    <a:pt x="415" y="137"/>
                    <a:pt x="376" y="176"/>
                    <a:pt x="327" y="176"/>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9" name="Google Shape;359;p23"/>
            <p:cNvSpPr/>
            <p:nvPr/>
          </p:nvSpPr>
          <p:spPr>
            <a:xfrm>
              <a:off x="3759863" y="515888"/>
              <a:ext cx="964486" cy="612828"/>
            </a:xfrm>
            <a:custGeom>
              <a:avLst/>
              <a:gdLst/>
              <a:ahLst/>
              <a:cxnLst/>
              <a:rect l="l" t="t" r="r" b="b"/>
              <a:pathLst>
                <a:path w="432" h="276" extrusionOk="0">
                  <a:moveTo>
                    <a:pt x="335" y="276"/>
                  </a:moveTo>
                  <a:cubicBezTo>
                    <a:pt x="97" y="276"/>
                    <a:pt x="97" y="276"/>
                    <a:pt x="97" y="276"/>
                  </a:cubicBezTo>
                  <a:cubicBezTo>
                    <a:pt x="44" y="276"/>
                    <a:pt x="0" y="233"/>
                    <a:pt x="0" y="179"/>
                  </a:cubicBezTo>
                  <a:cubicBezTo>
                    <a:pt x="0" y="97"/>
                    <a:pt x="0" y="97"/>
                    <a:pt x="0" y="97"/>
                  </a:cubicBezTo>
                  <a:cubicBezTo>
                    <a:pt x="0" y="44"/>
                    <a:pt x="44" y="0"/>
                    <a:pt x="97" y="0"/>
                  </a:cubicBezTo>
                  <a:cubicBezTo>
                    <a:pt x="335" y="0"/>
                    <a:pt x="335" y="0"/>
                    <a:pt x="335" y="0"/>
                  </a:cubicBezTo>
                  <a:cubicBezTo>
                    <a:pt x="389" y="0"/>
                    <a:pt x="432" y="44"/>
                    <a:pt x="432" y="97"/>
                  </a:cubicBezTo>
                  <a:cubicBezTo>
                    <a:pt x="432" y="179"/>
                    <a:pt x="432" y="179"/>
                    <a:pt x="432" y="179"/>
                  </a:cubicBezTo>
                  <a:cubicBezTo>
                    <a:pt x="432" y="233"/>
                    <a:pt x="389" y="276"/>
                    <a:pt x="335" y="276"/>
                  </a:cubicBezTo>
                  <a:close/>
                </a:path>
              </a:pathLst>
            </a:custGeom>
            <a:solidFill>
              <a:srgbClr val="E8F7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0" name="Google Shape;360;p23"/>
            <p:cNvSpPr/>
            <p:nvPr/>
          </p:nvSpPr>
          <p:spPr>
            <a:xfrm>
              <a:off x="3759863" y="515888"/>
              <a:ext cx="964486" cy="612828"/>
            </a:xfrm>
            <a:custGeom>
              <a:avLst/>
              <a:gdLst/>
              <a:ahLst/>
              <a:cxnLst/>
              <a:rect l="l" t="t" r="r" b="b"/>
              <a:pathLst>
                <a:path w="432" h="276" extrusionOk="0">
                  <a:moveTo>
                    <a:pt x="335" y="276"/>
                  </a:moveTo>
                  <a:cubicBezTo>
                    <a:pt x="97" y="276"/>
                    <a:pt x="97" y="276"/>
                    <a:pt x="97" y="276"/>
                  </a:cubicBezTo>
                  <a:cubicBezTo>
                    <a:pt x="44" y="276"/>
                    <a:pt x="0" y="233"/>
                    <a:pt x="0" y="179"/>
                  </a:cubicBezTo>
                  <a:cubicBezTo>
                    <a:pt x="0" y="97"/>
                    <a:pt x="0" y="97"/>
                    <a:pt x="0" y="97"/>
                  </a:cubicBezTo>
                  <a:cubicBezTo>
                    <a:pt x="0" y="44"/>
                    <a:pt x="44" y="0"/>
                    <a:pt x="97" y="0"/>
                  </a:cubicBezTo>
                  <a:cubicBezTo>
                    <a:pt x="335" y="0"/>
                    <a:pt x="335" y="0"/>
                    <a:pt x="335" y="0"/>
                  </a:cubicBezTo>
                  <a:cubicBezTo>
                    <a:pt x="389" y="0"/>
                    <a:pt x="432" y="44"/>
                    <a:pt x="432" y="97"/>
                  </a:cubicBezTo>
                  <a:cubicBezTo>
                    <a:pt x="432" y="179"/>
                    <a:pt x="432" y="179"/>
                    <a:pt x="432" y="179"/>
                  </a:cubicBezTo>
                  <a:cubicBezTo>
                    <a:pt x="432" y="233"/>
                    <a:pt x="389" y="276"/>
                    <a:pt x="335" y="27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1" name="Google Shape;361;p23"/>
            <p:cNvSpPr/>
            <p:nvPr/>
          </p:nvSpPr>
          <p:spPr>
            <a:xfrm>
              <a:off x="4452076" y="925578"/>
              <a:ext cx="122908" cy="18778"/>
            </a:xfrm>
            <a:custGeom>
              <a:avLst/>
              <a:gdLst/>
              <a:ahLst/>
              <a:cxnLst/>
              <a:rect l="l" t="t" r="r" b="b"/>
              <a:pathLst>
                <a:path w="55" h="9" extrusionOk="0">
                  <a:moveTo>
                    <a:pt x="50" y="9"/>
                  </a:moveTo>
                  <a:cubicBezTo>
                    <a:pt x="5" y="9"/>
                    <a:pt x="5" y="9"/>
                    <a:pt x="5" y="9"/>
                  </a:cubicBezTo>
                  <a:cubicBezTo>
                    <a:pt x="2" y="9"/>
                    <a:pt x="0" y="7"/>
                    <a:pt x="0" y="5"/>
                  </a:cubicBezTo>
                  <a:cubicBezTo>
                    <a:pt x="0" y="2"/>
                    <a:pt x="2" y="0"/>
                    <a:pt x="5" y="0"/>
                  </a:cubicBezTo>
                  <a:cubicBezTo>
                    <a:pt x="50" y="0"/>
                    <a:pt x="50" y="0"/>
                    <a:pt x="50" y="0"/>
                  </a:cubicBezTo>
                  <a:cubicBezTo>
                    <a:pt x="53" y="0"/>
                    <a:pt x="55" y="2"/>
                    <a:pt x="55" y="5"/>
                  </a:cubicBezTo>
                  <a:cubicBezTo>
                    <a:pt x="55" y="7"/>
                    <a:pt x="53" y="9"/>
                    <a:pt x="50" y="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2" name="Google Shape;362;p23"/>
            <p:cNvSpPr/>
            <p:nvPr/>
          </p:nvSpPr>
          <p:spPr>
            <a:xfrm>
              <a:off x="4452076" y="966547"/>
              <a:ext cx="83646" cy="20484"/>
            </a:xfrm>
            <a:custGeom>
              <a:avLst/>
              <a:gdLst/>
              <a:ahLst/>
              <a:cxnLst/>
              <a:rect l="l" t="t" r="r" b="b"/>
              <a:pathLst>
                <a:path w="37" h="9" extrusionOk="0">
                  <a:moveTo>
                    <a:pt x="32" y="9"/>
                  </a:moveTo>
                  <a:cubicBezTo>
                    <a:pt x="5" y="9"/>
                    <a:pt x="5" y="9"/>
                    <a:pt x="5" y="9"/>
                  </a:cubicBezTo>
                  <a:cubicBezTo>
                    <a:pt x="2" y="9"/>
                    <a:pt x="0" y="7"/>
                    <a:pt x="0" y="4"/>
                  </a:cubicBezTo>
                  <a:cubicBezTo>
                    <a:pt x="0" y="2"/>
                    <a:pt x="2" y="0"/>
                    <a:pt x="5" y="0"/>
                  </a:cubicBezTo>
                  <a:cubicBezTo>
                    <a:pt x="32" y="0"/>
                    <a:pt x="32" y="0"/>
                    <a:pt x="32" y="0"/>
                  </a:cubicBezTo>
                  <a:cubicBezTo>
                    <a:pt x="35" y="0"/>
                    <a:pt x="37" y="2"/>
                    <a:pt x="37" y="4"/>
                  </a:cubicBezTo>
                  <a:cubicBezTo>
                    <a:pt x="37" y="7"/>
                    <a:pt x="35" y="9"/>
                    <a:pt x="32" y="9"/>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3" name="Google Shape;363;p23"/>
            <p:cNvSpPr/>
            <p:nvPr/>
          </p:nvSpPr>
          <p:spPr>
            <a:xfrm>
              <a:off x="3852044" y="551735"/>
              <a:ext cx="778416" cy="353358"/>
            </a:xfrm>
            <a:custGeom>
              <a:avLst/>
              <a:gdLst/>
              <a:ahLst/>
              <a:cxnLst/>
              <a:rect l="l" t="t" r="r" b="b"/>
              <a:pathLst>
                <a:path w="348" h="159" extrusionOk="0">
                  <a:moveTo>
                    <a:pt x="269" y="0"/>
                  </a:moveTo>
                  <a:cubicBezTo>
                    <a:pt x="79" y="0"/>
                    <a:pt x="79" y="0"/>
                    <a:pt x="79" y="0"/>
                  </a:cubicBezTo>
                  <a:cubicBezTo>
                    <a:pt x="36" y="0"/>
                    <a:pt x="0" y="36"/>
                    <a:pt x="0" y="79"/>
                  </a:cubicBezTo>
                  <a:cubicBezTo>
                    <a:pt x="0" y="123"/>
                    <a:pt x="36" y="159"/>
                    <a:pt x="79" y="159"/>
                  </a:cubicBezTo>
                  <a:cubicBezTo>
                    <a:pt x="269" y="159"/>
                    <a:pt x="269" y="159"/>
                    <a:pt x="269" y="159"/>
                  </a:cubicBezTo>
                  <a:cubicBezTo>
                    <a:pt x="313" y="159"/>
                    <a:pt x="348" y="123"/>
                    <a:pt x="348" y="79"/>
                  </a:cubicBezTo>
                  <a:cubicBezTo>
                    <a:pt x="348" y="36"/>
                    <a:pt x="313" y="0"/>
                    <a:pt x="269"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4" name="Google Shape;364;p23"/>
            <p:cNvSpPr/>
            <p:nvPr/>
          </p:nvSpPr>
          <p:spPr>
            <a:xfrm>
              <a:off x="3875942" y="573927"/>
              <a:ext cx="730619" cy="308975"/>
            </a:xfrm>
            <a:custGeom>
              <a:avLst/>
              <a:gdLst/>
              <a:ahLst/>
              <a:cxnLst/>
              <a:rect l="l" t="t" r="r" b="b"/>
              <a:pathLst>
                <a:path w="328" h="139" extrusionOk="0">
                  <a:moveTo>
                    <a:pt x="259" y="139"/>
                  </a:moveTo>
                  <a:cubicBezTo>
                    <a:pt x="69" y="139"/>
                    <a:pt x="69" y="139"/>
                    <a:pt x="69" y="139"/>
                  </a:cubicBezTo>
                  <a:cubicBezTo>
                    <a:pt x="31" y="139"/>
                    <a:pt x="0" y="107"/>
                    <a:pt x="0" y="69"/>
                  </a:cubicBezTo>
                  <a:cubicBezTo>
                    <a:pt x="0" y="69"/>
                    <a:pt x="0" y="69"/>
                    <a:pt x="0" y="69"/>
                  </a:cubicBezTo>
                  <a:cubicBezTo>
                    <a:pt x="0" y="31"/>
                    <a:pt x="31" y="0"/>
                    <a:pt x="69" y="0"/>
                  </a:cubicBezTo>
                  <a:cubicBezTo>
                    <a:pt x="259" y="0"/>
                    <a:pt x="259" y="0"/>
                    <a:pt x="259" y="0"/>
                  </a:cubicBezTo>
                  <a:cubicBezTo>
                    <a:pt x="297" y="0"/>
                    <a:pt x="328" y="31"/>
                    <a:pt x="328" y="69"/>
                  </a:cubicBezTo>
                  <a:cubicBezTo>
                    <a:pt x="328" y="69"/>
                    <a:pt x="328" y="69"/>
                    <a:pt x="328" y="69"/>
                  </a:cubicBezTo>
                  <a:cubicBezTo>
                    <a:pt x="328" y="107"/>
                    <a:pt x="297" y="139"/>
                    <a:pt x="259" y="13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5" name="Google Shape;365;p23"/>
            <p:cNvSpPr/>
            <p:nvPr/>
          </p:nvSpPr>
          <p:spPr>
            <a:xfrm>
              <a:off x="4050062" y="618310"/>
              <a:ext cx="80400" cy="804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6" name="Google Shape;366;p23"/>
            <p:cNvSpPr/>
            <p:nvPr/>
          </p:nvSpPr>
          <p:spPr>
            <a:xfrm>
              <a:off x="4347946" y="618310"/>
              <a:ext cx="80400" cy="804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7" name="Google Shape;367;p23"/>
            <p:cNvSpPr/>
            <p:nvPr/>
          </p:nvSpPr>
          <p:spPr>
            <a:xfrm>
              <a:off x="4202847" y="761702"/>
              <a:ext cx="80232" cy="40969"/>
            </a:xfrm>
            <a:custGeom>
              <a:avLst/>
              <a:gdLst/>
              <a:ahLst/>
              <a:cxnLst/>
              <a:rect l="l" t="t" r="r" b="b"/>
              <a:pathLst>
                <a:path w="36" h="18" extrusionOk="0">
                  <a:moveTo>
                    <a:pt x="36" y="0"/>
                  </a:moveTo>
                  <a:cubicBezTo>
                    <a:pt x="36" y="10"/>
                    <a:pt x="28" y="18"/>
                    <a:pt x="18" y="18"/>
                  </a:cubicBezTo>
                  <a:cubicBezTo>
                    <a:pt x="8" y="18"/>
                    <a:pt x="0" y="10"/>
                    <a:pt x="0" y="0"/>
                  </a:cubicBezTo>
                  <a:lnTo>
                    <a:pt x="3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8" name="Google Shape;368;p23"/>
            <p:cNvSpPr/>
            <p:nvPr/>
          </p:nvSpPr>
          <p:spPr>
            <a:xfrm>
              <a:off x="3995436" y="1376236"/>
              <a:ext cx="493339" cy="322631"/>
            </a:xfrm>
            <a:custGeom>
              <a:avLst/>
              <a:gdLst/>
              <a:ahLst/>
              <a:cxnLst/>
              <a:rect l="l" t="t" r="r" b="b"/>
              <a:pathLst>
                <a:path w="221" h="145" extrusionOk="0">
                  <a:moveTo>
                    <a:pt x="173" y="145"/>
                  </a:moveTo>
                  <a:cubicBezTo>
                    <a:pt x="48" y="145"/>
                    <a:pt x="48" y="145"/>
                    <a:pt x="48" y="145"/>
                  </a:cubicBezTo>
                  <a:cubicBezTo>
                    <a:pt x="21" y="145"/>
                    <a:pt x="0" y="123"/>
                    <a:pt x="0" y="97"/>
                  </a:cubicBezTo>
                  <a:cubicBezTo>
                    <a:pt x="0" y="48"/>
                    <a:pt x="0" y="48"/>
                    <a:pt x="0" y="48"/>
                  </a:cubicBezTo>
                  <a:cubicBezTo>
                    <a:pt x="0" y="22"/>
                    <a:pt x="21" y="0"/>
                    <a:pt x="48" y="0"/>
                  </a:cubicBezTo>
                  <a:cubicBezTo>
                    <a:pt x="173" y="0"/>
                    <a:pt x="173" y="0"/>
                    <a:pt x="173" y="0"/>
                  </a:cubicBezTo>
                  <a:cubicBezTo>
                    <a:pt x="199" y="0"/>
                    <a:pt x="221" y="22"/>
                    <a:pt x="221" y="48"/>
                  </a:cubicBezTo>
                  <a:cubicBezTo>
                    <a:pt x="221" y="97"/>
                    <a:pt x="221" y="97"/>
                    <a:pt x="221" y="97"/>
                  </a:cubicBezTo>
                  <a:cubicBezTo>
                    <a:pt x="221" y="123"/>
                    <a:pt x="199" y="145"/>
                    <a:pt x="173" y="14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369" name="Google Shape;369;p23"/>
          <p:cNvGrpSpPr/>
          <p:nvPr/>
        </p:nvGrpSpPr>
        <p:grpSpPr>
          <a:xfrm>
            <a:off x="6521507" y="2293424"/>
            <a:ext cx="1907382" cy="1866105"/>
            <a:chOff x="6521507" y="2293424"/>
            <a:chExt cx="1907382" cy="1866105"/>
          </a:xfrm>
        </p:grpSpPr>
        <p:grpSp>
          <p:nvGrpSpPr>
            <p:cNvPr id="370" name="Google Shape;370;p23"/>
            <p:cNvGrpSpPr/>
            <p:nvPr/>
          </p:nvGrpSpPr>
          <p:grpSpPr>
            <a:xfrm>
              <a:off x="6740641" y="2293424"/>
              <a:ext cx="480545" cy="481555"/>
              <a:chOff x="5471892" y="3290059"/>
              <a:chExt cx="174300" cy="174654"/>
            </a:xfrm>
          </p:grpSpPr>
          <p:sp>
            <p:nvSpPr>
              <p:cNvPr id="371" name="Google Shape;371;p23"/>
              <p:cNvSpPr/>
              <p:nvPr/>
            </p:nvSpPr>
            <p:spPr>
              <a:xfrm>
                <a:off x="5471892" y="3290059"/>
                <a:ext cx="174300" cy="1743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2" name="Google Shape;372;p23"/>
              <p:cNvSpPr/>
              <p:nvPr/>
            </p:nvSpPr>
            <p:spPr>
              <a:xfrm>
                <a:off x="5529353" y="3328218"/>
                <a:ext cx="58800" cy="5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3" name="Google Shape;373;p23"/>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374" name="Google Shape;374;p23"/>
            <p:cNvGrpSpPr/>
            <p:nvPr/>
          </p:nvGrpSpPr>
          <p:grpSpPr>
            <a:xfrm>
              <a:off x="6521507" y="3786172"/>
              <a:ext cx="372601" cy="373357"/>
              <a:chOff x="5471892" y="3290059"/>
              <a:chExt cx="174300" cy="174654"/>
            </a:xfrm>
          </p:grpSpPr>
          <p:sp>
            <p:nvSpPr>
              <p:cNvPr id="375" name="Google Shape;375;p23"/>
              <p:cNvSpPr/>
              <p:nvPr/>
            </p:nvSpPr>
            <p:spPr>
              <a:xfrm>
                <a:off x="5471892" y="3290059"/>
                <a:ext cx="174300" cy="174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6" name="Google Shape;376;p23"/>
              <p:cNvSpPr/>
              <p:nvPr/>
            </p:nvSpPr>
            <p:spPr>
              <a:xfrm>
                <a:off x="5529353" y="3333831"/>
                <a:ext cx="58800" cy="5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77" name="Google Shape;377;p23"/>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378" name="Google Shape;378;p23"/>
            <p:cNvGrpSpPr/>
            <p:nvPr/>
          </p:nvGrpSpPr>
          <p:grpSpPr>
            <a:xfrm>
              <a:off x="8185131" y="2632673"/>
              <a:ext cx="243759" cy="244271"/>
              <a:chOff x="5471892" y="3290059"/>
              <a:chExt cx="174300" cy="174654"/>
            </a:xfrm>
          </p:grpSpPr>
          <p:sp>
            <p:nvSpPr>
              <p:cNvPr id="379" name="Google Shape;379;p23"/>
              <p:cNvSpPr/>
              <p:nvPr/>
            </p:nvSpPr>
            <p:spPr>
              <a:xfrm>
                <a:off x="5471892" y="3290059"/>
                <a:ext cx="174300" cy="174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80" name="Google Shape;380;p23"/>
              <p:cNvSpPr/>
              <p:nvPr/>
            </p:nvSpPr>
            <p:spPr>
              <a:xfrm>
                <a:off x="5529353" y="3333831"/>
                <a:ext cx="58800" cy="576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81" name="Google Shape;381;p23"/>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382"/>
        <p:cNvGrpSpPr/>
        <p:nvPr/>
      </p:nvGrpSpPr>
      <p:grpSpPr>
        <a:xfrm>
          <a:off x="0" y="0"/>
          <a:ext cx="0" cy="0"/>
          <a:chOff x="0" y="0"/>
          <a:chExt cx="0" cy="0"/>
        </a:xfrm>
      </p:grpSpPr>
      <p:grpSp>
        <p:nvGrpSpPr>
          <p:cNvPr id="383" name="Google Shape;383;p24"/>
          <p:cNvGrpSpPr/>
          <p:nvPr/>
        </p:nvGrpSpPr>
        <p:grpSpPr>
          <a:xfrm>
            <a:off x="233650" y="111350"/>
            <a:ext cx="8675100" cy="4932325"/>
            <a:chOff x="233650" y="111350"/>
            <a:chExt cx="8675100" cy="4932325"/>
          </a:xfrm>
        </p:grpSpPr>
        <p:grpSp>
          <p:nvGrpSpPr>
            <p:cNvPr id="384" name="Google Shape;384;p24"/>
            <p:cNvGrpSpPr/>
            <p:nvPr/>
          </p:nvGrpSpPr>
          <p:grpSpPr>
            <a:xfrm>
              <a:off x="233650" y="111350"/>
              <a:ext cx="8675100" cy="4932325"/>
              <a:chOff x="233650" y="111350"/>
              <a:chExt cx="8675100" cy="4932325"/>
            </a:xfrm>
          </p:grpSpPr>
          <p:sp>
            <p:nvSpPr>
              <p:cNvPr id="385" name="Google Shape;385;p24"/>
              <p:cNvSpPr/>
              <p:nvPr/>
            </p:nvSpPr>
            <p:spPr>
              <a:xfrm rot="10800000" flipH="1">
                <a:off x="233650" y="292875"/>
                <a:ext cx="8675100" cy="4750800"/>
              </a:xfrm>
              <a:prstGeom prst="round2SameRect">
                <a:avLst>
                  <a:gd name="adj1" fmla="val 1911"/>
                  <a:gd name="adj2" fmla="val 0"/>
                </a:avLst>
              </a:prstGeom>
              <a:solidFill>
                <a:srgbClr val="DDD0FB">
                  <a:alpha val="1500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ato"/>
                  <a:ea typeface="Lato"/>
                  <a:cs typeface="Lato"/>
                  <a:sym typeface="Lato"/>
                </a:endParaRPr>
              </a:p>
            </p:txBody>
          </p:sp>
          <p:sp>
            <p:nvSpPr>
              <p:cNvPr id="386" name="Google Shape;386;p24"/>
              <p:cNvSpPr/>
              <p:nvPr/>
            </p:nvSpPr>
            <p:spPr>
              <a:xfrm>
                <a:off x="233650" y="111350"/>
                <a:ext cx="8675100" cy="300000"/>
              </a:xfrm>
              <a:prstGeom prst="round2SameRect">
                <a:avLst>
                  <a:gd name="adj1" fmla="val 31225"/>
                  <a:gd name="adj2" fmla="val 0"/>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ato"/>
                  <a:ea typeface="Lato"/>
                  <a:cs typeface="Lato"/>
                  <a:sym typeface="Lato"/>
                </a:endParaRPr>
              </a:p>
            </p:txBody>
          </p:sp>
        </p:grpSp>
        <p:grpSp>
          <p:nvGrpSpPr>
            <p:cNvPr id="387" name="Google Shape;387;p24"/>
            <p:cNvGrpSpPr/>
            <p:nvPr/>
          </p:nvGrpSpPr>
          <p:grpSpPr>
            <a:xfrm>
              <a:off x="8249059" y="184274"/>
              <a:ext cx="571201" cy="152149"/>
              <a:chOff x="7873475" y="173025"/>
              <a:chExt cx="645425" cy="171900"/>
            </a:xfrm>
          </p:grpSpPr>
          <p:sp>
            <p:nvSpPr>
              <p:cNvPr id="388" name="Google Shape;388;p24"/>
              <p:cNvSpPr/>
              <p:nvPr/>
            </p:nvSpPr>
            <p:spPr>
              <a:xfrm>
                <a:off x="7873475" y="173025"/>
                <a:ext cx="171600" cy="171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ato"/>
                  <a:ea typeface="Lato"/>
                  <a:cs typeface="Lato"/>
                  <a:sym typeface="Lato"/>
                </a:endParaRPr>
              </a:p>
            </p:txBody>
          </p:sp>
          <p:sp>
            <p:nvSpPr>
              <p:cNvPr id="389" name="Google Shape;389;p24"/>
              <p:cNvSpPr/>
              <p:nvPr/>
            </p:nvSpPr>
            <p:spPr>
              <a:xfrm>
                <a:off x="8110388" y="173025"/>
                <a:ext cx="171600" cy="171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ato"/>
                  <a:ea typeface="Lato"/>
                  <a:cs typeface="Lato"/>
                  <a:sym typeface="Lato"/>
                </a:endParaRPr>
              </a:p>
            </p:txBody>
          </p:sp>
          <p:sp>
            <p:nvSpPr>
              <p:cNvPr id="390" name="Google Shape;390;p24"/>
              <p:cNvSpPr/>
              <p:nvPr/>
            </p:nvSpPr>
            <p:spPr>
              <a:xfrm>
                <a:off x="8347300" y="173025"/>
                <a:ext cx="171600" cy="171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ato"/>
                  <a:ea typeface="Lato"/>
                  <a:cs typeface="Lato"/>
                  <a:sym typeface="Lato"/>
                </a:endParaRPr>
              </a:p>
            </p:txBody>
          </p:sp>
        </p:grpSp>
      </p:grpSp>
      <p:grpSp>
        <p:nvGrpSpPr>
          <p:cNvPr id="391" name="Google Shape;391;p24"/>
          <p:cNvGrpSpPr/>
          <p:nvPr/>
        </p:nvGrpSpPr>
        <p:grpSpPr>
          <a:xfrm>
            <a:off x="647394" y="3479756"/>
            <a:ext cx="1954985" cy="1128744"/>
            <a:chOff x="647394" y="3479756"/>
            <a:chExt cx="1954985" cy="1128744"/>
          </a:xfrm>
        </p:grpSpPr>
        <p:sp>
          <p:nvSpPr>
            <p:cNvPr id="392" name="Google Shape;392;p24"/>
            <p:cNvSpPr/>
            <p:nvPr/>
          </p:nvSpPr>
          <p:spPr>
            <a:xfrm>
              <a:off x="647394" y="3479756"/>
              <a:ext cx="1263178" cy="369713"/>
            </a:xfrm>
            <a:custGeom>
              <a:avLst/>
              <a:gdLst/>
              <a:ahLst/>
              <a:cxnLst/>
              <a:rect l="l" t="t" r="r" b="b"/>
              <a:pathLst>
                <a:path w="345" h="101" extrusionOk="0">
                  <a:moveTo>
                    <a:pt x="304" y="0"/>
                  </a:moveTo>
                  <a:cubicBezTo>
                    <a:pt x="41" y="0"/>
                    <a:pt x="41" y="0"/>
                    <a:pt x="41" y="0"/>
                  </a:cubicBezTo>
                  <a:cubicBezTo>
                    <a:pt x="19" y="0"/>
                    <a:pt x="0" y="18"/>
                    <a:pt x="0" y="40"/>
                  </a:cubicBezTo>
                  <a:cubicBezTo>
                    <a:pt x="0" y="40"/>
                    <a:pt x="0" y="40"/>
                    <a:pt x="0" y="40"/>
                  </a:cubicBezTo>
                  <a:cubicBezTo>
                    <a:pt x="0" y="52"/>
                    <a:pt x="5" y="62"/>
                    <a:pt x="12" y="69"/>
                  </a:cubicBezTo>
                  <a:cubicBezTo>
                    <a:pt x="12" y="69"/>
                    <a:pt x="12" y="69"/>
                    <a:pt x="12" y="69"/>
                  </a:cubicBezTo>
                  <a:cubicBezTo>
                    <a:pt x="12" y="101"/>
                    <a:pt x="12" y="101"/>
                    <a:pt x="12" y="101"/>
                  </a:cubicBezTo>
                  <a:cubicBezTo>
                    <a:pt x="33" y="80"/>
                    <a:pt x="33" y="80"/>
                    <a:pt x="33" y="80"/>
                  </a:cubicBezTo>
                  <a:cubicBezTo>
                    <a:pt x="35" y="81"/>
                    <a:pt x="38" y="81"/>
                    <a:pt x="41" y="81"/>
                  </a:cubicBezTo>
                  <a:cubicBezTo>
                    <a:pt x="304" y="81"/>
                    <a:pt x="304" y="81"/>
                    <a:pt x="304" y="81"/>
                  </a:cubicBezTo>
                  <a:cubicBezTo>
                    <a:pt x="327" y="81"/>
                    <a:pt x="345" y="63"/>
                    <a:pt x="345" y="40"/>
                  </a:cubicBezTo>
                  <a:cubicBezTo>
                    <a:pt x="345" y="40"/>
                    <a:pt x="345" y="40"/>
                    <a:pt x="345" y="40"/>
                  </a:cubicBezTo>
                  <a:cubicBezTo>
                    <a:pt x="345" y="18"/>
                    <a:pt x="327" y="0"/>
                    <a:pt x="30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3" name="Google Shape;393;p24"/>
            <p:cNvSpPr/>
            <p:nvPr/>
          </p:nvSpPr>
          <p:spPr>
            <a:xfrm>
              <a:off x="756625" y="3546977"/>
              <a:ext cx="386516" cy="30810"/>
            </a:xfrm>
            <a:custGeom>
              <a:avLst/>
              <a:gdLst/>
              <a:ahLst/>
              <a:cxnLst/>
              <a:rect l="l" t="t" r="r" b="b"/>
              <a:pathLst>
                <a:path w="105" h="9" extrusionOk="0">
                  <a:moveTo>
                    <a:pt x="101" y="9"/>
                  </a:moveTo>
                  <a:cubicBezTo>
                    <a:pt x="5" y="9"/>
                    <a:pt x="5" y="9"/>
                    <a:pt x="5" y="9"/>
                  </a:cubicBezTo>
                  <a:cubicBezTo>
                    <a:pt x="2" y="9"/>
                    <a:pt x="0" y="7"/>
                    <a:pt x="0" y="4"/>
                  </a:cubicBezTo>
                  <a:cubicBezTo>
                    <a:pt x="0" y="2"/>
                    <a:pt x="2" y="0"/>
                    <a:pt x="5" y="0"/>
                  </a:cubicBezTo>
                  <a:cubicBezTo>
                    <a:pt x="101" y="0"/>
                    <a:pt x="101" y="0"/>
                    <a:pt x="101" y="0"/>
                  </a:cubicBezTo>
                  <a:cubicBezTo>
                    <a:pt x="103" y="0"/>
                    <a:pt x="105" y="2"/>
                    <a:pt x="105" y="4"/>
                  </a:cubicBezTo>
                  <a:cubicBezTo>
                    <a:pt x="105" y="7"/>
                    <a:pt x="103" y="9"/>
                    <a:pt x="101"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4" name="Google Shape;394;p24"/>
            <p:cNvSpPr/>
            <p:nvPr/>
          </p:nvSpPr>
          <p:spPr>
            <a:xfrm>
              <a:off x="1162748" y="3546977"/>
              <a:ext cx="117635" cy="30810"/>
            </a:xfrm>
            <a:custGeom>
              <a:avLst/>
              <a:gdLst/>
              <a:ahLst/>
              <a:cxnLst/>
              <a:rect l="l" t="t" r="r" b="b"/>
              <a:pathLst>
                <a:path w="32" h="9" extrusionOk="0">
                  <a:moveTo>
                    <a:pt x="28" y="9"/>
                  </a:moveTo>
                  <a:cubicBezTo>
                    <a:pt x="5" y="9"/>
                    <a:pt x="5" y="9"/>
                    <a:pt x="5" y="9"/>
                  </a:cubicBezTo>
                  <a:cubicBezTo>
                    <a:pt x="2" y="9"/>
                    <a:pt x="0" y="7"/>
                    <a:pt x="0" y="4"/>
                  </a:cubicBezTo>
                  <a:cubicBezTo>
                    <a:pt x="0" y="2"/>
                    <a:pt x="2" y="0"/>
                    <a:pt x="5" y="0"/>
                  </a:cubicBezTo>
                  <a:cubicBezTo>
                    <a:pt x="28" y="0"/>
                    <a:pt x="28" y="0"/>
                    <a:pt x="28" y="0"/>
                  </a:cubicBezTo>
                  <a:cubicBezTo>
                    <a:pt x="30" y="0"/>
                    <a:pt x="32" y="2"/>
                    <a:pt x="32" y="4"/>
                  </a:cubicBezTo>
                  <a:cubicBezTo>
                    <a:pt x="32" y="7"/>
                    <a:pt x="30" y="9"/>
                    <a:pt x="28"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5" name="Google Shape;395;p24"/>
            <p:cNvSpPr/>
            <p:nvPr/>
          </p:nvSpPr>
          <p:spPr>
            <a:xfrm>
              <a:off x="756625" y="3670214"/>
              <a:ext cx="403321" cy="33610"/>
            </a:xfrm>
            <a:custGeom>
              <a:avLst/>
              <a:gdLst/>
              <a:ahLst/>
              <a:cxnLst/>
              <a:rect l="l" t="t" r="r" b="b"/>
              <a:pathLst>
                <a:path w="110" h="9" extrusionOk="0">
                  <a:moveTo>
                    <a:pt x="105" y="9"/>
                  </a:moveTo>
                  <a:cubicBezTo>
                    <a:pt x="5" y="9"/>
                    <a:pt x="5" y="9"/>
                    <a:pt x="5" y="9"/>
                  </a:cubicBezTo>
                  <a:cubicBezTo>
                    <a:pt x="2" y="9"/>
                    <a:pt x="0" y="7"/>
                    <a:pt x="0" y="5"/>
                  </a:cubicBezTo>
                  <a:cubicBezTo>
                    <a:pt x="0" y="2"/>
                    <a:pt x="2" y="0"/>
                    <a:pt x="5" y="0"/>
                  </a:cubicBezTo>
                  <a:cubicBezTo>
                    <a:pt x="105" y="0"/>
                    <a:pt x="105" y="0"/>
                    <a:pt x="105" y="0"/>
                  </a:cubicBezTo>
                  <a:cubicBezTo>
                    <a:pt x="108" y="0"/>
                    <a:pt x="110" y="2"/>
                    <a:pt x="110" y="5"/>
                  </a:cubicBezTo>
                  <a:cubicBezTo>
                    <a:pt x="110" y="7"/>
                    <a:pt x="108" y="9"/>
                    <a:pt x="105"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6" name="Google Shape;396;p24"/>
            <p:cNvSpPr/>
            <p:nvPr/>
          </p:nvSpPr>
          <p:spPr>
            <a:xfrm>
              <a:off x="756625" y="3602994"/>
              <a:ext cx="117635" cy="33610"/>
            </a:xfrm>
            <a:custGeom>
              <a:avLst/>
              <a:gdLst/>
              <a:ahLst/>
              <a:cxnLst/>
              <a:rect l="l" t="t" r="r" b="b"/>
              <a:pathLst>
                <a:path w="32" h="9" extrusionOk="0">
                  <a:moveTo>
                    <a:pt x="27" y="9"/>
                  </a:moveTo>
                  <a:cubicBezTo>
                    <a:pt x="5" y="9"/>
                    <a:pt x="5" y="9"/>
                    <a:pt x="5" y="9"/>
                  </a:cubicBezTo>
                  <a:cubicBezTo>
                    <a:pt x="2" y="9"/>
                    <a:pt x="0" y="7"/>
                    <a:pt x="0" y="5"/>
                  </a:cubicBezTo>
                  <a:cubicBezTo>
                    <a:pt x="0" y="2"/>
                    <a:pt x="2" y="0"/>
                    <a:pt x="5" y="0"/>
                  </a:cubicBezTo>
                  <a:cubicBezTo>
                    <a:pt x="27" y="0"/>
                    <a:pt x="27" y="0"/>
                    <a:pt x="27" y="0"/>
                  </a:cubicBezTo>
                  <a:cubicBezTo>
                    <a:pt x="30" y="0"/>
                    <a:pt x="32" y="2"/>
                    <a:pt x="32" y="5"/>
                  </a:cubicBezTo>
                  <a:cubicBezTo>
                    <a:pt x="32" y="7"/>
                    <a:pt x="30" y="9"/>
                    <a:pt x="27"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7" name="Google Shape;397;p24"/>
            <p:cNvSpPr/>
            <p:nvPr/>
          </p:nvSpPr>
          <p:spPr>
            <a:xfrm>
              <a:off x="1311191" y="3546977"/>
              <a:ext cx="112034" cy="30810"/>
            </a:xfrm>
            <a:custGeom>
              <a:avLst/>
              <a:gdLst/>
              <a:ahLst/>
              <a:cxnLst/>
              <a:rect l="l" t="t" r="r" b="b"/>
              <a:pathLst>
                <a:path w="31" h="9" extrusionOk="0">
                  <a:moveTo>
                    <a:pt x="27" y="9"/>
                  </a:moveTo>
                  <a:cubicBezTo>
                    <a:pt x="4" y="9"/>
                    <a:pt x="4" y="9"/>
                    <a:pt x="4" y="9"/>
                  </a:cubicBezTo>
                  <a:cubicBezTo>
                    <a:pt x="2" y="9"/>
                    <a:pt x="0" y="7"/>
                    <a:pt x="0" y="4"/>
                  </a:cubicBezTo>
                  <a:cubicBezTo>
                    <a:pt x="0" y="2"/>
                    <a:pt x="2" y="0"/>
                    <a:pt x="4" y="0"/>
                  </a:cubicBezTo>
                  <a:cubicBezTo>
                    <a:pt x="27" y="0"/>
                    <a:pt x="27" y="0"/>
                    <a:pt x="27" y="0"/>
                  </a:cubicBezTo>
                  <a:cubicBezTo>
                    <a:pt x="29" y="0"/>
                    <a:pt x="31" y="2"/>
                    <a:pt x="31" y="4"/>
                  </a:cubicBezTo>
                  <a:cubicBezTo>
                    <a:pt x="31" y="7"/>
                    <a:pt x="29" y="9"/>
                    <a:pt x="27"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8" name="Google Shape;398;p24"/>
            <p:cNvSpPr/>
            <p:nvPr/>
          </p:nvSpPr>
          <p:spPr>
            <a:xfrm>
              <a:off x="1311191" y="3670214"/>
              <a:ext cx="112034" cy="33610"/>
            </a:xfrm>
            <a:custGeom>
              <a:avLst/>
              <a:gdLst/>
              <a:ahLst/>
              <a:cxnLst/>
              <a:rect l="l" t="t" r="r" b="b"/>
              <a:pathLst>
                <a:path w="31" h="9" extrusionOk="0">
                  <a:moveTo>
                    <a:pt x="27" y="9"/>
                  </a:moveTo>
                  <a:cubicBezTo>
                    <a:pt x="4" y="9"/>
                    <a:pt x="4" y="9"/>
                    <a:pt x="4" y="9"/>
                  </a:cubicBezTo>
                  <a:cubicBezTo>
                    <a:pt x="2" y="9"/>
                    <a:pt x="0" y="7"/>
                    <a:pt x="0" y="5"/>
                  </a:cubicBezTo>
                  <a:cubicBezTo>
                    <a:pt x="0" y="2"/>
                    <a:pt x="2" y="0"/>
                    <a:pt x="4" y="0"/>
                  </a:cubicBezTo>
                  <a:cubicBezTo>
                    <a:pt x="27" y="0"/>
                    <a:pt x="27" y="0"/>
                    <a:pt x="27" y="0"/>
                  </a:cubicBezTo>
                  <a:cubicBezTo>
                    <a:pt x="29" y="0"/>
                    <a:pt x="31" y="2"/>
                    <a:pt x="31" y="5"/>
                  </a:cubicBezTo>
                  <a:cubicBezTo>
                    <a:pt x="31" y="7"/>
                    <a:pt x="29" y="9"/>
                    <a:pt x="27"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9" name="Google Shape;399;p24"/>
            <p:cNvSpPr/>
            <p:nvPr/>
          </p:nvSpPr>
          <p:spPr>
            <a:xfrm>
              <a:off x="1342001" y="3602994"/>
              <a:ext cx="436931" cy="33610"/>
            </a:xfrm>
            <a:custGeom>
              <a:avLst/>
              <a:gdLst/>
              <a:ahLst/>
              <a:cxnLst/>
              <a:rect l="l" t="t" r="r" b="b"/>
              <a:pathLst>
                <a:path w="119" h="9" extrusionOk="0">
                  <a:moveTo>
                    <a:pt x="114" y="9"/>
                  </a:moveTo>
                  <a:cubicBezTo>
                    <a:pt x="4" y="9"/>
                    <a:pt x="4" y="9"/>
                    <a:pt x="4" y="9"/>
                  </a:cubicBezTo>
                  <a:cubicBezTo>
                    <a:pt x="2" y="9"/>
                    <a:pt x="0" y="7"/>
                    <a:pt x="0" y="5"/>
                  </a:cubicBezTo>
                  <a:cubicBezTo>
                    <a:pt x="0" y="2"/>
                    <a:pt x="2" y="0"/>
                    <a:pt x="4" y="0"/>
                  </a:cubicBezTo>
                  <a:cubicBezTo>
                    <a:pt x="114" y="0"/>
                    <a:pt x="114" y="0"/>
                    <a:pt x="114" y="0"/>
                  </a:cubicBezTo>
                  <a:cubicBezTo>
                    <a:pt x="117" y="0"/>
                    <a:pt x="119" y="2"/>
                    <a:pt x="119" y="5"/>
                  </a:cubicBezTo>
                  <a:cubicBezTo>
                    <a:pt x="119" y="7"/>
                    <a:pt x="117" y="9"/>
                    <a:pt x="114"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0" name="Google Shape;400;p24"/>
            <p:cNvSpPr/>
            <p:nvPr/>
          </p:nvSpPr>
          <p:spPr>
            <a:xfrm>
              <a:off x="952684" y="3602994"/>
              <a:ext cx="336100" cy="33610"/>
            </a:xfrm>
            <a:custGeom>
              <a:avLst/>
              <a:gdLst/>
              <a:ahLst/>
              <a:cxnLst/>
              <a:rect l="l" t="t" r="r" b="b"/>
              <a:pathLst>
                <a:path w="92" h="9" extrusionOk="0">
                  <a:moveTo>
                    <a:pt x="88" y="9"/>
                  </a:moveTo>
                  <a:cubicBezTo>
                    <a:pt x="4" y="9"/>
                    <a:pt x="4" y="9"/>
                    <a:pt x="4" y="9"/>
                  </a:cubicBezTo>
                  <a:cubicBezTo>
                    <a:pt x="2" y="9"/>
                    <a:pt x="0" y="7"/>
                    <a:pt x="0" y="5"/>
                  </a:cubicBezTo>
                  <a:cubicBezTo>
                    <a:pt x="0" y="2"/>
                    <a:pt x="2" y="0"/>
                    <a:pt x="4" y="0"/>
                  </a:cubicBezTo>
                  <a:cubicBezTo>
                    <a:pt x="88" y="0"/>
                    <a:pt x="88" y="0"/>
                    <a:pt x="88" y="0"/>
                  </a:cubicBezTo>
                  <a:cubicBezTo>
                    <a:pt x="90" y="0"/>
                    <a:pt x="92" y="2"/>
                    <a:pt x="92" y="5"/>
                  </a:cubicBezTo>
                  <a:cubicBezTo>
                    <a:pt x="92" y="7"/>
                    <a:pt x="90" y="9"/>
                    <a:pt x="88"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1" name="Google Shape;401;p24"/>
            <p:cNvSpPr/>
            <p:nvPr/>
          </p:nvSpPr>
          <p:spPr>
            <a:xfrm>
              <a:off x="1454035" y="3546977"/>
              <a:ext cx="212864" cy="30810"/>
            </a:xfrm>
            <a:custGeom>
              <a:avLst/>
              <a:gdLst/>
              <a:ahLst/>
              <a:cxnLst/>
              <a:rect l="l" t="t" r="r" b="b"/>
              <a:pathLst>
                <a:path w="58" h="9" extrusionOk="0">
                  <a:moveTo>
                    <a:pt x="54" y="9"/>
                  </a:moveTo>
                  <a:cubicBezTo>
                    <a:pt x="4" y="9"/>
                    <a:pt x="4" y="9"/>
                    <a:pt x="4" y="9"/>
                  </a:cubicBezTo>
                  <a:cubicBezTo>
                    <a:pt x="2" y="9"/>
                    <a:pt x="0" y="7"/>
                    <a:pt x="0" y="4"/>
                  </a:cubicBezTo>
                  <a:cubicBezTo>
                    <a:pt x="0" y="2"/>
                    <a:pt x="2" y="0"/>
                    <a:pt x="4" y="0"/>
                  </a:cubicBezTo>
                  <a:cubicBezTo>
                    <a:pt x="54" y="0"/>
                    <a:pt x="54" y="0"/>
                    <a:pt x="54" y="0"/>
                  </a:cubicBezTo>
                  <a:cubicBezTo>
                    <a:pt x="56" y="0"/>
                    <a:pt x="58" y="2"/>
                    <a:pt x="58" y="4"/>
                  </a:cubicBezTo>
                  <a:cubicBezTo>
                    <a:pt x="58" y="7"/>
                    <a:pt x="56" y="9"/>
                    <a:pt x="54"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2" name="Google Shape;402;p24"/>
            <p:cNvSpPr/>
            <p:nvPr/>
          </p:nvSpPr>
          <p:spPr>
            <a:xfrm>
              <a:off x="1720114" y="3546977"/>
              <a:ext cx="58818" cy="30810"/>
            </a:xfrm>
            <a:custGeom>
              <a:avLst/>
              <a:gdLst/>
              <a:ahLst/>
              <a:cxnLst/>
              <a:rect l="l" t="t" r="r" b="b"/>
              <a:pathLst>
                <a:path w="16" h="9" extrusionOk="0">
                  <a:moveTo>
                    <a:pt x="11" y="9"/>
                  </a:moveTo>
                  <a:cubicBezTo>
                    <a:pt x="4" y="9"/>
                    <a:pt x="4" y="9"/>
                    <a:pt x="4" y="9"/>
                  </a:cubicBezTo>
                  <a:cubicBezTo>
                    <a:pt x="2" y="9"/>
                    <a:pt x="0" y="7"/>
                    <a:pt x="0" y="4"/>
                  </a:cubicBezTo>
                  <a:cubicBezTo>
                    <a:pt x="0" y="2"/>
                    <a:pt x="2" y="0"/>
                    <a:pt x="4" y="0"/>
                  </a:cubicBezTo>
                  <a:cubicBezTo>
                    <a:pt x="11" y="0"/>
                    <a:pt x="11" y="0"/>
                    <a:pt x="11" y="0"/>
                  </a:cubicBezTo>
                  <a:cubicBezTo>
                    <a:pt x="14" y="0"/>
                    <a:pt x="16" y="2"/>
                    <a:pt x="16" y="4"/>
                  </a:cubicBezTo>
                  <a:cubicBezTo>
                    <a:pt x="16" y="7"/>
                    <a:pt x="14" y="9"/>
                    <a:pt x="11"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3" name="Google Shape;403;p24"/>
            <p:cNvSpPr/>
            <p:nvPr/>
          </p:nvSpPr>
          <p:spPr>
            <a:xfrm>
              <a:off x="1210361" y="3670214"/>
              <a:ext cx="58818" cy="33610"/>
            </a:xfrm>
            <a:custGeom>
              <a:avLst/>
              <a:gdLst/>
              <a:ahLst/>
              <a:cxnLst/>
              <a:rect l="l" t="t" r="r" b="b"/>
              <a:pathLst>
                <a:path w="16" h="9" extrusionOk="0">
                  <a:moveTo>
                    <a:pt x="12" y="9"/>
                  </a:moveTo>
                  <a:cubicBezTo>
                    <a:pt x="5" y="9"/>
                    <a:pt x="5" y="9"/>
                    <a:pt x="5" y="9"/>
                  </a:cubicBezTo>
                  <a:cubicBezTo>
                    <a:pt x="2" y="9"/>
                    <a:pt x="0" y="7"/>
                    <a:pt x="0" y="5"/>
                  </a:cubicBezTo>
                  <a:cubicBezTo>
                    <a:pt x="0" y="2"/>
                    <a:pt x="2" y="0"/>
                    <a:pt x="5" y="0"/>
                  </a:cubicBezTo>
                  <a:cubicBezTo>
                    <a:pt x="12" y="0"/>
                    <a:pt x="12" y="0"/>
                    <a:pt x="12" y="0"/>
                  </a:cubicBezTo>
                  <a:cubicBezTo>
                    <a:pt x="14" y="0"/>
                    <a:pt x="16" y="2"/>
                    <a:pt x="16" y="5"/>
                  </a:cubicBezTo>
                  <a:cubicBezTo>
                    <a:pt x="16" y="7"/>
                    <a:pt x="14" y="9"/>
                    <a:pt x="12"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4" name="Google Shape;404;p24"/>
            <p:cNvSpPr/>
            <p:nvPr/>
          </p:nvSpPr>
          <p:spPr>
            <a:xfrm>
              <a:off x="692207" y="3734635"/>
              <a:ext cx="3000" cy="30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5" name="Google Shape;405;p24"/>
            <p:cNvSpPr/>
            <p:nvPr/>
          </p:nvSpPr>
          <p:spPr>
            <a:xfrm>
              <a:off x="1815342" y="3835465"/>
              <a:ext cx="787037" cy="366912"/>
            </a:xfrm>
            <a:custGeom>
              <a:avLst/>
              <a:gdLst/>
              <a:ahLst/>
              <a:cxnLst/>
              <a:rect l="l" t="t" r="r" b="b"/>
              <a:pathLst>
                <a:path w="215" h="101" extrusionOk="0">
                  <a:moveTo>
                    <a:pt x="41" y="0"/>
                  </a:moveTo>
                  <a:cubicBezTo>
                    <a:pt x="174" y="0"/>
                    <a:pt x="174" y="0"/>
                    <a:pt x="174" y="0"/>
                  </a:cubicBezTo>
                  <a:cubicBezTo>
                    <a:pt x="197" y="0"/>
                    <a:pt x="215" y="18"/>
                    <a:pt x="215" y="41"/>
                  </a:cubicBezTo>
                  <a:cubicBezTo>
                    <a:pt x="215" y="41"/>
                    <a:pt x="215" y="41"/>
                    <a:pt x="215" y="41"/>
                  </a:cubicBezTo>
                  <a:cubicBezTo>
                    <a:pt x="215" y="52"/>
                    <a:pt x="211" y="62"/>
                    <a:pt x="203" y="70"/>
                  </a:cubicBezTo>
                  <a:cubicBezTo>
                    <a:pt x="203" y="70"/>
                    <a:pt x="203" y="70"/>
                    <a:pt x="203" y="70"/>
                  </a:cubicBezTo>
                  <a:cubicBezTo>
                    <a:pt x="203" y="101"/>
                    <a:pt x="203" y="101"/>
                    <a:pt x="203" y="101"/>
                  </a:cubicBezTo>
                  <a:cubicBezTo>
                    <a:pt x="183" y="81"/>
                    <a:pt x="183" y="81"/>
                    <a:pt x="183" y="81"/>
                  </a:cubicBezTo>
                  <a:cubicBezTo>
                    <a:pt x="180" y="82"/>
                    <a:pt x="177" y="82"/>
                    <a:pt x="174" y="82"/>
                  </a:cubicBezTo>
                  <a:cubicBezTo>
                    <a:pt x="41" y="82"/>
                    <a:pt x="41" y="82"/>
                    <a:pt x="41" y="82"/>
                  </a:cubicBezTo>
                  <a:cubicBezTo>
                    <a:pt x="18" y="82"/>
                    <a:pt x="0" y="63"/>
                    <a:pt x="0" y="41"/>
                  </a:cubicBezTo>
                  <a:cubicBezTo>
                    <a:pt x="0" y="41"/>
                    <a:pt x="0" y="41"/>
                    <a:pt x="0" y="41"/>
                  </a:cubicBezTo>
                  <a:cubicBezTo>
                    <a:pt x="0" y="18"/>
                    <a:pt x="18" y="0"/>
                    <a:pt x="4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6" name="Google Shape;406;p24"/>
            <p:cNvSpPr/>
            <p:nvPr/>
          </p:nvSpPr>
          <p:spPr>
            <a:xfrm>
              <a:off x="1885364" y="3908288"/>
              <a:ext cx="114835" cy="28009"/>
            </a:xfrm>
            <a:custGeom>
              <a:avLst/>
              <a:gdLst/>
              <a:ahLst/>
              <a:cxnLst/>
              <a:rect l="l" t="t" r="r" b="b"/>
              <a:pathLst>
                <a:path w="31" h="8" extrusionOk="0">
                  <a:moveTo>
                    <a:pt x="27" y="8"/>
                  </a:moveTo>
                  <a:cubicBezTo>
                    <a:pt x="4" y="8"/>
                    <a:pt x="4" y="8"/>
                    <a:pt x="4" y="8"/>
                  </a:cubicBezTo>
                  <a:cubicBezTo>
                    <a:pt x="2" y="8"/>
                    <a:pt x="0" y="6"/>
                    <a:pt x="0" y="4"/>
                  </a:cubicBezTo>
                  <a:cubicBezTo>
                    <a:pt x="0" y="2"/>
                    <a:pt x="2" y="0"/>
                    <a:pt x="4" y="0"/>
                  </a:cubicBezTo>
                  <a:cubicBezTo>
                    <a:pt x="27" y="0"/>
                    <a:pt x="27" y="0"/>
                    <a:pt x="27" y="0"/>
                  </a:cubicBezTo>
                  <a:cubicBezTo>
                    <a:pt x="29" y="0"/>
                    <a:pt x="31" y="2"/>
                    <a:pt x="31" y="4"/>
                  </a:cubicBezTo>
                  <a:cubicBezTo>
                    <a:pt x="31" y="6"/>
                    <a:pt x="29" y="8"/>
                    <a:pt x="27"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7" name="Google Shape;407;p24"/>
            <p:cNvSpPr/>
            <p:nvPr/>
          </p:nvSpPr>
          <p:spPr>
            <a:xfrm>
              <a:off x="2028206" y="3908288"/>
              <a:ext cx="117635" cy="28009"/>
            </a:xfrm>
            <a:custGeom>
              <a:avLst/>
              <a:gdLst/>
              <a:ahLst/>
              <a:cxnLst/>
              <a:rect l="l" t="t" r="r" b="b"/>
              <a:pathLst>
                <a:path w="32" h="8" extrusionOk="0">
                  <a:moveTo>
                    <a:pt x="27" y="8"/>
                  </a:moveTo>
                  <a:cubicBezTo>
                    <a:pt x="4" y="8"/>
                    <a:pt x="4" y="8"/>
                    <a:pt x="4" y="8"/>
                  </a:cubicBezTo>
                  <a:cubicBezTo>
                    <a:pt x="2" y="8"/>
                    <a:pt x="0" y="6"/>
                    <a:pt x="0" y="4"/>
                  </a:cubicBezTo>
                  <a:cubicBezTo>
                    <a:pt x="0" y="2"/>
                    <a:pt x="2" y="0"/>
                    <a:pt x="4" y="0"/>
                  </a:cubicBezTo>
                  <a:cubicBezTo>
                    <a:pt x="27" y="0"/>
                    <a:pt x="27" y="0"/>
                    <a:pt x="27" y="0"/>
                  </a:cubicBezTo>
                  <a:cubicBezTo>
                    <a:pt x="30" y="0"/>
                    <a:pt x="32" y="2"/>
                    <a:pt x="32" y="4"/>
                  </a:cubicBezTo>
                  <a:cubicBezTo>
                    <a:pt x="32" y="6"/>
                    <a:pt x="30" y="8"/>
                    <a:pt x="27"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8" name="Google Shape;408;p24"/>
            <p:cNvSpPr/>
            <p:nvPr/>
          </p:nvSpPr>
          <p:spPr>
            <a:xfrm>
              <a:off x="2028206" y="4031525"/>
              <a:ext cx="117635" cy="33610"/>
            </a:xfrm>
            <a:custGeom>
              <a:avLst/>
              <a:gdLst/>
              <a:ahLst/>
              <a:cxnLst/>
              <a:rect l="l" t="t" r="r" b="b"/>
              <a:pathLst>
                <a:path w="32" h="9" extrusionOk="0">
                  <a:moveTo>
                    <a:pt x="27" y="9"/>
                  </a:moveTo>
                  <a:cubicBezTo>
                    <a:pt x="4" y="9"/>
                    <a:pt x="4" y="9"/>
                    <a:pt x="4" y="9"/>
                  </a:cubicBezTo>
                  <a:cubicBezTo>
                    <a:pt x="2" y="9"/>
                    <a:pt x="0" y="7"/>
                    <a:pt x="0" y="5"/>
                  </a:cubicBezTo>
                  <a:cubicBezTo>
                    <a:pt x="0" y="2"/>
                    <a:pt x="2" y="0"/>
                    <a:pt x="4" y="0"/>
                  </a:cubicBezTo>
                  <a:cubicBezTo>
                    <a:pt x="27" y="0"/>
                    <a:pt x="27" y="0"/>
                    <a:pt x="27" y="0"/>
                  </a:cubicBezTo>
                  <a:cubicBezTo>
                    <a:pt x="30" y="0"/>
                    <a:pt x="32" y="2"/>
                    <a:pt x="32" y="5"/>
                  </a:cubicBezTo>
                  <a:cubicBezTo>
                    <a:pt x="32" y="7"/>
                    <a:pt x="30" y="9"/>
                    <a:pt x="27"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9" name="Google Shape;409;p24"/>
            <p:cNvSpPr/>
            <p:nvPr/>
          </p:nvSpPr>
          <p:spPr>
            <a:xfrm>
              <a:off x="2061816" y="3964305"/>
              <a:ext cx="434131" cy="33610"/>
            </a:xfrm>
            <a:custGeom>
              <a:avLst/>
              <a:gdLst/>
              <a:ahLst/>
              <a:cxnLst/>
              <a:rect l="l" t="t" r="r" b="b"/>
              <a:pathLst>
                <a:path w="119" h="9" extrusionOk="0">
                  <a:moveTo>
                    <a:pt x="115" y="9"/>
                  </a:moveTo>
                  <a:cubicBezTo>
                    <a:pt x="4" y="9"/>
                    <a:pt x="4" y="9"/>
                    <a:pt x="4" y="9"/>
                  </a:cubicBezTo>
                  <a:cubicBezTo>
                    <a:pt x="2" y="9"/>
                    <a:pt x="0" y="7"/>
                    <a:pt x="0" y="4"/>
                  </a:cubicBezTo>
                  <a:cubicBezTo>
                    <a:pt x="0" y="2"/>
                    <a:pt x="2" y="0"/>
                    <a:pt x="4" y="0"/>
                  </a:cubicBezTo>
                  <a:cubicBezTo>
                    <a:pt x="115" y="0"/>
                    <a:pt x="115" y="0"/>
                    <a:pt x="115" y="0"/>
                  </a:cubicBezTo>
                  <a:cubicBezTo>
                    <a:pt x="117" y="0"/>
                    <a:pt x="119" y="2"/>
                    <a:pt x="119" y="4"/>
                  </a:cubicBezTo>
                  <a:cubicBezTo>
                    <a:pt x="119" y="7"/>
                    <a:pt x="117" y="9"/>
                    <a:pt x="115"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0" name="Google Shape;410;p24"/>
            <p:cNvSpPr/>
            <p:nvPr/>
          </p:nvSpPr>
          <p:spPr>
            <a:xfrm>
              <a:off x="1882562" y="3964305"/>
              <a:ext cx="123237" cy="33610"/>
            </a:xfrm>
            <a:custGeom>
              <a:avLst/>
              <a:gdLst/>
              <a:ahLst/>
              <a:cxnLst/>
              <a:rect l="l" t="t" r="r" b="b"/>
              <a:pathLst>
                <a:path w="34" h="9" extrusionOk="0">
                  <a:moveTo>
                    <a:pt x="30" y="9"/>
                  </a:moveTo>
                  <a:cubicBezTo>
                    <a:pt x="4" y="9"/>
                    <a:pt x="4" y="9"/>
                    <a:pt x="4" y="9"/>
                  </a:cubicBezTo>
                  <a:cubicBezTo>
                    <a:pt x="2" y="9"/>
                    <a:pt x="0" y="7"/>
                    <a:pt x="0" y="4"/>
                  </a:cubicBezTo>
                  <a:cubicBezTo>
                    <a:pt x="0" y="2"/>
                    <a:pt x="2" y="0"/>
                    <a:pt x="4" y="0"/>
                  </a:cubicBezTo>
                  <a:cubicBezTo>
                    <a:pt x="30" y="0"/>
                    <a:pt x="30" y="0"/>
                    <a:pt x="30" y="0"/>
                  </a:cubicBezTo>
                  <a:cubicBezTo>
                    <a:pt x="32" y="0"/>
                    <a:pt x="34" y="2"/>
                    <a:pt x="34" y="4"/>
                  </a:cubicBezTo>
                  <a:cubicBezTo>
                    <a:pt x="34" y="7"/>
                    <a:pt x="32" y="9"/>
                    <a:pt x="30"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1" name="Google Shape;411;p24"/>
            <p:cNvSpPr/>
            <p:nvPr/>
          </p:nvSpPr>
          <p:spPr>
            <a:xfrm>
              <a:off x="2171049" y="3908288"/>
              <a:ext cx="215665" cy="28009"/>
            </a:xfrm>
            <a:custGeom>
              <a:avLst/>
              <a:gdLst/>
              <a:ahLst/>
              <a:cxnLst/>
              <a:rect l="l" t="t" r="r" b="b"/>
              <a:pathLst>
                <a:path w="59" h="8" extrusionOk="0">
                  <a:moveTo>
                    <a:pt x="54" y="8"/>
                  </a:moveTo>
                  <a:cubicBezTo>
                    <a:pt x="5" y="8"/>
                    <a:pt x="5" y="8"/>
                    <a:pt x="5" y="8"/>
                  </a:cubicBezTo>
                  <a:cubicBezTo>
                    <a:pt x="2" y="8"/>
                    <a:pt x="0" y="6"/>
                    <a:pt x="0" y="4"/>
                  </a:cubicBezTo>
                  <a:cubicBezTo>
                    <a:pt x="0" y="2"/>
                    <a:pt x="2" y="0"/>
                    <a:pt x="5" y="0"/>
                  </a:cubicBezTo>
                  <a:cubicBezTo>
                    <a:pt x="54" y="0"/>
                    <a:pt x="54" y="0"/>
                    <a:pt x="54" y="0"/>
                  </a:cubicBezTo>
                  <a:cubicBezTo>
                    <a:pt x="57" y="0"/>
                    <a:pt x="59" y="2"/>
                    <a:pt x="59" y="4"/>
                  </a:cubicBezTo>
                  <a:cubicBezTo>
                    <a:pt x="59" y="6"/>
                    <a:pt x="57" y="8"/>
                    <a:pt x="54"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2" name="Google Shape;412;p24"/>
            <p:cNvSpPr/>
            <p:nvPr/>
          </p:nvSpPr>
          <p:spPr>
            <a:xfrm>
              <a:off x="2439930" y="3908288"/>
              <a:ext cx="56017" cy="28009"/>
            </a:xfrm>
            <a:custGeom>
              <a:avLst/>
              <a:gdLst/>
              <a:ahLst/>
              <a:cxnLst/>
              <a:rect l="l" t="t" r="r" b="b"/>
              <a:pathLst>
                <a:path w="16" h="8" extrusionOk="0">
                  <a:moveTo>
                    <a:pt x="12" y="8"/>
                  </a:moveTo>
                  <a:cubicBezTo>
                    <a:pt x="5" y="8"/>
                    <a:pt x="5" y="8"/>
                    <a:pt x="5" y="8"/>
                  </a:cubicBezTo>
                  <a:cubicBezTo>
                    <a:pt x="2" y="8"/>
                    <a:pt x="0" y="6"/>
                    <a:pt x="0" y="4"/>
                  </a:cubicBezTo>
                  <a:cubicBezTo>
                    <a:pt x="0" y="2"/>
                    <a:pt x="2" y="0"/>
                    <a:pt x="5" y="0"/>
                  </a:cubicBezTo>
                  <a:cubicBezTo>
                    <a:pt x="12" y="0"/>
                    <a:pt x="12" y="0"/>
                    <a:pt x="12" y="0"/>
                  </a:cubicBezTo>
                  <a:cubicBezTo>
                    <a:pt x="14" y="0"/>
                    <a:pt x="16" y="2"/>
                    <a:pt x="16" y="4"/>
                  </a:cubicBezTo>
                  <a:cubicBezTo>
                    <a:pt x="16" y="6"/>
                    <a:pt x="14" y="8"/>
                    <a:pt x="12"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3" name="Google Shape;413;p24"/>
            <p:cNvSpPr/>
            <p:nvPr/>
          </p:nvSpPr>
          <p:spPr>
            <a:xfrm>
              <a:off x="1930177" y="4031525"/>
              <a:ext cx="58818" cy="33610"/>
            </a:xfrm>
            <a:custGeom>
              <a:avLst/>
              <a:gdLst/>
              <a:ahLst/>
              <a:cxnLst/>
              <a:rect l="l" t="t" r="r" b="b"/>
              <a:pathLst>
                <a:path w="16" h="9" extrusionOk="0">
                  <a:moveTo>
                    <a:pt x="12" y="9"/>
                  </a:moveTo>
                  <a:cubicBezTo>
                    <a:pt x="5" y="9"/>
                    <a:pt x="5" y="9"/>
                    <a:pt x="5" y="9"/>
                  </a:cubicBezTo>
                  <a:cubicBezTo>
                    <a:pt x="2" y="9"/>
                    <a:pt x="0" y="7"/>
                    <a:pt x="0" y="5"/>
                  </a:cubicBezTo>
                  <a:cubicBezTo>
                    <a:pt x="0" y="2"/>
                    <a:pt x="2" y="0"/>
                    <a:pt x="5" y="0"/>
                  </a:cubicBezTo>
                  <a:cubicBezTo>
                    <a:pt x="12" y="0"/>
                    <a:pt x="12" y="0"/>
                    <a:pt x="12" y="0"/>
                  </a:cubicBezTo>
                  <a:cubicBezTo>
                    <a:pt x="14" y="0"/>
                    <a:pt x="16" y="2"/>
                    <a:pt x="16" y="5"/>
                  </a:cubicBezTo>
                  <a:cubicBezTo>
                    <a:pt x="16" y="7"/>
                    <a:pt x="14" y="9"/>
                    <a:pt x="12"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4" name="Google Shape;414;p24"/>
            <p:cNvSpPr/>
            <p:nvPr/>
          </p:nvSpPr>
          <p:spPr>
            <a:xfrm>
              <a:off x="2560365" y="4090342"/>
              <a:ext cx="3000" cy="30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5" name="Google Shape;415;p24"/>
            <p:cNvSpPr/>
            <p:nvPr/>
          </p:nvSpPr>
          <p:spPr>
            <a:xfrm>
              <a:off x="681004" y="4238788"/>
              <a:ext cx="1512452" cy="369713"/>
            </a:xfrm>
            <a:custGeom>
              <a:avLst/>
              <a:gdLst/>
              <a:ahLst/>
              <a:cxnLst/>
              <a:rect l="l" t="t" r="r" b="b"/>
              <a:pathLst>
                <a:path w="413" h="101" extrusionOk="0">
                  <a:moveTo>
                    <a:pt x="372" y="0"/>
                  </a:moveTo>
                  <a:cubicBezTo>
                    <a:pt x="41" y="0"/>
                    <a:pt x="41" y="0"/>
                    <a:pt x="41" y="0"/>
                  </a:cubicBezTo>
                  <a:cubicBezTo>
                    <a:pt x="18" y="0"/>
                    <a:pt x="0" y="18"/>
                    <a:pt x="0" y="41"/>
                  </a:cubicBezTo>
                  <a:cubicBezTo>
                    <a:pt x="0" y="41"/>
                    <a:pt x="0" y="41"/>
                    <a:pt x="0" y="41"/>
                  </a:cubicBezTo>
                  <a:cubicBezTo>
                    <a:pt x="0" y="52"/>
                    <a:pt x="4" y="62"/>
                    <a:pt x="12" y="70"/>
                  </a:cubicBezTo>
                  <a:cubicBezTo>
                    <a:pt x="12" y="70"/>
                    <a:pt x="12" y="70"/>
                    <a:pt x="12" y="70"/>
                  </a:cubicBezTo>
                  <a:cubicBezTo>
                    <a:pt x="12" y="101"/>
                    <a:pt x="12" y="101"/>
                    <a:pt x="12" y="101"/>
                  </a:cubicBezTo>
                  <a:cubicBezTo>
                    <a:pt x="32" y="81"/>
                    <a:pt x="32" y="81"/>
                    <a:pt x="32" y="81"/>
                  </a:cubicBezTo>
                  <a:cubicBezTo>
                    <a:pt x="35" y="81"/>
                    <a:pt x="38" y="82"/>
                    <a:pt x="41" y="82"/>
                  </a:cubicBezTo>
                  <a:cubicBezTo>
                    <a:pt x="372" y="82"/>
                    <a:pt x="372" y="82"/>
                    <a:pt x="372" y="82"/>
                  </a:cubicBezTo>
                  <a:cubicBezTo>
                    <a:pt x="394" y="82"/>
                    <a:pt x="413" y="63"/>
                    <a:pt x="413" y="41"/>
                  </a:cubicBezTo>
                  <a:cubicBezTo>
                    <a:pt x="413" y="41"/>
                    <a:pt x="413" y="41"/>
                    <a:pt x="413" y="41"/>
                  </a:cubicBezTo>
                  <a:cubicBezTo>
                    <a:pt x="413" y="18"/>
                    <a:pt x="394" y="0"/>
                    <a:pt x="37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6" name="Google Shape;416;p24"/>
            <p:cNvSpPr/>
            <p:nvPr/>
          </p:nvSpPr>
          <p:spPr>
            <a:xfrm>
              <a:off x="751024" y="4311610"/>
              <a:ext cx="859859" cy="33610"/>
            </a:xfrm>
            <a:custGeom>
              <a:avLst/>
              <a:gdLst/>
              <a:ahLst/>
              <a:cxnLst/>
              <a:rect l="l" t="t" r="r" b="b"/>
              <a:pathLst>
                <a:path w="235" h="9" extrusionOk="0">
                  <a:moveTo>
                    <a:pt x="230" y="9"/>
                  </a:moveTo>
                  <a:cubicBezTo>
                    <a:pt x="5" y="9"/>
                    <a:pt x="5" y="9"/>
                    <a:pt x="5" y="9"/>
                  </a:cubicBezTo>
                  <a:cubicBezTo>
                    <a:pt x="2" y="9"/>
                    <a:pt x="0" y="7"/>
                    <a:pt x="0" y="4"/>
                  </a:cubicBezTo>
                  <a:cubicBezTo>
                    <a:pt x="0" y="2"/>
                    <a:pt x="2" y="0"/>
                    <a:pt x="5" y="0"/>
                  </a:cubicBezTo>
                  <a:cubicBezTo>
                    <a:pt x="230" y="0"/>
                    <a:pt x="230" y="0"/>
                    <a:pt x="230" y="0"/>
                  </a:cubicBezTo>
                  <a:cubicBezTo>
                    <a:pt x="233" y="0"/>
                    <a:pt x="235" y="2"/>
                    <a:pt x="235" y="4"/>
                  </a:cubicBezTo>
                  <a:cubicBezTo>
                    <a:pt x="235" y="7"/>
                    <a:pt x="233" y="9"/>
                    <a:pt x="230"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7" name="Google Shape;417;p24"/>
            <p:cNvSpPr/>
            <p:nvPr/>
          </p:nvSpPr>
          <p:spPr>
            <a:xfrm>
              <a:off x="1636088" y="4311610"/>
              <a:ext cx="117635" cy="33610"/>
            </a:xfrm>
            <a:custGeom>
              <a:avLst/>
              <a:gdLst/>
              <a:ahLst/>
              <a:cxnLst/>
              <a:rect l="l" t="t" r="r" b="b"/>
              <a:pathLst>
                <a:path w="32" h="9" extrusionOk="0">
                  <a:moveTo>
                    <a:pt x="27" y="9"/>
                  </a:moveTo>
                  <a:cubicBezTo>
                    <a:pt x="5" y="9"/>
                    <a:pt x="5" y="9"/>
                    <a:pt x="5" y="9"/>
                  </a:cubicBezTo>
                  <a:cubicBezTo>
                    <a:pt x="2" y="9"/>
                    <a:pt x="0" y="7"/>
                    <a:pt x="0" y="4"/>
                  </a:cubicBezTo>
                  <a:cubicBezTo>
                    <a:pt x="0" y="2"/>
                    <a:pt x="2" y="0"/>
                    <a:pt x="5" y="0"/>
                  </a:cubicBezTo>
                  <a:cubicBezTo>
                    <a:pt x="27" y="0"/>
                    <a:pt x="27" y="0"/>
                    <a:pt x="27" y="0"/>
                  </a:cubicBezTo>
                  <a:cubicBezTo>
                    <a:pt x="30" y="0"/>
                    <a:pt x="32" y="2"/>
                    <a:pt x="32" y="4"/>
                  </a:cubicBezTo>
                  <a:cubicBezTo>
                    <a:pt x="32" y="7"/>
                    <a:pt x="30" y="9"/>
                    <a:pt x="27"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8" name="Google Shape;418;p24"/>
            <p:cNvSpPr/>
            <p:nvPr/>
          </p:nvSpPr>
          <p:spPr>
            <a:xfrm>
              <a:off x="1636088" y="4437647"/>
              <a:ext cx="305292" cy="30810"/>
            </a:xfrm>
            <a:custGeom>
              <a:avLst/>
              <a:gdLst/>
              <a:ahLst/>
              <a:cxnLst/>
              <a:rect l="l" t="t" r="r" b="b"/>
              <a:pathLst>
                <a:path w="83" h="9" extrusionOk="0">
                  <a:moveTo>
                    <a:pt x="78" y="9"/>
                  </a:moveTo>
                  <a:cubicBezTo>
                    <a:pt x="5" y="9"/>
                    <a:pt x="5" y="9"/>
                    <a:pt x="5" y="9"/>
                  </a:cubicBezTo>
                  <a:cubicBezTo>
                    <a:pt x="2" y="9"/>
                    <a:pt x="0" y="7"/>
                    <a:pt x="0" y="5"/>
                  </a:cubicBezTo>
                  <a:cubicBezTo>
                    <a:pt x="0" y="2"/>
                    <a:pt x="2" y="0"/>
                    <a:pt x="5" y="0"/>
                  </a:cubicBezTo>
                  <a:cubicBezTo>
                    <a:pt x="78" y="0"/>
                    <a:pt x="78" y="0"/>
                    <a:pt x="78" y="0"/>
                  </a:cubicBezTo>
                  <a:cubicBezTo>
                    <a:pt x="81" y="0"/>
                    <a:pt x="83" y="2"/>
                    <a:pt x="83" y="5"/>
                  </a:cubicBezTo>
                  <a:cubicBezTo>
                    <a:pt x="83" y="7"/>
                    <a:pt x="81" y="9"/>
                    <a:pt x="78"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9" name="Google Shape;419;p24"/>
            <p:cNvSpPr/>
            <p:nvPr/>
          </p:nvSpPr>
          <p:spPr>
            <a:xfrm>
              <a:off x="1669698" y="4370427"/>
              <a:ext cx="434131" cy="33610"/>
            </a:xfrm>
            <a:custGeom>
              <a:avLst/>
              <a:gdLst/>
              <a:ahLst/>
              <a:cxnLst/>
              <a:rect l="l" t="t" r="r" b="b"/>
              <a:pathLst>
                <a:path w="119" h="9" extrusionOk="0">
                  <a:moveTo>
                    <a:pt x="115" y="9"/>
                  </a:moveTo>
                  <a:cubicBezTo>
                    <a:pt x="4" y="9"/>
                    <a:pt x="4" y="9"/>
                    <a:pt x="4" y="9"/>
                  </a:cubicBezTo>
                  <a:cubicBezTo>
                    <a:pt x="2" y="9"/>
                    <a:pt x="0" y="7"/>
                    <a:pt x="0" y="5"/>
                  </a:cubicBezTo>
                  <a:cubicBezTo>
                    <a:pt x="0" y="2"/>
                    <a:pt x="2" y="0"/>
                    <a:pt x="4" y="0"/>
                  </a:cubicBezTo>
                  <a:cubicBezTo>
                    <a:pt x="115" y="0"/>
                    <a:pt x="115" y="0"/>
                    <a:pt x="115" y="0"/>
                  </a:cubicBezTo>
                  <a:cubicBezTo>
                    <a:pt x="117" y="0"/>
                    <a:pt x="119" y="2"/>
                    <a:pt x="119" y="5"/>
                  </a:cubicBezTo>
                  <a:cubicBezTo>
                    <a:pt x="119" y="7"/>
                    <a:pt x="117" y="9"/>
                    <a:pt x="115"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0" name="Google Shape;420;p24"/>
            <p:cNvSpPr/>
            <p:nvPr/>
          </p:nvSpPr>
          <p:spPr>
            <a:xfrm>
              <a:off x="745422" y="4370427"/>
              <a:ext cx="868260" cy="33610"/>
            </a:xfrm>
            <a:custGeom>
              <a:avLst/>
              <a:gdLst/>
              <a:ahLst/>
              <a:cxnLst/>
              <a:rect l="l" t="t" r="r" b="b"/>
              <a:pathLst>
                <a:path w="237" h="9" extrusionOk="0">
                  <a:moveTo>
                    <a:pt x="233" y="9"/>
                  </a:moveTo>
                  <a:cubicBezTo>
                    <a:pt x="5" y="9"/>
                    <a:pt x="5" y="9"/>
                    <a:pt x="5" y="9"/>
                  </a:cubicBezTo>
                  <a:cubicBezTo>
                    <a:pt x="2" y="9"/>
                    <a:pt x="0" y="7"/>
                    <a:pt x="0" y="5"/>
                  </a:cubicBezTo>
                  <a:cubicBezTo>
                    <a:pt x="0" y="2"/>
                    <a:pt x="2" y="0"/>
                    <a:pt x="5" y="0"/>
                  </a:cubicBezTo>
                  <a:cubicBezTo>
                    <a:pt x="233" y="0"/>
                    <a:pt x="233" y="0"/>
                    <a:pt x="233" y="0"/>
                  </a:cubicBezTo>
                  <a:cubicBezTo>
                    <a:pt x="235" y="0"/>
                    <a:pt x="237" y="2"/>
                    <a:pt x="237" y="5"/>
                  </a:cubicBezTo>
                  <a:cubicBezTo>
                    <a:pt x="237" y="7"/>
                    <a:pt x="235" y="9"/>
                    <a:pt x="233"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1" name="Google Shape;421;p24"/>
            <p:cNvSpPr/>
            <p:nvPr/>
          </p:nvSpPr>
          <p:spPr>
            <a:xfrm>
              <a:off x="1778932" y="4311610"/>
              <a:ext cx="215665" cy="33610"/>
            </a:xfrm>
            <a:custGeom>
              <a:avLst/>
              <a:gdLst/>
              <a:ahLst/>
              <a:cxnLst/>
              <a:rect l="l" t="t" r="r" b="b"/>
              <a:pathLst>
                <a:path w="59" h="9" extrusionOk="0">
                  <a:moveTo>
                    <a:pt x="54" y="9"/>
                  </a:moveTo>
                  <a:cubicBezTo>
                    <a:pt x="5" y="9"/>
                    <a:pt x="5" y="9"/>
                    <a:pt x="5" y="9"/>
                  </a:cubicBezTo>
                  <a:cubicBezTo>
                    <a:pt x="2" y="9"/>
                    <a:pt x="0" y="7"/>
                    <a:pt x="0" y="4"/>
                  </a:cubicBezTo>
                  <a:cubicBezTo>
                    <a:pt x="0" y="2"/>
                    <a:pt x="2" y="0"/>
                    <a:pt x="5" y="0"/>
                  </a:cubicBezTo>
                  <a:cubicBezTo>
                    <a:pt x="54" y="0"/>
                    <a:pt x="54" y="0"/>
                    <a:pt x="54" y="0"/>
                  </a:cubicBezTo>
                  <a:cubicBezTo>
                    <a:pt x="57" y="0"/>
                    <a:pt x="59" y="2"/>
                    <a:pt x="59" y="4"/>
                  </a:cubicBezTo>
                  <a:cubicBezTo>
                    <a:pt x="59" y="7"/>
                    <a:pt x="57" y="9"/>
                    <a:pt x="54"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2" name="Google Shape;422;p24"/>
            <p:cNvSpPr/>
            <p:nvPr/>
          </p:nvSpPr>
          <p:spPr>
            <a:xfrm>
              <a:off x="2047812" y="4311610"/>
              <a:ext cx="56017" cy="33610"/>
            </a:xfrm>
            <a:custGeom>
              <a:avLst/>
              <a:gdLst/>
              <a:ahLst/>
              <a:cxnLst/>
              <a:rect l="l" t="t" r="r" b="b"/>
              <a:pathLst>
                <a:path w="16" h="9" extrusionOk="0">
                  <a:moveTo>
                    <a:pt x="12" y="9"/>
                  </a:moveTo>
                  <a:cubicBezTo>
                    <a:pt x="5" y="9"/>
                    <a:pt x="5" y="9"/>
                    <a:pt x="5" y="9"/>
                  </a:cubicBezTo>
                  <a:cubicBezTo>
                    <a:pt x="2" y="9"/>
                    <a:pt x="0" y="7"/>
                    <a:pt x="0" y="4"/>
                  </a:cubicBezTo>
                  <a:cubicBezTo>
                    <a:pt x="0" y="2"/>
                    <a:pt x="2" y="0"/>
                    <a:pt x="5" y="0"/>
                  </a:cubicBezTo>
                  <a:cubicBezTo>
                    <a:pt x="12" y="0"/>
                    <a:pt x="12" y="0"/>
                    <a:pt x="12" y="0"/>
                  </a:cubicBezTo>
                  <a:cubicBezTo>
                    <a:pt x="14" y="0"/>
                    <a:pt x="16" y="2"/>
                    <a:pt x="16" y="4"/>
                  </a:cubicBezTo>
                  <a:cubicBezTo>
                    <a:pt x="16" y="7"/>
                    <a:pt x="14" y="9"/>
                    <a:pt x="12"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3" name="Google Shape;423;p24"/>
            <p:cNvSpPr/>
            <p:nvPr/>
          </p:nvSpPr>
          <p:spPr>
            <a:xfrm>
              <a:off x="1482043" y="4437647"/>
              <a:ext cx="117635" cy="30810"/>
            </a:xfrm>
            <a:custGeom>
              <a:avLst/>
              <a:gdLst/>
              <a:ahLst/>
              <a:cxnLst/>
              <a:rect l="l" t="t" r="r" b="b"/>
              <a:pathLst>
                <a:path w="32" h="9" extrusionOk="0">
                  <a:moveTo>
                    <a:pt x="27" y="9"/>
                  </a:moveTo>
                  <a:cubicBezTo>
                    <a:pt x="4" y="9"/>
                    <a:pt x="4" y="9"/>
                    <a:pt x="4" y="9"/>
                  </a:cubicBezTo>
                  <a:cubicBezTo>
                    <a:pt x="2" y="9"/>
                    <a:pt x="0" y="7"/>
                    <a:pt x="0" y="5"/>
                  </a:cubicBezTo>
                  <a:cubicBezTo>
                    <a:pt x="0" y="2"/>
                    <a:pt x="2" y="0"/>
                    <a:pt x="4" y="0"/>
                  </a:cubicBezTo>
                  <a:cubicBezTo>
                    <a:pt x="27" y="0"/>
                    <a:pt x="27" y="0"/>
                    <a:pt x="27" y="0"/>
                  </a:cubicBezTo>
                  <a:cubicBezTo>
                    <a:pt x="30" y="0"/>
                    <a:pt x="32" y="2"/>
                    <a:pt x="32" y="5"/>
                  </a:cubicBezTo>
                  <a:cubicBezTo>
                    <a:pt x="32" y="7"/>
                    <a:pt x="30" y="9"/>
                    <a:pt x="27"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4" name="Google Shape;424;p24"/>
            <p:cNvSpPr/>
            <p:nvPr/>
          </p:nvSpPr>
          <p:spPr>
            <a:xfrm>
              <a:off x="1991796" y="4437647"/>
              <a:ext cx="112034" cy="30810"/>
            </a:xfrm>
            <a:custGeom>
              <a:avLst/>
              <a:gdLst/>
              <a:ahLst/>
              <a:cxnLst/>
              <a:rect l="l" t="t" r="r" b="b"/>
              <a:pathLst>
                <a:path w="31" h="9" extrusionOk="0">
                  <a:moveTo>
                    <a:pt x="27" y="9"/>
                  </a:moveTo>
                  <a:cubicBezTo>
                    <a:pt x="4" y="9"/>
                    <a:pt x="4" y="9"/>
                    <a:pt x="4" y="9"/>
                  </a:cubicBezTo>
                  <a:cubicBezTo>
                    <a:pt x="2" y="9"/>
                    <a:pt x="0" y="7"/>
                    <a:pt x="0" y="5"/>
                  </a:cubicBezTo>
                  <a:cubicBezTo>
                    <a:pt x="0" y="2"/>
                    <a:pt x="2" y="0"/>
                    <a:pt x="4" y="0"/>
                  </a:cubicBezTo>
                  <a:cubicBezTo>
                    <a:pt x="27" y="0"/>
                    <a:pt x="27" y="0"/>
                    <a:pt x="27" y="0"/>
                  </a:cubicBezTo>
                  <a:cubicBezTo>
                    <a:pt x="29" y="0"/>
                    <a:pt x="31" y="2"/>
                    <a:pt x="31" y="5"/>
                  </a:cubicBezTo>
                  <a:cubicBezTo>
                    <a:pt x="31" y="7"/>
                    <a:pt x="29" y="9"/>
                    <a:pt x="27"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5" name="Google Shape;425;p24"/>
            <p:cNvSpPr/>
            <p:nvPr/>
          </p:nvSpPr>
          <p:spPr>
            <a:xfrm>
              <a:off x="723015" y="4499266"/>
              <a:ext cx="3000" cy="3000"/>
            </a:xfrm>
            <a:prstGeom prst="rect">
              <a:avLst/>
            </a:prstGeom>
            <a:solidFill>
              <a:srgbClr val="68FCF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426" name="Google Shape;426;p24"/>
          <p:cNvGrpSpPr/>
          <p:nvPr/>
        </p:nvGrpSpPr>
        <p:grpSpPr>
          <a:xfrm>
            <a:off x="723026" y="3156319"/>
            <a:ext cx="1837349" cy="644997"/>
            <a:chOff x="723026" y="3156319"/>
            <a:chExt cx="1837349" cy="644997"/>
          </a:xfrm>
        </p:grpSpPr>
        <p:grpSp>
          <p:nvGrpSpPr>
            <p:cNvPr id="427" name="Google Shape;427;p24"/>
            <p:cNvGrpSpPr/>
            <p:nvPr/>
          </p:nvGrpSpPr>
          <p:grpSpPr>
            <a:xfrm>
              <a:off x="2297619" y="3572727"/>
              <a:ext cx="262755" cy="228589"/>
              <a:chOff x="2361400" y="2036601"/>
              <a:chExt cx="268200" cy="233373"/>
            </a:xfrm>
          </p:grpSpPr>
          <p:sp>
            <p:nvSpPr>
              <p:cNvPr id="428" name="Google Shape;428;p24"/>
              <p:cNvSpPr/>
              <p:nvPr/>
            </p:nvSpPr>
            <p:spPr>
              <a:xfrm>
                <a:off x="2465443" y="2242374"/>
                <a:ext cx="60300" cy="276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9" name="Google Shape;429;p24"/>
              <p:cNvSpPr/>
              <p:nvPr/>
            </p:nvSpPr>
            <p:spPr>
              <a:xfrm>
                <a:off x="2361400" y="2036601"/>
                <a:ext cx="268200" cy="203460"/>
              </a:xfrm>
              <a:custGeom>
                <a:avLst/>
                <a:gdLst/>
                <a:ahLst/>
                <a:cxnLst/>
                <a:rect l="l" t="t" r="r" b="b"/>
                <a:pathLst>
                  <a:path w="89" h="67" extrusionOk="0">
                    <a:moveTo>
                      <a:pt x="89" y="25"/>
                    </a:moveTo>
                    <a:cubicBezTo>
                      <a:pt x="89" y="11"/>
                      <a:pt x="77" y="0"/>
                      <a:pt x="63" y="0"/>
                    </a:cubicBezTo>
                    <a:cubicBezTo>
                      <a:pt x="56" y="0"/>
                      <a:pt x="49" y="3"/>
                      <a:pt x="44" y="8"/>
                    </a:cubicBezTo>
                    <a:cubicBezTo>
                      <a:pt x="40" y="3"/>
                      <a:pt x="33" y="0"/>
                      <a:pt x="26" y="0"/>
                    </a:cubicBezTo>
                    <a:cubicBezTo>
                      <a:pt x="12" y="0"/>
                      <a:pt x="0" y="11"/>
                      <a:pt x="0" y="25"/>
                    </a:cubicBezTo>
                    <a:cubicBezTo>
                      <a:pt x="0" y="34"/>
                      <a:pt x="4" y="41"/>
                      <a:pt x="10" y="45"/>
                    </a:cubicBezTo>
                    <a:cubicBezTo>
                      <a:pt x="10" y="45"/>
                      <a:pt x="10" y="45"/>
                      <a:pt x="10" y="45"/>
                    </a:cubicBezTo>
                    <a:cubicBezTo>
                      <a:pt x="10" y="45"/>
                      <a:pt x="10" y="45"/>
                      <a:pt x="10" y="45"/>
                    </a:cubicBezTo>
                    <a:cubicBezTo>
                      <a:pt x="11" y="47"/>
                      <a:pt x="13" y="48"/>
                      <a:pt x="15" y="49"/>
                    </a:cubicBezTo>
                    <a:cubicBezTo>
                      <a:pt x="44" y="67"/>
                      <a:pt x="44" y="67"/>
                      <a:pt x="44" y="67"/>
                    </a:cubicBezTo>
                    <a:cubicBezTo>
                      <a:pt x="74" y="49"/>
                      <a:pt x="74" y="49"/>
                      <a:pt x="74" y="49"/>
                    </a:cubicBezTo>
                    <a:cubicBezTo>
                      <a:pt x="76" y="48"/>
                      <a:pt x="78" y="47"/>
                      <a:pt x="79" y="45"/>
                    </a:cubicBezTo>
                    <a:cubicBezTo>
                      <a:pt x="79" y="45"/>
                      <a:pt x="79" y="45"/>
                      <a:pt x="79" y="45"/>
                    </a:cubicBezTo>
                    <a:cubicBezTo>
                      <a:pt x="79" y="45"/>
                      <a:pt x="79" y="45"/>
                      <a:pt x="79" y="45"/>
                    </a:cubicBezTo>
                    <a:cubicBezTo>
                      <a:pt x="85" y="41"/>
                      <a:pt x="89" y="34"/>
                      <a:pt x="89"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430" name="Google Shape;430;p24"/>
            <p:cNvGrpSpPr/>
            <p:nvPr/>
          </p:nvGrpSpPr>
          <p:grpSpPr>
            <a:xfrm>
              <a:off x="723026" y="3156319"/>
              <a:ext cx="305264" cy="298207"/>
              <a:chOff x="935775" y="406510"/>
              <a:chExt cx="484546" cy="473345"/>
            </a:xfrm>
          </p:grpSpPr>
          <p:sp>
            <p:nvSpPr>
              <p:cNvPr id="431" name="Google Shape;431;p24"/>
              <p:cNvSpPr/>
              <p:nvPr/>
            </p:nvSpPr>
            <p:spPr>
              <a:xfrm>
                <a:off x="935775" y="616575"/>
                <a:ext cx="148445" cy="238073"/>
              </a:xfrm>
              <a:custGeom>
                <a:avLst/>
                <a:gdLst/>
                <a:ahLst/>
                <a:cxnLst/>
                <a:rect l="l" t="t" r="r" b="b"/>
                <a:pathLst>
                  <a:path w="40" h="65" extrusionOk="0">
                    <a:moveTo>
                      <a:pt x="40" y="65"/>
                    </a:moveTo>
                    <a:cubicBezTo>
                      <a:pt x="0" y="65"/>
                      <a:pt x="0" y="65"/>
                      <a:pt x="0" y="65"/>
                    </a:cubicBezTo>
                    <a:cubicBezTo>
                      <a:pt x="0" y="9"/>
                      <a:pt x="0" y="9"/>
                      <a:pt x="0" y="9"/>
                    </a:cubicBezTo>
                    <a:cubicBezTo>
                      <a:pt x="0" y="4"/>
                      <a:pt x="4" y="0"/>
                      <a:pt x="10" y="0"/>
                    </a:cubicBezTo>
                    <a:cubicBezTo>
                      <a:pt x="40" y="0"/>
                      <a:pt x="40" y="0"/>
                      <a:pt x="40" y="0"/>
                    </a:cubicBezTo>
                    <a:lnTo>
                      <a:pt x="40" y="6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2" name="Google Shape;432;p24"/>
              <p:cNvSpPr/>
              <p:nvPr/>
            </p:nvSpPr>
            <p:spPr>
              <a:xfrm>
                <a:off x="935775" y="616575"/>
                <a:ext cx="148445" cy="33610"/>
              </a:xfrm>
              <a:custGeom>
                <a:avLst/>
                <a:gdLst/>
                <a:ahLst/>
                <a:cxnLst/>
                <a:rect l="l" t="t" r="r" b="b"/>
                <a:pathLst>
                  <a:path w="40" h="9" extrusionOk="0">
                    <a:moveTo>
                      <a:pt x="9" y="0"/>
                    </a:moveTo>
                    <a:cubicBezTo>
                      <a:pt x="4" y="0"/>
                      <a:pt x="0" y="3"/>
                      <a:pt x="0" y="8"/>
                    </a:cubicBezTo>
                    <a:cubicBezTo>
                      <a:pt x="0" y="9"/>
                      <a:pt x="0" y="9"/>
                      <a:pt x="0" y="9"/>
                    </a:cubicBezTo>
                    <a:cubicBezTo>
                      <a:pt x="0" y="4"/>
                      <a:pt x="4" y="0"/>
                      <a:pt x="9" y="0"/>
                    </a:cubicBezTo>
                    <a:cubicBezTo>
                      <a:pt x="40" y="0"/>
                      <a:pt x="40" y="0"/>
                      <a:pt x="40" y="0"/>
                    </a:cubicBezTo>
                    <a:cubicBezTo>
                      <a:pt x="40" y="0"/>
                      <a:pt x="40" y="0"/>
                      <a:pt x="40" y="0"/>
                    </a:cubicBezTo>
                    <a:lnTo>
                      <a:pt x="9" y="0"/>
                    </a:lnTo>
                    <a:close/>
                  </a:path>
                </a:pathLst>
              </a:custGeom>
              <a:solidFill>
                <a:srgbClr val="00A6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3" name="Google Shape;433;p24"/>
              <p:cNvSpPr/>
              <p:nvPr/>
            </p:nvSpPr>
            <p:spPr>
              <a:xfrm>
                <a:off x="966586" y="767821"/>
                <a:ext cx="64500" cy="645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4" name="Google Shape;434;p24"/>
              <p:cNvSpPr/>
              <p:nvPr/>
            </p:nvSpPr>
            <p:spPr>
              <a:xfrm>
                <a:off x="1064614" y="406510"/>
                <a:ext cx="355707" cy="473345"/>
              </a:xfrm>
              <a:custGeom>
                <a:avLst/>
                <a:gdLst/>
                <a:ahLst/>
                <a:cxnLst/>
                <a:rect l="l" t="t" r="r" b="b"/>
                <a:pathLst>
                  <a:path w="97" h="130" extrusionOk="0">
                    <a:moveTo>
                      <a:pt x="84" y="47"/>
                    </a:moveTo>
                    <a:cubicBezTo>
                      <a:pt x="35" y="47"/>
                      <a:pt x="35" y="47"/>
                      <a:pt x="35" y="47"/>
                    </a:cubicBezTo>
                    <a:cubicBezTo>
                      <a:pt x="40" y="39"/>
                      <a:pt x="40" y="39"/>
                      <a:pt x="40" y="39"/>
                    </a:cubicBezTo>
                    <a:cubicBezTo>
                      <a:pt x="41" y="38"/>
                      <a:pt x="41" y="36"/>
                      <a:pt x="42" y="35"/>
                    </a:cubicBezTo>
                    <a:cubicBezTo>
                      <a:pt x="45" y="16"/>
                      <a:pt x="45" y="16"/>
                      <a:pt x="45" y="16"/>
                    </a:cubicBezTo>
                    <a:cubicBezTo>
                      <a:pt x="46" y="9"/>
                      <a:pt x="41" y="2"/>
                      <a:pt x="34" y="1"/>
                    </a:cubicBezTo>
                    <a:cubicBezTo>
                      <a:pt x="27" y="0"/>
                      <a:pt x="21" y="5"/>
                      <a:pt x="20" y="12"/>
                    </a:cubicBezTo>
                    <a:cubicBezTo>
                      <a:pt x="17" y="28"/>
                      <a:pt x="17" y="28"/>
                      <a:pt x="17" y="28"/>
                    </a:cubicBezTo>
                    <a:cubicBezTo>
                      <a:pt x="2" y="52"/>
                      <a:pt x="2" y="52"/>
                      <a:pt x="2" y="52"/>
                    </a:cubicBezTo>
                    <a:cubicBezTo>
                      <a:pt x="1" y="55"/>
                      <a:pt x="0" y="58"/>
                      <a:pt x="1" y="61"/>
                    </a:cubicBezTo>
                    <a:cubicBezTo>
                      <a:pt x="1" y="112"/>
                      <a:pt x="1" y="112"/>
                      <a:pt x="1" y="112"/>
                    </a:cubicBezTo>
                    <a:cubicBezTo>
                      <a:pt x="1" y="122"/>
                      <a:pt x="9" y="130"/>
                      <a:pt x="19" y="130"/>
                    </a:cubicBezTo>
                    <a:cubicBezTo>
                      <a:pt x="64" y="130"/>
                      <a:pt x="64" y="130"/>
                      <a:pt x="64" y="130"/>
                    </a:cubicBezTo>
                    <a:cubicBezTo>
                      <a:pt x="73" y="130"/>
                      <a:pt x="81" y="122"/>
                      <a:pt x="81" y="113"/>
                    </a:cubicBezTo>
                    <a:cubicBezTo>
                      <a:pt x="81" y="74"/>
                      <a:pt x="81" y="74"/>
                      <a:pt x="81" y="74"/>
                    </a:cubicBezTo>
                    <a:cubicBezTo>
                      <a:pt x="84" y="74"/>
                      <a:pt x="84" y="74"/>
                      <a:pt x="84" y="74"/>
                    </a:cubicBezTo>
                    <a:cubicBezTo>
                      <a:pt x="91" y="74"/>
                      <a:pt x="97" y="68"/>
                      <a:pt x="97" y="61"/>
                    </a:cubicBezTo>
                    <a:cubicBezTo>
                      <a:pt x="97" y="53"/>
                      <a:pt x="91" y="47"/>
                      <a:pt x="84" y="47"/>
                    </a:cubicBezTo>
                    <a:close/>
                  </a:path>
                </a:pathLst>
              </a:custGeom>
              <a:solidFill>
                <a:srgbClr val="91634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5" name="Google Shape;435;p24"/>
              <p:cNvSpPr/>
              <p:nvPr/>
            </p:nvSpPr>
            <p:spPr>
              <a:xfrm>
                <a:off x="1322291" y="675392"/>
                <a:ext cx="39212" cy="19607"/>
              </a:xfrm>
              <a:custGeom>
                <a:avLst/>
                <a:gdLst/>
                <a:ahLst/>
                <a:cxnLst/>
                <a:rect l="l" t="t" r="r" b="b"/>
                <a:pathLst>
                  <a:path w="14" h="7" extrusionOk="0">
                    <a:moveTo>
                      <a:pt x="14" y="0"/>
                    </a:moveTo>
                    <a:lnTo>
                      <a:pt x="0" y="0"/>
                    </a:lnTo>
                    <a:lnTo>
                      <a:pt x="14" y="7"/>
                    </a:lnTo>
                    <a:lnTo>
                      <a:pt x="14" y="0"/>
                    </a:lnTo>
                    <a:close/>
                  </a:path>
                </a:pathLst>
              </a:custGeom>
              <a:solidFill>
                <a:srgbClr val="54392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233650" y="111350"/>
            <a:ext cx="8675100" cy="4932325"/>
            <a:chOff x="233650" y="111350"/>
            <a:chExt cx="8675100" cy="4932325"/>
          </a:xfrm>
        </p:grpSpPr>
        <p:grpSp>
          <p:nvGrpSpPr>
            <p:cNvPr id="21" name="Google Shape;21;p3"/>
            <p:cNvGrpSpPr/>
            <p:nvPr/>
          </p:nvGrpSpPr>
          <p:grpSpPr>
            <a:xfrm>
              <a:off x="233650" y="111350"/>
              <a:ext cx="8675100" cy="4932325"/>
              <a:chOff x="233650" y="111350"/>
              <a:chExt cx="8675100" cy="4932325"/>
            </a:xfrm>
          </p:grpSpPr>
          <p:sp>
            <p:nvSpPr>
              <p:cNvPr id="22" name="Google Shape;22;p3"/>
              <p:cNvSpPr/>
              <p:nvPr/>
            </p:nvSpPr>
            <p:spPr>
              <a:xfrm rot="10800000" flipH="1">
                <a:off x="233650" y="292875"/>
                <a:ext cx="8675100" cy="4750800"/>
              </a:xfrm>
              <a:prstGeom prst="round2SameRect">
                <a:avLst>
                  <a:gd name="adj1" fmla="val 1911"/>
                  <a:gd name="adj2" fmla="val 0"/>
                </a:avLst>
              </a:prstGeom>
              <a:solidFill>
                <a:srgbClr val="DDD0FB">
                  <a:alpha val="1500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ato"/>
                  <a:ea typeface="Lato"/>
                  <a:cs typeface="Lato"/>
                  <a:sym typeface="Lato"/>
                </a:endParaRPr>
              </a:p>
            </p:txBody>
          </p:sp>
          <p:sp>
            <p:nvSpPr>
              <p:cNvPr id="23" name="Google Shape;23;p3"/>
              <p:cNvSpPr/>
              <p:nvPr/>
            </p:nvSpPr>
            <p:spPr>
              <a:xfrm>
                <a:off x="233650" y="111350"/>
                <a:ext cx="8675100" cy="300000"/>
              </a:xfrm>
              <a:prstGeom prst="round2SameRect">
                <a:avLst>
                  <a:gd name="adj1" fmla="val 31225"/>
                  <a:gd name="adj2" fmla="val 0"/>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ato"/>
                  <a:ea typeface="Lato"/>
                  <a:cs typeface="Lato"/>
                  <a:sym typeface="Lato"/>
                </a:endParaRPr>
              </a:p>
            </p:txBody>
          </p:sp>
        </p:grpSp>
        <p:grpSp>
          <p:nvGrpSpPr>
            <p:cNvPr id="24" name="Google Shape;24;p3"/>
            <p:cNvGrpSpPr/>
            <p:nvPr/>
          </p:nvGrpSpPr>
          <p:grpSpPr>
            <a:xfrm>
              <a:off x="8249059" y="184274"/>
              <a:ext cx="571201" cy="152149"/>
              <a:chOff x="7873475" y="173025"/>
              <a:chExt cx="645425" cy="171900"/>
            </a:xfrm>
          </p:grpSpPr>
          <p:sp>
            <p:nvSpPr>
              <p:cNvPr id="25" name="Google Shape;25;p3"/>
              <p:cNvSpPr/>
              <p:nvPr/>
            </p:nvSpPr>
            <p:spPr>
              <a:xfrm>
                <a:off x="7873475" y="173025"/>
                <a:ext cx="171600" cy="171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ato"/>
                  <a:ea typeface="Lato"/>
                  <a:cs typeface="Lato"/>
                  <a:sym typeface="Lato"/>
                </a:endParaRPr>
              </a:p>
            </p:txBody>
          </p:sp>
          <p:sp>
            <p:nvSpPr>
              <p:cNvPr id="26" name="Google Shape;26;p3"/>
              <p:cNvSpPr/>
              <p:nvPr/>
            </p:nvSpPr>
            <p:spPr>
              <a:xfrm>
                <a:off x="8110388" y="173025"/>
                <a:ext cx="171600" cy="171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ato"/>
                  <a:ea typeface="Lato"/>
                  <a:cs typeface="Lato"/>
                  <a:sym typeface="Lato"/>
                </a:endParaRPr>
              </a:p>
            </p:txBody>
          </p:sp>
          <p:sp>
            <p:nvSpPr>
              <p:cNvPr id="27" name="Google Shape;27;p3"/>
              <p:cNvSpPr/>
              <p:nvPr/>
            </p:nvSpPr>
            <p:spPr>
              <a:xfrm>
                <a:off x="8347300" y="173025"/>
                <a:ext cx="171600" cy="171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ato"/>
                  <a:ea typeface="Lato"/>
                  <a:cs typeface="Lato"/>
                  <a:sym typeface="Lato"/>
                </a:endParaRPr>
              </a:p>
            </p:txBody>
          </p:sp>
        </p:grpSp>
      </p:grpSp>
      <p:sp>
        <p:nvSpPr>
          <p:cNvPr id="28" name="Google Shape;28;p3"/>
          <p:cNvSpPr txBox="1">
            <a:spLocks noGrp="1"/>
          </p:cNvSpPr>
          <p:nvPr>
            <p:ph type="title"/>
          </p:nvPr>
        </p:nvSpPr>
        <p:spPr>
          <a:xfrm>
            <a:off x="5209900" y="2627600"/>
            <a:ext cx="3219000" cy="911700"/>
          </a:xfrm>
          <a:prstGeom prst="rect">
            <a:avLst/>
          </a:prstGeom>
        </p:spPr>
        <p:txBody>
          <a:bodyPr spcFirstLastPara="1" wrap="square" lIns="91425" tIns="91425" rIns="91425" bIns="91425" anchor="t" anchorCtr="0">
            <a:noAutofit/>
          </a:bodyPr>
          <a:lstStyle>
            <a:lvl1pPr lvl="0" algn="r">
              <a:spcBef>
                <a:spcPts val="0"/>
              </a:spcBef>
              <a:spcAft>
                <a:spcPts val="0"/>
              </a:spcAft>
              <a:buSzPts val="5000"/>
              <a:buNone/>
              <a:defRPr sz="50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a:endParaRPr/>
          </a:p>
        </p:txBody>
      </p:sp>
      <p:sp>
        <p:nvSpPr>
          <p:cNvPr id="29" name="Google Shape;29;p3"/>
          <p:cNvSpPr txBox="1">
            <a:spLocks noGrp="1"/>
          </p:cNvSpPr>
          <p:nvPr>
            <p:ph type="title" idx="2" hasCustomPrompt="1"/>
          </p:nvPr>
        </p:nvSpPr>
        <p:spPr>
          <a:xfrm>
            <a:off x="7104400" y="1755138"/>
            <a:ext cx="1229700" cy="748500"/>
          </a:xfrm>
          <a:prstGeom prst="rect">
            <a:avLst/>
          </a:prstGeom>
          <a:solidFill>
            <a:schemeClr val="accent3"/>
          </a:solidFill>
          <a:ln w="762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lvl1pPr lvl="0" algn="r" rtl="0">
              <a:spcBef>
                <a:spcPts val="0"/>
              </a:spcBef>
              <a:spcAft>
                <a:spcPts val="0"/>
              </a:spcAft>
              <a:buSzPts val="6000"/>
              <a:buNone/>
              <a:defRPr sz="50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1"/>
        <p:cNvGrpSpPr/>
        <p:nvPr/>
      </p:nvGrpSpPr>
      <p:grpSpPr>
        <a:xfrm>
          <a:off x="0" y="0"/>
          <a:ext cx="0" cy="0"/>
          <a:chOff x="0" y="0"/>
          <a:chExt cx="0" cy="0"/>
        </a:xfrm>
      </p:grpSpPr>
      <p:grpSp>
        <p:nvGrpSpPr>
          <p:cNvPr id="42" name="Google Shape;42;p5"/>
          <p:cNvGrpSpPr/>
          <p:nvPr/>
        </p:nvGrpSpPr>
        <p:grpSpPr>
          <a:xfrm>
            <a:off x="233650" y="111350"/>
            <a:ext cx="8675100" cy="4932325"/>
            <a:chOff x="233650" y="111350"/>
            <a:chExt cx="8675100" cy="4932325"/>
          </a:xfrm>
        </p:grpSpPr>
        <p:grpSp>
          <p:nvGrpSpPr>
            <p:cNvPr id="43" name="Google Shape;43;p5"/>
            <p:cNvGrpSpPr/>
            <p:nvPr/>
          </p:nvGrpSpPr>
          <p:grpSpPr>
            <a:xfrm>
              <a:off x="233650" y="111350"/>
              <a:ext cx="8675100" cy="4932325"/>
              <a:chOff x="233650" y="111350"/>
              <a:chExt cx="8675100" cy="4932325"/>
            </a:xfrm>
          </p:grpSpPr>
          <p:sp>
            <p:nvSpPr>
              <p:cNvPr id="44" name="Google Shape;44;p5"/>
              <p:cNvSpPr/>
              <p:nvPr/>
            </p:nvSpPr>
            <p:spPr>
              <a:xfrm rot="10800000" flipH="1">
                <a:off x="233650" y="292875"/>
                <a:ext cx="8675100" cy="4750800"/>
              </a:xfrm>
              <a:prstGeom prst="round2SameRect">
                <a:avLst>
                  <a:gd name="adj1" fmla="val 1911"/>
                  <a:gd name="adj2" fmla="val 0"/>
                </a:avLst>
              </a:prstGeom>
              <a:solidFill>
                <a:srgbClr val="DDD0FB">
                  <a:alpha val="1500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ato"/>
                  <a:ea typeface="Lato"/>
                  <a:cs typeface="Lato"/>
                  <a:sym typeface="Lato"/>
                </a:endParaRPr>
              </a:p>
            </p:txBody>
          </p:sp>
          <p:sp>
            <p:nvSpPr>
              <p:cNvPr id="45" name="Google Shape;45;p5"/>
              <p:cNvSpPr/>
              <p:nvPr/>
            </p:nvSpPr>
            <p:spPr>
              <a:xfrm>
                <a:off x="233650" y="111350"/>
                <a:ext cx="8675100" cy="300000"/>
              </a:xfrm>
              <a:prstGeom prst="round2SameRect">
                <a:avLst>
                  <a:gd name="adj1" fmla="val 31225"/>
                  <a:gd name="adj2" fmla="val 0"/>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ato"/>
                  <a:ea typeface="Lato"/>
                  <a:cs typeface="Lato"/>
                  <a:sym typeface="Lato"/>
                </a:endParaRPr>
              </a:p>
            </p:txBody>
          </p:sp>
        </p:grpSp>
        <p:grpSp>
          <p:nvGrpSpPr>
            <p:cNvPr id="46" name="Google Shape;46;p5"/>
            <p:cNvGrpSpPr/>
            <p:nvPr/>
          </p:nvGrpSpPr>
          <p:grpSpPr>
            <a:xfrm>
              <a:off x="8249059" y="184274"/>
              <a:ext cx="571201" cy="152149"/>
              <a:chOff x="7873475" y="173025"/>
              <a:chExt cx="645425" cy="171900"/>
            </a:xfrm>
          </p:grpSpPr>
          <p:sp>
            <p:nvSpPr>
              <p:cNvPr id="47" name="Google Shape;47;p5"/>
              <p:cNvSpPr/>
              <p:nvPr/>
            </p:nvSpPr>
            <p:spPr>
              <a:xfrm>
                <a:off x="7873475" y="173025"/>
                <a:ext cx="171600" cy="171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ato"/>
                  <a:ea typeface="Lato"/>
                  <a:cs typeface="Lato"/>
                  <a:sym typeface="Lato"/>
                </a:endParaRPr>
              </a:p>
            </p:txBody>
          </p:sp>
          <p:sp>
            <p:nvSpPr>
              <p:cNvPr id="48" name="Google Shape;48;p5"/>
              <p:cNvSpPr/>
              <p:nvPr/>
            </p:nvSpPr>
            <p:spPr>
              <a:xfrm>
                <a:off x="8110388" y="173025"/>
                <a:ext cx="171600" cy="171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ato"/>
                  <a:ea typeface="Lato"/>
                  <a:cs typeface="Lato"/>
                  <a:sym typeface="Lato"/>
                </a:endParaRPr>
              </a:p>
            </p:txBody>
          </p:sp>
          <p:sp>
            <p:nvSpPr>
              <p:cNvPr id="49" name="Google Shape;49;p5"/>
              <p:cNvSpPr/>
              <p:nvPr/>
            </p:nvSpPr>
            <p:spPr>
              <a:xfrm>
                <a:off x="8347300" y="173025"/>
                <a:ext cx="171600" cy="171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ato"/>
                  <a:ea typeface="Lato"/>
                  <a:cs typeface="Lato"/>
                  <a:sym typeface="Lato"/>
                </a:endParaRPr>
              </a:p>
            </p:txBody>
          </p:sp>
        </p:grpSp>
      </p:grpSp>
      <p:sp>
        <p:nvSpPr>
          <p:cNvPr id="50" name="Google Shape;50;p5"/>
          <p:cNvSpPr txBox="1">
            <a:spLocks noGrp="1"/>
          </p:cNvSpPr>
          <p:nvPr>
            <p:ph type="subTitle" idx="1"/>
          </p:nvPr>
        </p:nvSpPr>
        <p:spPr>
          <a:xfrm>
            <a:off x="720000" y="2400800"/>
            <a:ext cx="3413400" cy="4773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Clr>
                <a:schemeClr val="dk1"/>
              </a:buClr>
              <a:buSzPts val="2400"/>
              <a:buFont typeface="Inter"/>
              <a:buNone/>
              <a:defRPr sz="1800" b="1">
                <a:solidFill>
                  <a:schemeClr val="dk1"/>
                </a:solidFill>
                <a:latin typeface="Inter"/>
                <a:ea typeface="Inter"/>
                <a:cs typeface="Inter"/>
                <a:sym typeface="Inter"/>
              </a:defRPr>
            </a:lvl1pPr>
            <a:lvl2pPr lvl="1" algn="ctr">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2pPr>
            <a:lvl3pPr lvl="2" algn="ctr">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3pPr>
            <a:lvl4pPr lvl="3" algn="ctr">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4pPr>
            <a:lvl5pPr lvl="4" algn="ctr">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5pPr>
            <a:lvl6pPr lvl="5" algn="ctr">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6pPr>
            <a:lvl7pPr lvl="6" algn="ctr">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7pPr>
            <a:lvl8pPr lvl="7" algn="ctr">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8pPr>
            <a:lvl9pPr lvl="8" algn="ctr">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9pPr>
          </a:lstStyle>
          <a:p>
            <a:endParaRPr/>
          </a:p>
        </p:txBody>
      </p:sp>
      <p:sp>
        <p:nvSpPr>
          <p:cNvPr id="51" name="Google Shape;51;p5"/>
          <p:cNvSpPr txBox="1">
            <a:spLocks noGrp="1"/>
          </p:cNvSpPr>
          <p:nvPr>
            <p:ph type="subTitle" idx="2"/>
          </p:nvPr>
        </p:nvSpPr>
        <p:spPr>
          <a:xfrm>
            <a:off x="4572003" y="2400800"/>
            <a:ext cx="3413400" cy="477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Inter"/>
              <a:buNone/>
              <a:defRPr sz="1800" b="1">
                <a:solidFill>
                  <a:schemeClr val="dk1"/>
                </a:solidFill>
                <a:latin typeface="Inter"/>
                <a:ea typeface="Inter"/>
                <a:cs typeface="Inter"/>
                <a:sym typeface="Inter"/>
              </a:defRPr>
            </a:lvl1pPr>
            <a:lvl2pPr lvl="1"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2pPr>
            <a:lvl3pPr lvl="2"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3pPr>
            <a:lvl4pPr lvl="3"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4pPr>
            <a:lvl5pPr lvl="4"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5pPr>
            <a:lvl6pPr lvl="5"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6pPr>
            <a:lvl7pPr lvl="6"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7pPr>
            <a:lvl8pPr lvl="7"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8pPr>
            <a:lvl9pPr lvl="8"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9pPr>
          </a:lstStyle>
          <a:p>
            <a:endParaRPr/>
          </a:p>
        </p:txBody>
      </p:sp>
      <p:sp>
        <p:nvSpPr>
          <p:cNvPr id="52" name="Google Shape;52;p5"/>
          <p:cNvSpPr txBox="1">
            <a:spLocks noGrp="1"/>
          </p:cNvSpPr>
          <p:nvPr>
            <p:ph type="subTitle" idx="3"/>
          </p:nvPr>
        </p:nvSpPr>
        <p:spPr>
          <a:xfrm>
            <a:off x="720000" y="2878100"/>
            <a:ext cx="3413400" cy="1259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3" name="Google Shape;53;p5"/>
          <p:cNvSpPr txBox="1">
            <a:spLocks noGrp="1"/>
          </p:cNvSpPr>
          <p:nvPr>
            <p:ph type="subTitle" idx="4"/>
          </p:nvPr>
        </p:nvSpPr>
        <p:spPr>
          <a:xfrm>
            <a:off x="4572003" y="2878100"/>
            <a:ext cx="3413400" cy="1259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4" name="Google Shape;54;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8"/>
        <p:cNvGrpSpPr/>
        <p:nvPr/>
      </p:nvGrpSpPr>
      <p:grpSpPr>
        <a:xfrm>
          <a:off x="0" y="0"/>
          <a:ext cx="0" cy="0"/>
          <a:chOff x="0" y="0"/>
          <a:chExt cx="0" cy="0"/>
        </a:xfrm>
      </p:grpSpPr>
      <p:grpSp>
        <p:nvGrpSpPr>
          <p:cNvPr id="79" name="Google Shape;79;p7"/>
          <p:cNvGrpSpPr/>
          <p:nvPr/>
        </p:nvGrpSpPr>
        <p:grpSpPr>
          <a:xfrm>
            <a:off x="233650" y="111350"/>
            <a:ext cx="8675100" cy="4932325"/>
            <a:chOff x="233650" y="111350"/>
            <a:chExt cx="8675100" cy="4932325"/>
          </a:xfrm>
        </p:grpSpPr>
        <p:grpSp>
          <p:nvGrpSpPr>
            <p:cNvPr id="80" name="Google Shape;80;p7"/>
            <p:cNvGrpSpPr/>
            <p:nvPr/>
          </p:nvGrpSpPr>
          <p:grpSpPr>
            <a:xfrm>
              <a:off x="233650" y="111350"/>
              <a:ext cx="8675100" cy="4932325"/>
              <a:chOff x="233650" y="111350"/>
              <a:chExt cx="8675100" cy="4932325"/>
            </a:xfrm>
          </p:grpSpPr>
          <p:sp>
            <p:nvSpPr>
              <p:cNvPr id="81" name="Google Shape;81;p7"/>
              <p:cNvSpPr/>
              <p:nvPr/>
            </p:nvSpPr>
            <p:spPr>
              <a:xfrm rot="10800000" flipH="1">
                <a:off x="233650" y="292875"/>
                <a:ext cx="8675100" cy="4750800"/>
              </a:xfrm>
              <a:prstGeom prst="round2SameRect">
                <a:avLst>
                  <a:gd name="adj1" fmla="val 1911"/>
                  <a:gd name="adj2" fmla="val 0"/>
                </a:avLst>
              </a:prstGeom>
              <a:solidFill>
                <a:srgbClr val="DDD0FB">
                  <a:alpha val="1500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ato"/>
                  <a:ea typeface="Lato"/>
                  <a:cs typeface="Lato"/>
                  <a:sym typeface="Lato"/>
                </a:endParaRPr>
              </a:p>
            </p:txBody>
          </p:sp>
          <p:sp>
            <p:nvSpPr>
              <p:cNvPr id="82" name="Google Shape;82;p7"/>
              <p:cNvSpPr/>
              <p:nvPr/>
            </p:nvSpPr>
            <p:spPr>
              <a:xfrm>
                <a:off x="233650" y="111350"/>
                <a:ext cx="8675100" cy="300000"/>
              </a:xfrm>
              <a:prstGeom prst="round2SameRect">
                <a:avLst>
                  <a:gd name="adj1" fmla="val 31225"/>
                  <a:gd name="adj2" fmla="val 0"/>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ato"/>
                  <a:ea typeface="Lato"/>
                  <a:cs typeface="Lato"/>
                  <a:sym typeface="Lato"/>
                </a:endParaRPr>
              </a:p>
            </p:txBody>
          </p:sp>
        </p:grpSp>
        <p:grpSp>
          <p:nvGrpSpPr>
            <p:cNvPr id="83" name="Google Shape;83;p7"/>
            <p:cNvGrpSpPr/>
            <p:nvPr/>
          </p:nvGrpSpPr>
          <p:grpSpPr>
            <a:xfrm>
              <a:off x="8249059" y="184274"/>
              <a:ext cx="571201" cy="152149"/>
              <a:chOff x="7873475" y="173025"/>
              <a:chExt cx="645425" cy="171900"/>
            </a:xfrm>
          </p:grpSpPr>
          <p:sp>
            <p:nvSpPr>
              <p:cNvPr id="84" name="Google Shape;84;p7"/>
              <p:cNvSpPr/>
              <p:nvPr/>
            </p:nvSpPr>
            <p:spPr>
              <a:xfrm>
                <a:off x="7873475" y="173025"/>
                <a:ext cx="171600" cy="171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ato"/>
                  <a:ea typeface="Lato"/>
                  <a:cs typeface="Lato"/>
                  <a:sym typeface="Lato"/>
                </a:endParaRPr>
              </a:p>
            </p:txBody>
          </p:sp>
          <p:sp>
            <p:nvSpPr>
              <p:cNvPr id="85" name="Google Shape;85;p7"/>
              <p:cNvSpPr/>
              <p:nvPr/>
            </p:nvSpPr>
            <p:spPr>
              <a:xfrm>
                <a:off x="8110388" y="173025"/>
                <a:ext cx="171600" cy="171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ato"/>
                  <a:ea typeface="Lato"/>
                  <a:cs typeface="Lato"/>
                  <a:sym typeface="Lato"/>
                </a:endParaRPr>
              </a:p>
            </p:txBody>
          </p:sp>
          <p:sp>
            <p:nvSpPr>
              <p:cNvPr id="86" name="Google Shape;86;p7"/>
              <p:cNvSpPr/>
              <p:nvPr/>
            </p:nvSpPr>
            <p:spPr>
              <a:xfrm>
                <a:off x="8347300" y="173025"/>
                <a:ext cx="171600" cy="171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ato"/>
                  <a:ea typeface="Lato"/>
                  <a:cs typeface="Lato"/>
                  <a:sym typeface="Lato"/>
                </a:endParaRPr>
              </a:p>
            </p:txBody>
          </p:sp>
        </p:grpSp>
      </p:grpSp>
      <p:sp>
        <p:nvSpPr>
          <p:cNvPr id="87" name="Google Shape;87;p7"/>
          <p:cNvSpPr txBox="1">
            <a:spLocks noGrp="1"/>
          </p:cNvSpPr>
          <p:nvPr>
            <p:ph type="title"/>
          </p:nvPr>
        </p:nvSpPr>
        <p:spPr>
          <a:xfrm>
            <a:off x="720000" y="445025"/>
            <a:ext cx="4549500" cy="58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3000"/>
              <a:buNone/>
              <a:defRPr sz="2900"/>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a:endParaRPr/>
          </a:p>
        </p:txBody>
      </p:sp>
      <p:sp>
        <p:nvSpPr>
          <p:cNvPr id="88" name="Google Shape;88;p7"/>
          <p:cNvSpPr txBox="1">
            <a:spLocks noGrp="1"/>
          </p:cNvSpPr>
          <p:nvPr>
            <p:ph type="body" idx="1"/>
          </p:nvPr>
        </p:nvSpPr>
        <p:spPr>
          <a:xfrm>
            <a:off x="720000" y="1420500"/>
            <a:ext cx="4244400" cy="26646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accent2"/>
              </a:buClr>
              <a:buSzPts val="1200"/>
              <a:buFont typeface="Nunito Light"/>
              <a:buChar char="●"/>
              <a:defRPr/>
            </a:lvl1pPr>
            <a:lvl2pPr marL="914400" lvl="1" indent="-304800" rtl="0">
              <a:lnSpc>
                <a:spcPct val="100000"/>
              </a:lnSpc>
              <a:spcBef>
                <a:spcPts val="0"/>
              </a:spcBef>
              <a:spcAft>
                <a:spcPts val="0"/>
              </a:spcAft>
              <a:buClr>
                <a:srgbClr val="E76A28"/>
              </a:buClr>
              <a:buSzPts val="1200"/>
              <a:buFont typeface="Nunito Light"/>
              <a:buChar char="○"/>
              <a:defRPr/>
            </a:lvl2pPr>
            <a:lvl3pPr marL="1371600" lvl="2" indent="-304800" rtl="0">
              <a:lnSpc>
                <a:spcPct val="100000"/>
              </a:lnSpc>
              <a:spcBef>
                <a:spcPts val="0"/>
              </a:spcBef>
              <a:spcAft>
                <a:spcPts val="0"/>
              </a:spcAft>
              <a:buClr>
                <a:srgbClr val="E76A28"/>
              </a:buClr>
              <a:buSzPts val="1200"/>
              <a:buFont typeface="Nunito Light"/>
              <a:buChar char="■"/>
              <a:defRPr/>
            </a:lvl3pPr>
            <a:lvl4pPr marL="1828800" lvl="3" indent="-304800" rtl="0">
              <a:lnSpc>
                <a:spcPct val="100000"/>
              </a:lnSpc>
              <a:spcBef>
                <a:spcPts val="0"/>
              </a:spcBef>
              <a:spcAft>
                <a:spcPts val="0"/>
              </a:spcAft>
              <a:buClr>
                <a:srgbClr val="E76A28"/>
              </a:buClr>
              <a:buSzPts val="1200"/>
              <a:buFont typeface="Nunito Light"/>
              <a:buChar char="●"/>
              <a:defRPr/>
            </a:lvl4pPr>
            <a:lvl5pPr marL="2286000" lvl="4" indent="-304800" rtl="0">
              <a:lnSpc>
                <a:spcPct val="100000"/>
              </a:lnSpc>
              <a:spcBef>
                <a:spcPts val="0"/>
              </a:spcBef>
              <a:spcAft>
                <a:spcPts val="0"/>
              </a:spcAft>
              <a:buClr>
                <a:srgbClr val="E76A28"/>
              </a:buClr>
              <a:buSzPts val="1200"/>
              <a:buFont typeface="Nunito Light"/>
              <a:buChar char="○"/>
              <a:defRPr/>
            </a:lvl5pPr>
            <a:lvl6pPr marL="2743200" lvl="5" indent="-304800" rtl="0">
              <a:lnSpc>
                <a:spcPct val="100000"/>
              </a:lnSpc>
              <a:spcBef>
                <a:spcPts val="0"/>
              </a:spcBef>
              <a:spcAft>
                <a:spcPts val="0"/>
              </a:spcAft>
              <a:buClr>
                <a:srgbClr val="999999"/>
              </a:buClr>
              <a:buSzPts val="1200"/>
              <a:buFont typeface="Nunito Light"/>
              <a:buChar char="■"/>
              <a:defRPr/>
            </a:lvl6pPr>
            <a:lvl7pPr marL="3200400" lvl="6" indent="-304800" rtl="0">
              <a:lnSpc>
                <a:spcPct val="100000"/>
              </a:lnSpc>
              <a:spcBef>
                <a:spcPts val="0"/>
              </a:spcBef>
              <a:spcAft>
                <a:spcPts val="0"/>
              </a:spcAft>
              <a:buClr>
                <a:srgbClr val="999999"/>
              </a:buClr>
              <a:buSzPts val="1200"/>
              <a:buFont typeface="Nunito Light"/>
              <a:buChar char="●"/>
              <a:defRPr/>
            </a:lvl7pPr>
            <a:lvl8pPr marL="3657600" lvl="7" indent="-304800" rtl="0">
              <a:lnSpc>
                <a:spcPct val="100000"/>
              </a:lnSpc>
              <a:spcBef>
                <a:spcPts val="0"/>
              </a:spcBef>
              <a:spcAft>
                <a:spcPts val="0"/>
              </a:spcAft>
              <a:buClr>
                <a:srgbClr val="999999"/>
              </a:buClr>
              <a:buSzPts val="1200"/>
              <a:buFont typeface="Nunito Light"/>
              <a:buChar char="○"/>
              <a:defRPr/>
            </a:lvl8pPr>
            <a:lvl9pPr marL="4114800" lvl="8" indent="-304800" rtl="0">
              <a:lnSpc>
                <a:spcPct val="100000"/>
              </a:lnSpc>
              <a:spcBef>
                <a:spcPts val="0"/>
              </a:spcBef>
              <a:spcAft>
                <a:spcPts val="0"/>
              </a:spcAft>
              <a:buClr>
                <a:srgbClr val="999999"/>
              </a:buClr>
              <a:buSzPts val="1200"/>
              <a:buFont typeface="Nunito Light"/>
              <a:buChar char="■"/>
              <a:defRPr/>
            </a:lvl9pPr>
          </a:lstStyle>
          <a:p>
            <a:endParaRPr/>
          </a:p>
        </p:txBody>
      </p:sp>
      <p:sp>
        <p:nvSpPr>
          <p:cNvPr id="89" name="Google Shape;89;p7"/>
          <p:cNvSpPr>
            <a:spLocks noGrp="1"/>
          </p:cNvSpPr>
          <p:nvPr>
            <p:ph type="pic" idx="2"/>
          </p:nvPr>
        </p:nvSpPr>
        <p:spPr>
          <a:xfrm>
            <a:off x="5945700" y="1234550"/>
            <a:ext cx="2310000" cy="3382200"/>
          </a:xfrm>
          <a:prstGeom prst="roundRect">
            <a:avLst>
              <a:gd name="adj" fmla="val 16667"/>
            </a:avLst>
          </a:prstGeom>
          <a:noFill/>
          <a:ln w="38100" cap="flat" cmpd="sng">
            <a:solidFill>
              <a:schemeClr val="accent3"/>
            </a:solidFill>
            <a:prstDash val="solid"/>
            <a:round/>
            <a:headEnd type="none" w="sm" len="sm"/>
            <a:tailEnd type="none" w="sm" len="sm"/>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0"/>
        <p:cNvGrpSpPr/>
        <p:nvPr/>
      </p:nvGrpSpPr>
      <p:grpSpPr>
        <a:xfrm>
          <a:off x="0" y="0"/>
          <a:ext cx="0" cy="0"/>
          <a:chOff x="0" y="0"/>
          <a:chExt cx="0" cy="0"/>
        </a:xfrm>
      </p:grpSpPr>
      <p:grpSp>
        <p:nvGrpSpPr>
          <p:cNvPr id="91" name="Google Shape;91;p8"/>
          <p:cNvGrpSpPr/>
          <p:nvPr/>
        </p:nvGrpSpPr>
        <p:grpSpPr>
          <a:xfrm>
            <a:off x="233650" y="111350"/>
            <a:ext cx="8675100" cy="4932325"/>
            <a:chOff x="233650" y="111350"/>
            <a:chExt cx="8675100" cy="4932325"/>
          </a:xfrm>
        </p:grpSpPr>
        <p:grpSp>
          <p:nvGrpSpPr>
            <p:cNvPr id="92" name="Google Shape;92;p8"/>
            <p:cNvGrpSpPr/>
            <p:nvPr/>
          </p:nvGrpSpPr>
          <p:grpSpPr>
            <a:xfrm>
              <a:off x="233650" y="111350"/>
              <a:ext cx="8675100" cy="4932325"/>
              <a:chOff x="233650" y="111350"/>
              <a:chExt cx="8675100" cy="4932325"/>
            </a:xfrm>
          </p:grpSpPr>
          <p:sp>
            <p:nvSpPr>
              <p:cNvPr id="93" name="Google Shape;93;p8"/>
              <p:cNvSpPr/>
              <p:nvPr/>
            </p:nvSpPr>
            <p:spPr>
              <a:xfrm rot="10800000" flipH="1">
                <a:off x="233650" y="292875"/>
                <a:ext cx="8675100" cy="4750800"/>
              </a:xfrm>
              <a:prstGeom prst="round2SameRect">
                <a:avLst>
                  <a:gd name="adj1" fmla="val 1911"/>
                  <a:gd name="adj2" fmla="val 0"/>
                </a:avLst>
              </a:prstGeom>
              <a:solidFill>
                <a:srgbClr val="DDD0FB">
                  <a:alpha val="1500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ato"/>
                  <a:ea typeface="Lato"/>
                  <a:cs typeface="Lato"/>
                  <a:sym typeface="Lato"/>
                </a:endParaRPr>
              </a:p>
            </p:txBody>
          </p:sp>
          <p:sp>
            <p:nvSpPr>
              <p:cNvPr id="94" name="Google Shape;94;p8"/>
              <p:cNvSpPr/>
              <p:nvPr/>
            </p:nvSpPr>
            <p:spPr>
              <a:xfrm>
                <a:off x="233650" y="111350"/>
                <a:ext cx="8675100" cy="300000"/>
              </a:xfrm>
              <a:prstGeom prst="round2SameRect">
                <a:avLst>
                  <a:gd name="adj1" fmla="val 31225"/>
                  <a:gd name="adj2" fmla="val 0"/>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ato"/>
                  <a:ea typeface="Lato"/>
                  <a:cs typeface="Lato"/>
                  <a:sym typeface="Lato"/>
                </a:endParaRPr>
              </a:p>
            </p:txBody>
          </p:sp>
        </p:grpSp>
        <p:grpSp>
          <p:nvGrpSpPr>
            <p:cNvPr id="95" name="Google Shape;95;p8"/>
            <p:cNvGrpSpPr/>
            <p:nvPr/>
          </p:nvGrpSpPr>
          <p:grpSpPr>
            <a:xfrm>
              <a:off x="8249059" y="184274"/>
              <a:ext cx="571201" cy="152149"/>
              <a:chOff x="7873475" y="173025"/>
              <a:chExt cx="645425" cy="171900"/>
            </a:xfrm>
          </p:grpSpPr>
          <p:sp>
            <p:nvSpPr>
              <p:cNvPr id="96" name="Google Shape;96;p8"/>
              <p:cNvSpPr/>
              <p:nvPr/>
            </p:nvSpPr>
            <p:spPr>
              <a:xfrm>
                <a:off x="7873475" y="173025"/>
                <a:ext cx="171600" cy="171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ato"/>
                  <a:ea typeface="Lato"/>
                  <a:cs typeface="Lato"/>
                  <a:sym typeface="Lato"/>
                </a:endParaRPr>
              </a:p>
            </p:txBody>
          </p:sp>
          <p:sp>
            <p:nvSpPr>
              <p:cNvPr id="97" name="Google Shape;97;p8"/>
              <p:cNvSpPr/>
              <p:nvPr/>
            </p:nvSpPr>
            <p:spPr>
              <a:xfrm>
                <a:off x="8110388" y="173025"/>
                <a:ext cx="171600" cy="171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ato"/>
                  <a:ea typeface="Lato"/>
                  <a:cs typeface="Lato"/>
                  <a:sym typeface="Lato"/>
                </a:endParaRPr>
              </a:p>
            </p:txBody>
          </p:sp>
          <p:sp>
            <p:nvSpPr>
              <p:cNvPr id="98" name="Google Shape;98;p8"/>
              <p:cNvSpPr/>
              <p:nvPr/>
            </p:nvSpPr>
            <p:spPr>
              <a:xfrm>
                <a:off x="8347300" y="173025"/>
                <a:ext cx="171600" cy="171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ato"/>
                  <a:ea typeface="Lato"/>
                  <a:cs typeface="Lato"/>
                  <a:sym typeface="Lato"/>
                </a:endParaRPr>
              </a:p>
            </p:txBody>
          </p:sp>
        </p:grpSp>
      </p:grpSp>
      <p:sp>
        <p:nvSpPr>
          <p:cNvPr id="99" name="Google Shape;99;p8"/>
          <p:cNvSpPr txBox="1">
            <a:spLocks noGrp="1"/>
          </p:cNvSpPr>
          <p:nvPr>
            <p:ph type="title"/>
          </p:nvPr>
        </p:nvSpPr>
        <p:spPr>
          <a:xfrm>
            <a:off x="715100" y="1307100"/>
            <a:ext cx="4987200" cy="25293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100" name="Google Shape;100;p8"/>
          <p:cNvGrpSpPr/>
          <p:nvPr/>
        </p:nvGrpSpPr>
        <p:grpSpPr>
          <a:xfrm>
            <a:off x="6866163" y="2116831"/>
            <a:ext cx="1467536" cy="1659770"/>
            <a:chOff x="6866163" y="2116831"/>
            <a:chExt cx="1467536" cy="1659770"/>
          </a:xfrm>
        </p:grpSpPr>
        <p:sp>
          <p:nvSpPr>
            <p:cNvPr id="101" name="Google Shape;101;p8"/>
            <p:cNvSpPr/>
            <p:nvPr/>
          </p:nvSpPr>
          <p:spPr>
            <a:xfrm>
              <a:off x="7019556" y="2460219"/>
              <a:ext cx="1314143" cy="1316382"/>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2" name="Google Shape;102;p8"/>
            <p:cNvSpPr/>
            <p:nvPr/>
          </p:nvSpPr>
          <p:spPr>
            <a:xfrm>
              <a:off x="7148588" y="2590812"/>
              <a:ext cx="1053255" cy="1055121"/>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3" name="Google Shape;103;p8"/>
            <p:cNvSpPr/>
            <p:nvPr/>
          </p:nvSpPr>
          <p:spPr>
            <a:xfrm>
              <a:off x="7578365" y="2988661"/>
              <a:ext cx="194080" cy="98159"/>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4" name="Google Shape;104;p8"/>
            <p:cNvSpPr/>
            <p:nvPr/>
          </p:nvSpPr>
          <p:spPr>
            <a:xfrm>
              <a:off x="7665549" y="2172089"/>
              <a:ext cx="22021" cy="188854"/>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5" name="Google Shape;105;p8"/>
            <p:cNvSpPr/>
            <p:nvPr/>
          </p:nvSpPr>
          <p:spPr>
            <a:xfrm>
              <a:off x="7627482" y="2116831"/>
              <a:ext cx="95920" cy="98159"/>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6" name="Google Shape;106;p8"/>
            <p:cNvSpPr/>
            <p:nvPr/>
          </p:nvSpPr>
          <p:spPr>
            <a:xfrm>
              <a:off x="7595556" y="2340315"/>
              <a:ext cx="159631" cy="87183"/>
            </a:xfrm>
            <a:custGeom>
              <a:avLst/>
              <a:gdLst/>
              <a:ahLst/>
              <a:cxnLst/>
              <a:rect l="l" t="t" r="r" b="b"/>
              <a:pathLst>
                <a:path w="55" h="30" extrusionOk="0">
                  <a:moveTo>
                    <a:pt x="55" y="30"/>
                  </a:moveTo>
                  <a:cubicBezTo>
                    <a:pt x="0" y="30"/>
                    <a:pt x="0" y="30"/>
                    <a:pt x="0" y="30"/>
                  </a:cubicBezTo>
                  <a:cubicBezTo>
                    <a:pt x="0" y="10"/>
                    <a:pt x="0" y="10"/>
                    <a:pt x="0" y="10"/>
                  </a:cubicBezTo>
                  <a:cubicBezTo>
                    <a:pt x="0" y="5"/>
                    <a:pt x="5" y="0"/>
                    <a:pt x="10" y="0"/>
                  </a:cubicBezTo>
                  <a:cubicBezTo>
                    <a:pt x="45" y="0"/>
                    <a:pt x="45" y="0"/>
                    <a:pt x="45" y="0"/>
                  </a:cubicBezTo>
                  <a:cubicBezTo>
                    <a:pt x="51" y="0"/>
                    <a:pt x="55" y="5"/>
                    <a:pt x="55" y="10"/>
                  </a:cubicBezTo>
                  <a:lnTo>
                    <a:pt x="55" y="3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7" name="Google Shape;107;p8"/>
            <p:cNvSpPr/>
            <p:nvPr/>
          </p:nvSpPr>
          <p:spPr>
            <a:xfrm>
              <a:off x="7249279" y="2587129"/>
              <a:ext cx="82272" cy="238218"/>
            </a:xfrm>
            <a:custGeom>
              <a:avLst/>
              <a:gdLst/>
              <a:ahLst/>
              <a:cxnLst/>
              <a:rect l="l" t="t" r="r" b="b"/>
              <a:pathLst>
                <a:path w="28" h="82" extrusionOk="0">
                  <a:moveTo>
                    <a:pt x="28" y="82"/>
                  </a:moveTo>
                  <a:cubicBezTo>
                    <a:pt x="11" y="82"/>
                    <a:pt x="11" y="82"/>
                    <a:pt x="11" y="82"/>
                  </a:cubicBezTo>
                  <a:cubicBezTo>
                    <a:pt x="5" y="82"/>
                    <a:pt x="0" y="77"/>
                    <a:pt x="0" y="71"/>
                  </a:cubicBezTo>
                  <a:cubicBezTo>
                    <a:pt x="0" y="11"/>
                    <a:pt x="0" y="11"/>
                    <a:pt x="0" y="11"/>
                  </a:cubicBezTo>
                  <a:cubicBezTo>
                    <a:pt x="0" y="5"/>
                    <a:pt x="5" y="0"/>
                    <a:pt x="11" y="0"/>
                  </a:cubicBezTo>
                  <a:cubicBezTo>
                    <a:pt x="28" y="0"/>
                    <a:pt x="28" y="0"/>
                    <a:pt x="28" y="0"/>
                  </a:cubicBezTo>
                  <a:lnTo>
                    <a:pt x="28" y="82"/>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8" name="Google Shape;108;p8"/>
            <p:cNvSpPr/>
            <p:nvPr/>
          </p:nvSpPr>
          <p:spPr>
            <a:xfrm>
              <a:off x="8019194" y="2587129"/>
              <a:ext cx="81044" cy="238218"/>
            </a:xfrm>
            <a:custGeom>
              <a:avLst/>
              <a:gdLst/>
              <a:ahLst/>
              <a:cxnLst/>
              <a:rect l="l" t="t" r="r" b="b"/>
              <a:pathLst>
                <a:path w="28" h="82" extrusionOk="0">
                  <a:moveTo>
                    <a:pt x="17" y="82"/>
                  </a:moveTo>
                  <a:cubicBezTo>
                    <a:pt x="0" y="82"/>
                    <a:pt x="0" y="82"/>
                    <a:pt x="0" y="82"/>
                  </a:cubicBezTo>
                  <a:cubicBezTo>
                    <a:pt x="0" y="0"/>
                    <a:pt x="0" y="0"/>
                    <a:pt x="0" y="0"/>
                  </a:cubicBezTo>
                  <a:cubicBezTo>
                    <a:pt x="17" y="0"/>
                    <a:pt x="17" y="0"/>
                    <a:pt x="17" y="0"/>
                  </a:cubicBezTo>
                  <a:cubicBezTo>
                    <a:pt x="23" y="0"/>
                    <a:pt x="28" y="5"/>
                    <a:pt x="28" y="11"/>
                  </a:cubicBezTo>
                  <a:cubicBezTo>
                    <a:pt x="28" y="71"/>
                    <a:pt x="28" y="71"/>
                    <a:pt x="28" y="71"/>
                  </a:cubicBezTo>
                  <a:cubicBezTo>
                    <a:pt x="28" y="77"/>
                    <a:pt x="23" y="82"/>
                    <a:pt x="17" y="82"/>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9" name="Google Shape;109;p8"/>
            <p:cNvSpPr/>
            <p:nvPr/>
          </p:nvSpPr>
          <p:spPr>
            <a:xfrm>
              <a:off x="7331551" y="2425042"/>
              <a:ext cx="690099" cy="572215"/>
            </a:xfrm>
            <a:custGeom>
              <a:avLst/>
              <a:gdLst/>
              <a:ahLst/>
              <a:cxnLst/>
              <a:rect l="l" t="t" r="r" b="b"/>
              <a:pathLst>
                <a:path w="238" h="197" extrusionOk="0">
                  <a:moveTo>
                    <a:pt x="209" y="197"/>
                  </a:moveTo>
                  <a:cubicBezTo>
                    <a:pt x="29" y="197"/>
                    <a:pt x="29" y="197"/>
                    <a:pt x="29" y="197"/>
                  </a:cubicBezTo>
                  <a:cubicBezTo>
                    <a:pt x="13" y="197"/>
                    <a:pt x="0" y="184"/>
                    <a:pt x="0" y="168"/>
                  </a:cubicBezTo>
                  <a:cubicBezTo>
                    <a:pt x="0" y="29"/>
                    <a:pt x="0" y="29"/>
                    <a:pt x="0" y="29"/>
                  </a:cubicBezTo>
                  <a:cubicBezTo>
                    <a:pt x="0" y="13"/>
                    <a:pt x="13" y="0"/>
                    <a:pt x="29" y="0"/>
                  </a:cubicBezTo>
                  <a:cubicBezTo>
                    <a:pt x="209" y="0"/>
                    <a:pt x="209" y="0"/>
                    <a:pt x="209" y="0"/>
                  </a:cubicBezTo>
                  <a:cubicBezTo>
                    <a:pt x="225" y="0"/>
                    <a:pt x="238" y="13"/>
                    <a:pt x="238" y="29"/>
                  </a:cubicBezTo>
                  <a:cubicBezTo>
                    <a:pt x="238" y="168"/>
                    <a:pt x="238" y="168"/>
                    <a:pt x="238" y="168"/>
                  </a:cubicBezTo>
                  <a:cubicBezTo>
                    <a:pt x="238" y="184"/>
                    <a:pt x="225" y="197"/>
                    <a:pt x="209" y="19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0" name="Google Shape;110;p8"/>
            <p:cNvSpPr/>
            <p:nvPr/>
          </p:nvSpPr>
          <p:spPr>
            <a:xfrm>
              <a:off x="7525564" y="2550291"/>
              <a:ext cx="61397" cy="127705"/>
            </a:xfrm>
            <a:custGeom>
              <a:avLst/>
              <a:gdLst/>
              <a:ahLst/>
              <a:cxnLst/>
              <a:rect l="l" t="t" r="r" b="b"/>
              <a:pathLst>
                <a:path w="21" h="44" extrusionOk="0">
                  <a:moveTo>
                    <a:pt x="13" y="44"/>
                  </a:moveTo>
                  <a:cubicBezTo>
                    <a:pt x="8" y="44"/>
                    <a:pt x="8" y="44"/>
                    <a:pt x="8" y="44"/>
                  </a:cubicBezTo>
                  <a:cubicBezTo>
                    <a:pt x="4" y="44"/>
                    <a:pt x="0" y="40"/>
                    <a:pt x="0" y="36"/>
                  </a:cubicBezTo>
                  <a:cubicBezTo>
                    <a:pt x="0" y="9"/>
                    <a:pt x="0" y="9"/>
                    <a:pt x="0" y="9"/>
                  </a:cubicBezTo>
                  <a:cubicBezTo>
                    <a:pt x="0" y="4"/>
                    <a:pt x="4" y="0"/>
                    <a:pt x="8" y="0"/>
                  </a:cubicBezTo>
                  <a:cubicBezTo>
                    <a:pt x="13" y="0"/>
                    <a:pt x="13" y="0"/>
                    <a:pt x="13" y="0"/>
                  </a:cubicBezTo>
                  <a:cubicBezTo>
                    <a:pt x="17" y="0"/>
                    <a:pt x="21" y="4"/>
                    <a:pt x="21" y="9"/>
                  </a:cubicBezTo>
                  <a:cubicBezTo>
                    <a:pt x="21" y="36"/>
                    <a:pt x="21" y="36"/>
                    <a:pt x="21" y="36"/>
                  </a:cubicBezTo>
                  <a:cubicBezTo>
                    <a:pt x="21" y="40"/>
                    <a:pt x="17" y="44"/>
                    <a:pt x="13" y="4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1" name="Google Shape;111;p8"/>
            <p:cNvSpPr/>
            <p:nvPr/>
          </p:nvSpPr>
          <p:spPr>
            <a:xfrm>
              <a:off x="7763784" y="2550291"/>
              <a:ext cx="61397" cy="127705"/>
            </a:xfrm>
            <a:custGeom>
              <a:avLst/>
              <a:gdLst/>
              <a:ahLst/>
              <a:cxnLst/>
              <a:rect l="l" t="t" r="r" b="b"/>
              <a:pathLst>
                <a:path w="21" h="44" extrusionOk="0">
                  <a:moveTo>
                    <a:pt x="13" y="44"/>
                  </a:moveTo>
                  <a:cubicBezTo>
                    <a:pt x="9" y="44"/>
                    <a:pt x="9" y="44"/>
                    <a:pt x="9" y="44"/>
                  </a:cubicBezTo>
                  <a:cubicBezTo>
                    <a:pt x="4" y="44"/>
                    <a:pt x="0" y="40"/>
                    <a:pt x="0" y="36"/>
                  </a:cubicBezTo>
                  <a:cubicBezTo>
                    <a:pt x="0" y="9"/>
                    <a:pt x="0" y="9"/>
                    <a:pt x="0" y="9"/>
                  </a:cubicBezTo>
                  <a:cubicBezTo>
                    <a:pt x="0" y="4"/>
                    <a:pt x="4" y="0"/>
                    <a:pt x="9" y="0"/>
                  </a:cubicBezTo>
                  <a:cubicBezTo>
                    <a:pt x="13" y="0"/>
                    <a:pt x="13" y="0"/>
                    <a:pt x="13" y="0"/>
                  </a:cubicBezTo>
                  <a:cubicBezTo>
                    <a:pt x="18" y="0"/>
                    <a:pt x="21" y="4"/>
                    <a:pt x="21" y="9"/>
                  </a:cubicBezTo>
                  <a:cubicBezTo>
                    <a:pt x="21" y="36"/>
                    <a:pt x="21" y="36"/>
                    <a:pt x="21" y="36"/>
                  </a:cubicBezTo>
                  <a:cubicBezTo>
                    <a:pt x="21" y="40"/>
                    <a:pt x="18" y="44"/>
                    <a:pt x="13" y="4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2" name="Google Shape;112;p8"/>
            <p:cNvSpPr/>
            <p:nvPr/>
          </p:nvSpPr>
          <p:spPr>
            <a:xfrm>
              <a:off x="7438381" y="2773774"/>
              <a:ext cx="473983" cy="147352"/>
            </a:xfrm>
            <a:custGeom>
              <a:avLst/>
              <a:gdLst/>
              <a:ahLst/>
              <a:cxnLst/>
              <a:rect l="l" t="t" r="r" b="b"/>
              <a:pathLst>
                <a:path w="163" h="51" extrusionOk="0">
                  <a:moveTo>
                    <a:pt x="163" y="0"/>
                  </a:moveTo>
                  <a:cubicBezTo>
                    <a:pt x="148" y="30"/>
                    <a:pt x="117" y="51"/>
                    <a:pt x="82" y="51"/>
                  </a:cubicBezTo>
                  <a:cubicBezTo>
                    <a:pt x="46" y="51"/>
                    <a:pt x="15" y="30"/>
                    <a:pt x="0" y="1"/>
                  </a:cubicBezTo>
                  <a:lnTo>
                    <a:pt x="163"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3" name="Google Shape;113;p8"/>
            <p:cNvSpPr/>
            <p:nvPr/>
          </p:nvSpPr>
          <p:spPr>
            <a:xfrm>
              <a:off x="6866163" y="2517136"/>
              <a:ext cx="493629" cy="752722"/>
            </a:xfrm>
            <a:custGeom>
              <a:avLst/>
              <a:gdLst/>
              <a:ahLst/>
              <a:cxnLst/>
              <a:rect l="l" t="t" r="r" b="b"/>
              <a:pathLst>
                <a:path w="170" h="259" extrusionOk="0">
                  <a:moveTo>
                    <a:pt x="163" y="259"/>
                  </a:moveTo>
                  <a:cubicBezTo>
                    <a:pt x="108" y="259"/>
                    <a:pt x="56" y="224"/>
                    <a:pt x="29" y="170"/>
                  </a:cubicBezTo>
                  <a:cubicBezTo>
                    <a:pt x="0" y="112"/>
                    <a:pt x="8" y="49"/>
                    <a:pt x="48" y="0"/>
                  </a:cubicBezTo>
                  <a:cubicBezTo>
                    <a:pt x="67" y="16"/>
                    <a:pt x="67" y="16"/>
                    <a:pt x="67" y="16"/>
                  </a:cubicBezTo>
                  <a:cubicBezTo>
                    <a:pt x="33" y="57"/>
                    <a:pt x="27" y="110"/>
                    <a:pt x="51" y="159"/>
                  </a:cubicBezTo>
                  <a:cubicBezTo>
                    <a:pt x="75" y="207"/>
                    <a:pt x="121" y="236"/>
                    <a:pt x="169" y="234"/>
                  </a:cubicBezTo>
                  <a:cubicBezTo>
                    <a:pt x="170" y="258"/>
                    <a:pt x="170" y="258"/>
                    <a:pt x="170" y="258"/>
                  </a:cubicBezTo>
                  <a:cubicBezTo>
                    <a:pt x="168" y="258"/>
                    <a:pt x="165" y="259"/>
                    <a:pt x="163" y="25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4" name="Google Shape;114;p8"/>
            <p:cNvSpPr/>
            <p:nvPr/>
          </p:nvSpPr>
          <p:spPr>
            <a:xfrm>
              <a:off x="6988957" y="2334175"/>
              <a:ext cx="243131" cy="235762"/>
            </a:xfrm>
            <a:custGeom>
              <a:avLst/>
              <a:gdLst/>
              <a:ahLst/>
              <a:cxnLst/>
              <a:rect l="l" t="t" r="r" b="b"/>
              <a:pathLst>
                <a:path w="84" h="81" extrusionOk="0">
                  <a:moveTo>
                    <a:pt x="23" y="69"/>
                  </a:moveTo>
                  <a:cubicBezTo>
                    <a:pt x="4" y="57"/>
                    <a:pt x="0" y="33"/>
                    <a:pt x="12" y="14"/>
                  </a:cubicBezTo>
                  <a:cubicBezTo>
                    <a:pt x="16" y="8"/>
                    <a:pt x="23" y="2"/>
                    <a:pt x="30" y="0"/>
                  </a:cubicBezTo>
                  <a:cubicBezTo>
                    <a:pt x="39" y="21"/>
                    <a:pt x="39" y="21"/>
                    <a:pt x="39" y="21"/>
                  </a:cubicBezTo>
                  <a:cubicBezTo>
                    <a:pt x="35" y="22"/>
                    <a:pt x="33" y="24"/>
                    <a:pt x="31" y="27"/>
                  </a:cubicBezTo>
                  <a:cubicBezTo>
                    <a:pt x="26" y="35"/>
                    <a:pt x="28" y="45"/>
                    <a:pt x="35" y="50"/>
                  </a:cubicBezTo>
                  <a:cubicBezTo>
                    <a:pt x="43" y="55"/>
                    <a:pt x="53" y="53"/>
                    <a:pt x="58" y="45"/>
                  </a:cubicBezTo>
                  <a:cubicBezTo>
                    <a:pt x="60" y="42"/>
                    <a:pt x="61" y="39"/>
                    <a:pt x="61" y="35"/>
                  </a:cubicBezTo>
                  <a:cubicBezTo>
                    <a:pt x="84" y="34"/>
                    <a:pt x="84" y="34"/>
                    <a:pt x="84" y="34"/>
                  </a:cubicBezTo>
                  <a:cubicBezTo>
                    <a:pt x="84" y="43"/>
                    <a:pt x="82" y="51"/>
                    <a:pt x="77" y="58"/>
                  </a:cubicBezTo>
                  <a:cubicBezTo>
                    <a:pt x="65" y="76"/>
                    <a:pt x="41" y="81"/>
                    <a:pt x="23" y="6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5" name="Google Shape;115;p8"/>
            <p:cNvSpPr/>
            <p:nvPr/>
          </p:nvSpPr>
          <p:spPr>
            <a:xfrm>
              <a:off x="6991412" y="2497490"/>
              <a:ext cx="87184" cy="84728"/>
            </a:xfrm>
            <a:custGeom>
              <a:avLst/>
              <a:gdLst/>
              <a:ahLst/>
              <a:cxnLst/>
              <a:rect l="l" t="t" r="r" b="b"/>
              <a:pathLst>
                <a:path w="30" h="29" extrusionOk="0">
                  <a:moveTo>
                    <a:pt x="19" y="28"/>
                  </a:moveTo>
                  <a:cubicBezTo>
                    <a:pt x="2" y="13"/>
                    <a:pt x="2" y="13"/>
                    <a:pt x="2" y="13"/>
                  </a:cubicBezTo>
                  <a:cubicBezTo>
                    <a:pt x="0" y="12"/>
                    <a:pt x="0" y="9"/>
                    <a:pt x="1" y="7"/>
                  </a:cubicBezTo>
                  <a:cubicBezTo>
                    <a:pt x="5" y="2"/>
                    <a:pt x="5" y="2"/>
                    <a:pt x="5" y="2"/>
                  </a:cubicBezTo>
                  <a:cubicBezTo>
                    <a:pt x="7" y="1"/>
                    <a:pt x="9" y="0"/>
                    <a:pt x="11" y="2"/>
                  </a:cubicBezTo>
                  <a:cubicBezTo>
                    <a:pt x="28" y="16"/>
                    <a:pt x="28" y="16"/>
                    <a:pt x="28" y="16"/>
                  </a:cubicBezTo>
                  <a:cubicBezTo>
                    <a:pt x="30" y="18"/>
                    <a:pt x="30" y="20"/>
                    <a:pt x="29" y="22"/>
                  </a:cubicBezTo>
                  <a:cubicBezTo>
                    <a:pt x="25" y="27"/>
                    <a:pt x="25" y="27"/>
                    <a:pt x="25" y="27"/>
                  </a:cubicBezTo>
                  <a:cubicBezTo>
                    <a:pt x="23" y="29"/>
                    <a:pt x="21" y="29"/>
                    <a:pt x="19" y="28"/>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6" name="Google Shape;116;p8"/>
            <p:cNvSpPr/>
            <p:nvPr/>
          </p:nvSpPr>
          <p:spPr>
            <a:xfrm>
              <a:off x="7353653" y="3159344"/>
              <a:ext cx="84728" cy="142440"/>
            </a:xfrm>
            <a:custGeom>
              <a:avLst/>
              <a:gdLst/>
              <a:ahLst/>
              <a:cxnLst/>
              <a:rect l="l" t="t" r="r" b="b"/>
              <a:pathLst>
                <a:path w="29" h="49" extrusionOk="0">
                  <a:moveTo>
                    <a:pt x="29" y="49"/>
                  </a:moveTo>
                  <a:cubicBezTo>
                    <a:pt x="7" y="49"/>
                    <a:pt x="7" y="49"/>
                    <a:pt x="7" y="49"/>
                  </a:cubicBezTo>
                  <a:cubicBezTo>
                    <a:pt x="3" y="49"/>
                    <a:pt x="0" y="46"/>
                    <a:pt x="0" y="41"/>
                  </a:cubicBezTo>
                  <a:cubicBezTo>
                    <a:pt x="0" y="8"/>
                    <a:pt x="0" y="8"/>
                    <a:pt x="0" y="8"/>
                  </a:cubicBezTo>
                  <a:cubicBezTo>
                    <a:pt x="0" y="4"/>
                    <a:pt x="3" y="0"/>
                    <a:pt x="7" y="0"/>
                  </a:cubicBezTo>
                  <a:cubicBezTo>
                    <a:pt x="29" y="0"/>
                    <a:pt x="29" y="0"/>
                    <a:pt x="29" y="0"/>
                  </a:cubicBezTo>
                  <a:lnTo>
                    <a:pt x="29" y="49"/>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7" name="Google Shape;117;p8"/>
            <p:cNvSpPr/>
            <p:nvPr/>
          </p:nvSpPr>
          <p:spPr>
            <a:xfrm>
              <a:off x="7972532" y="3186359"/>
              <a:ext cx="214889" cy="133845"/>
            </a:xfrm>
            <a:custGeom>
              <a:avLst/>
              <a:gdLst/>
              <a:ahLst/>
              <a:cxnLst/>
              <a:rect l="l" t="t" r="r" b="b"/>
              <a:pathLst>
                <a:path w="74" h="46" extrusionOk="0">
                  <a:moveTo>
                    <a:pt x="0" y="6"/>
                  </a:moveTo>
                  <a:cubicBezTo>
                    <a:pt x="6" y="30"/>
                    <a:pt x="6" y="30"/>
                    <a:pt x="6" y="30"/>
                  </a:cubicBezTo>
                  <a:cubicBezTo>
                    <a:pt x="27" y="25"/>
                    <a:pt x="50" y="31"/>
                    <a:pt x="65" y="46"/>
                  </a:cubicBezTo>
                  <a:cubicBezTo>
                    <a:pt x="69" y="38"/>
                    <a:pt x="72" y="30"/>
                    <a:pt x="74" y="21"/>
                  </a:cubicBezTo>
                  <a:cubicBezTo>
                    <a:pt x="53" y="6"/>
                    <a:pt x="25" y="0"/>
                    <a:pt x="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8" name="Google Shape;118;p8"/>
            <p:cNvSpPr/>
            <p:nvPr/>
          </p:nvSpPr>
          <p:spPr>
            <a:xfrm>
              <a:off x="7914819" y="3159344"/>
              <a:ext cx="81044" cy="142440"/>
            </a:xfrm>
            <a:custGeom>
              <a:avLst/>
              <a:gdLst/>
              <a:ahLst/>
              <a:cxnLst/>
              <a:rect l="l" t="t" r="r" b="b"/>
              <a:pathLst>
                <a:path w="28" h="49" extrusionOk="0">
                  <a:moveTo>
                    <a:pt x="0" y="49"/>
                  </a:moveTo>
                  <a:cubicBezTo>
                    <a:pt x="21" y="49"/>
                    <a:pt x="21" y="49"/>
                    <a:pt x="21" y="49"/>
                  </a:cubicBezTo>
                  <a:cubicBezTo>
                    <a:pt x="25" y="49"/>
                    <a:pt x="28" y="46"/>
                    <a:pt x="28" y="41"/>
                  </a:cubicBezTo>
                  <a:cubicBezTo>
                    <a:pt x="28" y="8"/>
                    <a:pt x="28" y="8"/>
                    <a:pt x="28" y="8"/>
                  </a:cubicBezTo>
                  <a:cubicBezTo>
                    <a:pt x="28" y="4"/>
                    <a:pt x="25" y="0"/>
                    <a:pt x="21" y="0"/>
                  </a:cubicBezTo>
                  <a:cubicBezTo>
                    <a:pt x="0" y="0"/>
                    <a:pt x="0" y="0"/>
                    <a:pt x="0" y="0"/>
                  </a:cubicBezTo>
                  <a:lnTo>
                    <a:pt x="0" y="49"/>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9" name="Google Shape;119;p8"/>
            <p:cNvSpPr/>
            <p:nvPr/>
          </p:nvSpPr>
          <p:spPr>
            <a:xfrm>
              <a:off x="7412594" y="3063566"/>
              <a:ext cx="525556" cy="582038"/>
            </a:xfrm>
            <a:custGeom>
              <a:avLst/>
              <a:gdLst/>
              <a:ahLst/>
              <a:cxnLst/>
              <a:rect l="l" t="t" r="r" b="b"/>
              <a:pathLst>
                <a:path w="181" h="200" extrusionOk="0">
                  <a:moveTo>
                    <a:pt x="164" y="0"/>
                  </a:moveTo>
                  <a:cubicBezTo>
                    <a:pt x="17" y="0"/>
                    <a:pt x="17" y="0"/>
                    <a:pt x="17" y="0"/>
                  </a:cubicBezTo>
                  <a:cubicBezTo>
                    <a:pt x="8" y="0"/>
                    <a:pt x="0" y="8"/>
                    <a:pt x="0" y="17"/>
                  </a:cubicBezTo>
                  <a:cubicBezTo>
                    <a:pt x="0" y="176"/>
                    <a:pt x="0" y="176"/>
                    <a:pt x="0" y="176"/>
                  </a:cubicBezTo>
                  <a:cubicBezTo>
                    <a:pt x="27" y="192"/>
                    <a:pt x="58" y="200"/>
                    <a:pt x="91" y="200"/>
                  </a:cubicBezTo>
                  <a:cubicBezTo>
                    <a:pt x="124" y="200"/>
                    <a:pt x="155" y="192"/>
                    <a:pt x="181" y="176"/>
                  </a:cubicBezTo>
                  <a:cubicBezTo>
                    <a:pt x="181" y="17"/>
                    <a:pt x="181" y="17"/>
                    <a:pt x="181" y="17"/>
                  </a:cubicBezTo>
                  <a:cubicBezTo>
                    <a:pt x="181" y="8"/>
                    <a:pt x="174" y="0"/>
                    <a:pt x="16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0" name="Google Shape;120;p8"/>
            <p:cNvSpPr/>
            <p:nvPr/>
          </p:nvSpPr>
          <p:spPr>
            <a:xfrm>
              <a:off x="7502233" y="3150748"/>
              <a:ext cx="345050" cy="494856"/>
            </a:xfrm>
            <a:custGeom>
              <a:avLst/>
              <a:gdLst/>
              <a:ahLst/>
              <a:cxnLst/>
              <a:rect l="l" t="t" r="r" b="b"/>
              <a:pathLst>
                <a:path w="119" h="170" extrusionOk="0">
                  <a:moveTo>
                    <a:pt x="104" y="0"/>
                  </a:moveTo>
                  <a:cubicBezTo>
                    <a:pt x="15" y="0"/>
                    <a:pt x="15" y="0"/>
                    <a:pt x="15" y="0"/>
                  </a:cubicBezTo>
                  <a:cubicBezTo>
                    <a:pt x="7" y="0"/>
                    <a:pt x="0" y="6"/>
                    <a:pt x="0" y="14"/>
                  </a:cubicBezTo>
                  <a:cubicBezTo>
                    <a:pt x="0" y="160"/>
                    <a:pt x="0" y="160"/>
                    <a:pt x="0" y="160"/>
                  </a:cubicBezTo>
                  <a:cubicBezTo>
                    <a:pt x="19" y="167"/>
                    <a:pt x="39" y="170"/>
                    <a:pt x="60" y="170"/>
                  </a:cubicBezTo>
                  <a:cubicBezTo>
                    <a:pt x="81" y="170"/>
                    <a:pt x="101" y="167"/>
                    <a:pt x="119" y="160"/>
                  </a:cubicBezTo>
                  <a:cubicBezTo>
                    <a:pt x="119" y="14"/>
                    <a:pt x="119" y="14"/>
                    <a:pt x="119" y="14"/>
                  </a:cubicBezTo>
                  <a:cubicBezTo>
                    <a:pt x="119" y="6"/>
                    <a:pt x="113" y="0"/>
                    <a:pt x="104"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1" name="Google Shape;121;p8"/>
            <p:cNvSpPr/>
            <p:nvPr/>
          </p:nvSpPr>
          <p:spPr>
            <a:xfrm>
              <a:off x="7740452" y="3206005"/>
              <a:ext cx="40682" cy="227297"/>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2" name="Google Shape;122;p8"/>
            <p:cNvSpPr/>
            <p:nvPr/>
          </p:nvSpPr>
          <p:spPr>
            <a:xfrm>
              <a:off x="7647129" y="3203550"/>
              <a:ext cx="46654" cy="42921"/>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3" name="Google Shape;123;p8"/>
            <p:cNvSpPr/>
            <p:nvPr/>
          </p:nvSpPr>
          <p:spPr>
            <a:xfrm>
              <a:off x="7647129" y="3275997"/>
              <a:ext cx="46654" cy="15713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4" name="Google Shape;124;p8"/>
            <p:cNvSpPr/>
            <p:nvPr/>
          </p:nvSpPr>
          <p:spPr>
            <a:xfrm>
              <a:off x="7568542" y="3206005"/>
              <a:ext cx="35457" cy="137349"/>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5" name="Google Shape;125;p8"/>
            <p:cNvSpPr/>
            <p:nvPr/>
          </p:nvSpPr>
          <p:spPr>
            <a:xfrm>
              <a:off x="7568542" y="3371776"/>
              <a:ext cx="35457" cy="61583"/>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6" name="Google Shape;126;p8"/>
            <p:cNvSpPr/>
            <p:nvPr/>
          </p:nvSpPr>
          <p:spPr>
            <a:xfrm>
              <a:off x="7568542" y="3465098"/>
              <a:ext cx="212368" cy="42921"/>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7" name="Google Shape;127;p8"/>
            <p:cNvSpPr/>
            <p:nvPr/>
          </p:nvSpPr>
          <p:spPr>
            <a:xfrm>
              <a:off x="7572226" y="3543686"/>
              <a:ext cx="209009" cy="46654"/>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128" name="Google Shape;128;p8"/>
          <p:cNvGrpSpPr/>
          <p:nvPr/>
        </p:nvGrpSpPr>
        <p:grpSpPr>
          <a:xfrm>
            <a:off x="5944556" y="1378331"/>
            <a:ext cx="1270410" cy="863625"/>
            <a:chOff x="1227909" y="519121"/>
            <a:chExt cx="1584250" cy="1076973"/>
          </a:xfrm>
        </p:grpSpPr>
        <p:sp>
          <p:nvSpPr>
            <p:cNvPr id="129" name="Google Shape;129;p8"/>
            <p:cNvSpPr/>
            <p:nvPr/>
          </p:nvSpPr>
          <p:spPr>
            <a:xfrm>
              <a:off x="1227909" y="519121"/>
              <a:ext cx="1584250" cy="1076973"/>
            </a:xfrm>
            <a:custGeom>
              <a:avLst/>
              <a:gdLst/>
              <a:ahLst/>
              <a:cxnLst/>
              <a:rect l="l" t="t" r="r" b="b"/>
              <a:pathLst>
                <a:path w="601" h="408" extrusionOk="0">
                  <a:moveTo>
                    <a:pt x="547" y="0"/>
                  </a:moveTo>
                  <a:cubicBezTo>
                    <a:pt x="55" y="0"/>
                    <a:pt x="55" y="0"/>
                    <a:pt x="55" y="0"/>
                  </a:cubicBezTo>
                  <a:cubicBezTo>
                    <a:pt x="24" y="0"/>
                    <a:pt x="0" y="25"/>
                    <a:pt x="0" y="55"/>
                  </a:cubicBezTo>
                  <a:cubicBezTo>
                    <a:pt x="0" y="285"/>
                    <a:pt x="0" y="285"/>
                    <a:pt x="0" y="285"/>
                  </a:cubicBezTo>
                  <a:cubicBezTo>
                    <a:pt x="0" y="315"/>
                    <a:pt x="24" y="339"/>
                    <a:pt x="55" y="339"/>
                  </a:cubicBezTo>
                  <a:cubicBezTo>
                    <a:pt x="508" y="339"/>
                    <a:pt x="508" y="339"/>
                    <a:pt x="508" y="339"/>
                  </a:cubicBezTo>
                  <a:cubicBezTo>
                    <a:pt x="564" y="394"/>
                    <a:pt x="564" y="394"/>
                    <a:pt x="564" y="394"/>
                  </a:cubicBezTo>
                  <a:cubicBezTo>
                    <a:pt x="577" y="408"/>
                    <a:pt x="601" y="399"/>
                    <a:pt x="601" y="379"/>
                  </a:cubicBezTo>
                  <a:cubicBezTo>
                    <a:pt x="601" y="285"/>
                    <a:pt x="601" y="285"/>
                    <a:pt x="601" y="285"/>
                  </a:cubicBezTo>
                  <a:cubicBezTo>
                    <a:pt x="601" y="189"/>
                    <a:pt x="601" y="189"/>
                    <a:pt x="601" y="189"/>
                  </a:cubicBezTo>
                  <a:cubicBezTo>
                    <a:pt x="601" y="55"/>
                    <a:pt x="601" y="55"/>
                    <a:pt x="601" y="55"/>
                  </a:cubicBezTo>
                  <a:cubicBezTo>
                    <a:pt x="601" y="25"/>
                    <a:pt x="577" y="0"/>
                    <a:pt x="54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130" name="Google Shape;130;p8"/>
            <p:cNvGrpSpPr/>
            <p:nvPr/>
          </p:nvGrpSpPr>
          <p:grpSpPr>
            <a:xfrm>
              <a:off x="1411722" y="835588"/>
              <a:ext cx="1216601" cy="297517"/>
              <a:chOff x="4942131" y="1560511"/>
              <a:chExt cx="867947" cy="212270"/>
            </a:xfrm>
          </p:grpSpPr>
          <p:sp>
            <p:nvSpPr>
              <p:cNvPr id="131" name="Google Shape;131;p8"/>
              <p:cNvSpPr/>
              <p:nvPr/>
            </p:nvSpPr>
            <p:spPr>
              <a:xfrm>
                <a:off x="4942131" y="1560511"/>
                <a:ext cx="867947" cy="23586"/>
              </a:xfrm>
              <a:custGeom>
                <a:avLst/>
                <a:gdLst/>
                <a:ahLst/>
                <a:cxnLst/>
                <a:rect l="l" t="t" r="r" b="b"/>
                <a:pathLst>
                  <a:path w="277" h="8" extrusionOk="0">
                    <a:moveTo>
                      <a:pt x="274" y="8"/>
                    </a:moveTo>
                    <a:cubicBezTo>
                      <a:pt x="3" y="8"/>
                      <a:pt x="3" y="8"/>
                      <a:pt x="3" y="8"/>
                    </a:cubicBezTo>
                    <a:cubicBezTo>
                      <a:pt x="2" y="8"/>
                      <a:pt x="0" y="7"/>
                      <a:pt x="0" y="4"/>
                    </a:cubicBezTo>
                    <a:cubicBezTo>
                      <a:pt x="0" y="2"/>
                      <a:pt x="2" y="0"/>
                      <a:pt x="3" y="0"/>
                    </a:cubicBezTo>
                    <a:cubicBezTo>
                      <a:pt x="274" y="0"/>
                      <a:pt x="274" y="0"/>
                      <a:pt x="274" y="0"/>
                    </a:cubicBezTo>
                    <a:cubicBezTo>
                      <a:pt x="275" y="0"/>
                      <a:pt x="277" y="2"/>
                      <a:pt x="277" y="4"/>
                    </a:cubicBezTo>
                    <a:cubicBezTo>
                      <a:pt x="277" y="7"/>
                      <a:pt x="275" y="8"/>
                      <a:pt x="274" y="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32" name="Google Shape;132;p8"/>
              <p:cNvSpPr/>
              <p:nvPr/>
            </p:nvSpPr>
            <p:spPr>
              <a:xfrm>
                <a:off x="4942131" y="1652494"/>
                <a:ext cx="867947" cy="25944"/>
              </a:xfrm>
              <a:custGeom>
                <a:avLst/>
                <a:gdLst/>
                <a:ahLst/>
                <a:cxnLst/>
                <a:rect l="l" t="t" r="r" b="b"/>
                <a:pathLst>
                  <a:path w="277" h="8" extrusionOk="0">
                    <a:moveTo>
                      <a:pt x="274" y="8"/>
                    </a:moveTo>
                    <a:cubicBezTo>
                      <a:pt x="3" y="8"/>
                      <a:pt x="3" y="8"/>
                      <a:pt x="3" y="8"/>
                    </a:cubicBezTo>
                    <a:cubicBezTo>
                      <a:pt x="2" y="8"/>
                      <a:pt x="0" y="7"/>
                      <a:pt x="0" y="4"/>
                    </a:cubicBezTo>
                    <a:cubicBezTo>
                      <a:pt x="0" y="2"/>
                      <a:pt x="2" y="0"/>
                      <a:pt x="3" y="0"/>
                    </a:cubicBezTo>
                    <a:cubicBezTo>
                      <a:pt x="274" y="0"/>
                      <a:pt x="274" y="0"/>
                      <a:pt x="274" y="0"/>
                    </a:cubicBezTo>
                    <a:cubicBezTo>
                      <a:pt x="275" y="0"/>
                      <a:pt x="277" y="2"/>
                      <a:pt x="277" y="4"/>
                    </a:cubicBezTo>
                    <a:cubicBezTo>
                      <a:pt x="277" y="7"/>
                      <a:pt x="275" y="8"/>
                      <a:pt x="274" y="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33" name="Google Shape;133;p8"/>
              <p:cNvSpPr/>
              <p:nvPr/>
            </p:nvSpPr>
            <p:spPr>
              <a:xfrm>
                <a:off x="4942131" y="1746837"/>
                <a:ext cx="867947" cy="25944"/>
              </a:xfrm>
              <a:custGeom>
                <a:avLst/>
                <a:gdLst/>
                <a:ahLst/>
                <a:cxnLst/>
                <a:rect l="l" t="t" r="r" b="b"/>
                <a:pathLst>
                  <a:path w="277" h="8" extrusionOk="0">
                    <a:moveTo>
                      <a:pt x="274" y="8"/>
                    </a:moveTo>
                    <a:cubicBezTo>
                      <a:pt x="3" y="8"/>
                      <a:pt x="3" y="8"/>
                      <a:pt x="3" y="8"/>
                    </a:cubicBezTo>
                    <a:cubicBezTo>
                      <a:pt x="2" y="8"/>
                      <a:pt x="0" y="6"/>
                      <a:pt x="0" y="4"/>
                    </a:cubicBezTo>
                    <a:cubicBezTo>
                      <a:pt x="0" y="2"/>
                      <a:pt x="2" y="0"/>
                      <a:pt x="3" y="0"/>
                    </a:cubicBezTo>
                    <a:cubicBezTo>
                      <a:pt x="274" y="0"/>
                      <a:pt x="274" y="0"/>
                      <a:pt x="274" y="0"/>
                    </a:cubicBezTo>
                    <a:cubicBezTo>
                      <a:pt x="275" y="0"/>
                      <a:pt x="277" y="2"/>
                      <a:pt x="277" y="4"/>
                    </a:cubicBezTo>
                    <a:cubicBezTo>
                      <a:pt x="277" y="6"/>
                      <a:pt x="275" y="8"/>
                      <a:pt x="274" y="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34"/>
        <p:cNvGrpSpPr/>
        <p:nvPr/>
      </p:nvGrpSpPr>
      <p:grpSpPr>
        <a:xfrm>
          <a:off x="0" y="0"/>
          <a:ext cx="0" cy="0"/>
          <a:chOff x="0" y="0"/>
          <a:chExt cx="0" cy="0"/>
        </a:xfrm>
      </p:grpSpPr>
      <p:grpSp>
        <p:nvGrpSpPr>
          <p:cNvPr id="135" name="Google Shape;135;p9"/>
          <p:cNvGrpSpPr/>
          <p:nvPr/>
        </p:nvGrpSpPr>
        <p:grpSpPr>
          <a:xfrm>
            <a:off x="233650" y="111350"/>
            <a:ext cx="8675100" cy="4932325"/>
            <a:chOff x="233650" y="111350"/>
            <a:chExt cx="8675100" cy="4932325"/>
          </a:xfrm>
        </p:grpSpPr>
        <p:grpSp>
          <p:nvGrpSpPr>
            <p:cNvPr id="136" name="Google Shape;136;p9"/>
            <p:cNvGrpSpPr/>
            <p:nvPr/>
          </p:nvGrpSpPr>
          <p:grpSpPr>
            <a:xfrm>
              <a:off x="233650" y="111350"/>
              <a:ext cx="8675100" cy="4932325"/>
              <a:chOff x="233650" y="111350"/>
              <a:chExt cx="8675100" cy="4932325"/>
            </a:xfrm>
          </p:grpSpPr>
          <p:sp>
            <p:nvSpPr>
              <p:cNvPr id="137" name="Google Shape;137;p9"/>
              <p:cNvSpPr/>
              <p:nvPr/>
            </p:nvSpPr>
            <p:spPr>
              <a:xfrm rot="10800000" flipH="1">
                <a:off x="233650" y="292875"/>
                <a:ext cx="8675100" cy="4750800"/>
              </a:xfrm>
              <a:prstGeom prst="round2SameRect">
                <a:avLst>
                  <a:gd name="adj1" fmla="val 1911"/>
                  <a:gd name="adj2" fmla="val 0"/>
                </a:avLst>
              </a:prstGeom>
              <a:solidFill>
                <a:srgbClr val="DDD0FB">
                  <a:alpha val="1500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ato"/>
                  <a:ea typeface="Lato"/>
                  <a:cs typeface="Lato"/>
                  <a:sym typeface="Lato"/>
                </a:endParaRPr>
              </a:p>
            </p:txBody>
          </p:sp>
          <p:sp>
            <p:nvSpPr>
              <p:cNvPr id="138" name="Google Shape;138;p9"/>
              <p:cNvSpPr/>
              <p:nvPr/>
            </p:nvSpPr>
            <p:spPr>
              <a:xfrm>
                <a:off x="233650" y="111350"/>
                <a:ext cx="8675100" cy="300000"/>
              </a:xfrm>
              <a:prstGeom prst="round2SameRect">
                <a:avLst>
                  <a:gd name="adj1" fmla="val 31225"/>
                  <a:gd name="adj2" fmla="val 0"/>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ato"/>
                  <a:ea typeface="Lato"/>
                  <a:cs typeface="Lato"/>
                  <a:sym typeface="Lato"/>
                </a:endParaRPr>
              </a:p>
            </p:txBody>
          </p:sp>
        </p:grpSp>
        <p:grpSp>
          <p:nvGrpSpPr>
            <p:cNvPr id="139" name="Google Shape;139;p9"/>
            <p:cNvGrpSpPr/>
            <p:nvPr/>
          </p:nvGrpSpPr>
          <p:grpSpPr>
            <a:xfrm>
              <a:off x="8249059" y="184274"/>
              <a:ext cx="571201" cy="152149"/>
              <a:chOff x="7873475" y="173025"/>
              <a:chExt cx="645425" cy="171900"/>
            </a:xfrm>
          </p:grpSpPr>
          <p:sp>
            <p:nvSpPr>
              <p:cNvPr id="140" name="Google Shape;140;p9"/>
              <p:cNvSpPr/>
              <p:nvPr/>
            </p:nvSpPr>
            <p:spPr>
              <a:xfrm>
                <a:off x="7873475" y="173025"/>
                <a:ext cx="171600" cy="171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ato"/>
                  <a:ea typeface="Lato"/>
                  <a:cs typeface="Lato"/>
                  <a:sym typeface="Lato"/>
                </a:endParaRPr>
              </a:p>
            </p:txBody>
          </p:sp>
          <p:sp>
            <p:nvSpPr>
              <p:cNvPr id="141" name="Google Shape;141;p9"/>
              <p:cNvSpPr/>
              <p:nvPr/>
            </p:nvSpPr>
            <p:spPr>
              <a:xfrm>
                <a:off x="8110388" y="173025"/>
                <a:ext cx="171600" cy="171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ato"/>
                  <a:ea typeface="Lato"/>
                  <a:cs typeface="Lato"/>
                  <a:sym typeface="Lato"/>
                </a:endParaRPr>
              </a:p>
            </p:txBody>
          </p:sp>
          <p:sp>
            <p:nvSpPr>
              <p:cNvPr id="142" name="Google Shape;142;p9"/>
              <p:cNvSpPr/>
              <p:nvPr/>
            </p:nvSpPr>
            <p:spPr>
              <a:xfrm>
                <a:off x="8347300" y="173025"/>
                <a:ext cx="171600" cy="171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ato"/>
                  <a:ea typeface="Lato"/>
                  <a:cs typeface="Lato"/>
                  <a:sym typeface="Lato"/>
                </a:endParaRPr>
              </a:p>
            </p:txBody>
          </p:sp>
        </p:grpSp>
      </p:grpSp>
      <p:sp>
        <p:nvSpPr>
          <p:cNvPr id="143" name="Google Shape;143;p9"/>
          <p:cNvSpPr txBox="1">
            <a:spLocks noGrp="1"/>
          </p:cNvSpPr>
          <p:nvPr>
            <p:ph type="title"/>
          </p:nvPr>
        </p:nvSpPr>
        <p:spPr>
          <a:xfrm>
            <a:off x="2241425" y="1293100"/>
            <a:ext cx="46611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44" name="Google Shape;144;p9"/>
          <p:cNvSpPr txBox="1">
            <a:spLocks noGrp="1"/>
          </p:cNvSpPr>
          <p:nvPr>
            <p:ph type="subTitle" idx="1"/>
          </p:nvPr>
        </p:nvSpPr>
        <p:spPr>
          <a:xfrm>
            <a:off x="2241475" y="2168600"/>
            <a:ext cx="4661100" cy="168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145" name="Google Shape;145;p9"/>
          <p:cNvGrpSpPr/>
          <p:nvPr/>
        </p:nvGrpSpPr>
        <p:grpSpPr>
          <a:xfrm>
            <a:off x="1034636" y="642332"/>
            <a:ext cx="1874069" cy="605026"/>
            <a:chOff x="5920514" y="3046552"/>
            <a:chExt cx="2337911" cy="754773"/>
          </a:xfrm>
        </p:grpSpPr>
        <p:sp>
          <p:nvSpPr>
            <p:cNvPr id="146" name="Google Shape;146;p9"/>
            <p:cNvSpPr/>
            <p:nvPr/>
          </p:nvSpPr>
          <p:spPr>
            <a:xfrm>
              <a:off x="5920514" y="3231622"/>
              <a:ext cx="2150611" cy="569703"/>
            </a:xfrm>
            <a:custGeom>
              <a:avLst/>
              <a:gdLst/>
              <a:ahLst/>
              <a:cxnLst/>
              <a:rect l="l" t="t" r="r" b="b"/>
              <a:pathLst>
                <a:path w="816" h="216" extrusionOk="0">
                  <a:moveTo>
                    <a:pt x="747" y="0"/>
                  </a:moveTo>
                  <a:cubicBezTo>
                    <a:pt x="110" y="0"/>
                    <a:pt x="110" y="0"/>
                    <a:pt x="110" y="0"/>
                  </a:cubicBezTo>
                  <a:cubicBezTo>
                    <a:pt x="77" y="0"/>
                    <a:pt x="50" y="27"/>
                    <a:pt x="50" y="60"/>
                  </a:cubicBezTo>
                  <a:cubicBezTo>
                    <a:pt x="50" y="156"/>
                    <a:pt x="50" y="156"/>
                    <a:pt x="50" y="156"/>
                  </a:cubicBezTo>
                  <a:cubicBezTo>
                    <a:pt x="50" y="160"/>
                    <a:pt x="51" y="163"/>
                    <a:pt x="51" y="166"/>
                  </a:cubicBezTo>
                  <a:cubicBezTo>
                    <a:pt x="6" y="203"/>
                    <a:pt x="6" y="203"/>
                    <a:pt x="6" y="203"/>
                  </a:cubicBezTo>
                  <a:cubicBezTo>
                    <a:pt x="0" y="207"/>
                    <a:pt x="3" y="216"/>
                    <a:pt x="10" y="216"/>
                  </a:cubicBezTo>
                  <a:cubicBezTo>
                    <a:pt x="110" y="216"/>
                    <a:pt x="110" y="216"/>
                    <a:pt x="110" y="216"/>
                  </a:cubicBezTo>
                  <a:cubicBezTo>
                    <a:pt x="139" y="216"/>
                    <a:pt x="139" y="216"/>
                    <a:pt x="139" y="216"/>
                  </a:cubicBezTo>
                  <a:cubicBezTo>
                    <a:pt x="747" y="216"/>
                    <a:pt x="747" y="216"/>
                    <a:pt x="747" y="216"/>
                  </a:cubicBezTo>
                  <a:cubicBezTo>
                    <a:pt x="785" y="216"/>
                    <a:pt x="816" y="185"/>
                    <a:pt x="816" y="147"/>
                  </a:cubicBezTo>
                  <a:cubicBezTo>
                    <a:pt x="816" y="70"/>
                    <a:pt x="816" y="70"/>
                    <a:pt x="816" y="70"/>
                  </a:cubicBezTo>
                  <a:cubicBezTo>
                    <a:pt x="816" y="31"/>
                    <a:pt x="785" y="0"/>
                    <a:pt x="74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47" name="Google Shape;147;p9"/>
            <p:cNvSpPr/>
            <p:nvPr/>
          </p:nvSpPr>
          <p:spPr>
            <a:xfrm>
              <a:off x="7966325" y="3046552"/>
              <a:ext cx="34562" cy="150509"/>
            </a:xfrm>
            <a:custGeom>
              <a:avLst/>
              <a:gdLst/>
              <a:ahLst/>
              <a:cxnLst/>
              <a:rect l="l" t="t" r="r" b="b"/>
              <a:pathLst>
                <a:path w="13" h="57" extrusionOk="0">
                  <a:moveTo>
                    <a:pt x="7" y="57"/>
                  </a:moveTo>
                  <a:cubicBezTo>
                    <a:pt x="3" y="57"/>
                    <a:pt x="0" y="54"/>
                    <a:pt x="0" y="51"/>
                  </a:cubicBezTo>
                  <a:cubicBezTo>
                    <a:pt x="0" y="6"/>
                    <a:pt x="0" y="6"/>
                    <a:pt x="0" y="6"/>
                  </a:cubicBezTo>
                  <a:cubicBezTo>
                    <a:pt x="0" y="3"/>
                    <a:pt x="3" y="0"/>
                    <a:pt x="7" y="0"/>
                  </a:cubicBezTo>
                  <a:cubicBezTo>
                    <a:pt x="10" y="0"/>
                    <a:pt x="13" y="3"/>
                    <a:pt x="13" y="6"/>
                  </a:cubicBezTo>
                  <a:cubicBezTo>
                    <a:pt x="13" y="51"/>
                    <a:pt x="13" y="51"/>
                    <a:pt x="13" y="51"/>
                  </a:cubicBezTo>
                  <a:cubicBezTo>
                    <a:pt x="13" y="54"/>
                    <a:pt x="10" y="57"/>
                    <a:pt x="7" y="5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48" name="Google Shape;148;p9"/>
            <p:cNvSpPr/>
            <p:nvPr/>
          </p:nvSpPr>
          <p:spPr>
            <a:xfrm>
              <a:off x="8087847" y="3125709"/>
              <a:ext cx="108144" cy="111488"/>
            </a:xfrm>
            <a:custGeom>
              <a:avLst/>
              <a:gdLst/>
              <a:ahLst/>
              <a:cxnLst/>
              <a:rect l="l" t="t" r="r" b="b"/>
              <a:pathLst>
                <a:path w="41" h="42" extrusionOk="0">
                  <a:moveTo>
                    <a:pt x="7" y="42"/>
                  </a:moveTo>
                  <a:cubicBezTo>
                    <a:pt x="5" y="42"/>
                    <a:pt x="3" y="42"/>
                    <a:pt x="2" y="41"/>
                  </a:cubicBezTo>
                  <a:cubicBezTo>
                    <a:pt x="0" y="38"/>
                    <a:pt x="0" y="34"/>
                    <a:pt x="2" y="32"/>
                  </a:cubicBezTo>
                  <a:cubicBezTo>
                    <a:pt x="30" y="3"/>
                    <a:pt x="30" y="3"/>
                    <a:pt x="30" y="3"/>
                  </a:cubicBezTo>
                  <a:cubicBezTo>
                    <a:pt x="32" y="0"/>
                    <a:pt x="36" y="0"/>
                    <a:pt x="39" y="3"/>
                  </a:cubicBezTo>
                  <a:cubicBezTo>
                    <a:pt x="41" y="5"/>
                    <a:pt x="41" y="9"/>
                    <a:pt x="39" y="12"/>
                  </a:cubicBezTo>
                  <a:cubicBezTo>
                    <a:pt x="11" y="40"/>
                    <a:pt x="11" y="40"/>
                    <a:pt x="11" y="40"/>
                  </a:cubicBezTo>
                  <a:cubicBezTo>
                    <a:pt x="10" y="42"/>
                    <a:pt x="8" y="42"/>
                    <a:pt x="7" y="4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49" name="Google Shape;149;p9"/>
            <p:cNvSpPr/>
            <p:nvPr/>
          </p:nvSpPr>
          <p:spPr>
            <a:xfrm>
              <a:off x="8124638" y="3331962"/>
              <a:ext cx="133786" cy="33446"/>
            </a:xfrm>
            <a:custGeom>
              <a:avLst/>
              <a:gdLst/>
              <a:ahLst/>
              <a:cxnLst/>
              <a:rect l="l" t="t" r="r" b="b"/>
              <a:pathLst>
                <a:path w="51" h="13" extrusionOk="0">
                  <a:moveTo>
                    <a:pt x="44" y="13"/>
                  </a:moveTo>
                  <a:cubicBezTo>
                    <a:pt x="6" y="13"/>
                    <a:pt x="6" y="13"/>
                    <a:pt x="6" y="13"/>
                  </a:cubicBezTo>
                  <a:cubicBezTo>
                    <a:pt x="3" y="13"/>
                    <a:pt x="0" y="10"/>
                    <a:pt x="0" y="7"/>
                  </a:cubicBezTo>
                  <a:cubicBezTo>
                    <a:pt x="0" y="3"/>
                    <a:pt x="3" y="0"/>
                    <a:pt x="6" y="0"/>
                  </a:cubicBezTo>
                  <a:cubicBezTo>
                    <a:pt x="44" y="0"/>
                    <a:pt x="44" y="0"/>
                    <a:pt x="44" y="0"/>
                  </a:cubicBezTo>
                  <a:cubicBezTo>
                    <a:pt x="48" y="0"/>
                    <a:pt x="51" y="3"/>
                    <a:pt x="51" y="7"/>
                  </a:cubicBezTo>
                  <a:cubicBezTo>
                    <a:pt x="51" y="10"/>
                    <a:pt x="48" y="13"/>
                    <a:pt x="44" y="1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50" name="Google Shape;150;p9"/>
            <p:cNvSpPr/>
            <p:nvPr/>
          </p:nvSpPr>
          <p:spPr>
            <a:xfrm>
              <a:off x="6273932" y="3355374"/>
              <a:ext cx="1570871" cy="28987"/>
            </a:xfrm>
            <a:custGeom>
              <a:avLst/>
              <a:gdLst/>
              <a:ahLst/>
              <a:cxnLst/>
              <a:rect l="l" t="t" r="r" b="b"/>
              <a:pathLst>
                <a:path w="596" h="11" extrusionOk="0">
                  <a:moveTo>
                    <a:pt x="590" y="0"/>
                  </a:moveTo>
                  <a:cubicBezTo>
                    <a:pt x="473" y="0"/>
                    <a:pt x="473" y="0"/>
                    <a:pt x="473" y="0"/>
                  </a:cubicBezTo>
                  <a:cubicBezTo>
                    <a:pt x="458" y="0"/>
                    <a:pt x="458" y="0"/>
                    <a:pt x="458" y="0"/>
                  </a:cubicBezTo>
                  <a:cubicBezTo>
                    <a:pt x="6" y="0"/>
                    <a:pt x="6" y="0"/>
                    <a:pt x="6" y="0"/>
                  </a:cubicBezTo>
                  <a:cubicBezTo>
                    <a:pt x="3" y="0"/>
                    <a:pt x="0" y="2"/>
                    <a:pt x="0" y="5"/>
                  </a:cubicBezTo>
                  <a:cubicBezTo>
                    <a:pt x="0" y="9"/>
                    <a:pt x="3" y="11"/>
                    <a:pt x="6" y="11"/>
                  </a:cubicBezTo>
                  <a:cubicBezTo>
                    <a:pt x="458" y="11"/>
                    <a:pt x="458" y="11"/>
                    <a:pt x="458" y="11"/>
                  </a:cubicBezTo>
                  <a:cubicBezTo>
                    <a:pt x="473" y="11"/>
                    <a:pt x="473" y="11"/>
                    <a:pt x="473" y="11"/>
                  </a:cubicBezTo>
                  <a:cubicBezTo>
                    <a:pt x="590" y="11"/>
                    <a:pt x="590" y="11"/>
                    <a:pt x="590" y="11"/>
                  </a:cubicBezTo>
                  <a:cubicBezTo>
                    <a:pt x="594" y="11"/>
                    <a:pt x="596" y="9"/>
                    <a:pt x="596" y="5"/>
                  </a:cubicBezTo>
                  <a:cubicBezTo>
                    <a:pt x="596" y="2"/>
                    <a:pt x="594" y="0"/>
                    <a:pt x="590"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51" name="Google Shape;151;p9"/>
            <p:cNvSpPr/>
            <p:nvPr/>
          </p:nvSpPr>
          <p:spPr>
            <a:xfrm>
              <a:off x="6273932" y="3490274"/>
              <a:ext cx="1570871" cy="28987"/>
            </a:xfrm>
            <a:custGeom>
              <a:avLst/>
              <a:gdLst/>
              <a:ahLst/>
              <a:cxnLst/>
              <a:rect l="l" t="t" r="r" b="b"/>
              <a:pathLst>
                <a:path w="596" h="11" extrusionOk="0">
                  <a:moveTo>
                    <a:pt x="590" y="0"/>
                  </a:moveTo>
                  <a:cubicBezTo>
                    <a:pt x="462" y="0"/>
                    <a:pt x="462" y="0"/>
                    <a:pt x="462" y="0"/>
                  </a:cubicBezTo>
                  <a:cubicBezTo>
                    <a:pt x="458" y="0"/>
                    <a:pt x="458" y="0"/>
                    <a:pt x="458" y="0"/>
                  </a:cubicBezTo>
                  <a:cubicBezTo>
                    <a:pt x="6" y="0"/>
                    <a:pt x="6" y="0"/>
                    <a:pt x="6" y="0"/>
                  </a:cubicBezTo>
                  <a:cubicBezTo>
                    <a:pt x="3" y="0"/>
                    <a:pt x="0" y="2"/>
                    <a:pt x="0" y="5"/>
                  </a:cubicBezTo>
                  <a:cubicBezTo>
                    <a:pt x="0" y="8"/>
                    <a:pt x="3" y="11"/>
                    <a:pt x="6" y="11"/>
                  </a:cubicBezTo>
                  <a:cubicBezTo>
                    <a:pt x="458" y="11"/>
                    <a:pt x="458" y="11"/>
                    <a:pt x="458" y="11"/>
                  </a:cubicBezTo>
                  <a:cubicBezTo>
                    <a:pt x="462" y="11"/>
                    <a:pt x="462" y="11"/>
                    <a:pt x="462" y="11"/>
                  </a:cubicBezTo>
                  <a:cubicBezTo>
                    <a:pt x="590" y="11"/>
                    <a:pt x="590" y="11"/>
                    <a:pt x="590" y="11"/>
                  </a:cubicBezTo>
                  <a:cubicBezTo>
                    <a:pt x="594" y="11"/>
                    <a:pt x="596" y="8"/>
                    <a:pt x="596" y="5"/>
                  </a:cubicBezTo>
                  <a:cubicBezTo>
                    <a:pt x="596" y="2"/>
                    <a:pt x="594" y="0"/>
                    <a:pt x="590"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52" name="Google Shape;152;p9"/>
            <p:cNvSpPr/>
            <p:nvPr/>
          </p:nvSpPr>
          <p:spPr>
            <a:xfrm>
              <a:off x="6273932" y="3621830"/>
              <a:ext cx="1093701" cy="31217"/>
            </a:xfrm>
            <a:custGeom>
              <a:avLst/>
              <a:gdLst/>
              <a:ahLst/>
              <a:cxnLst/>
              <a:rect l="l" t="t" r="r" b="b"/>
              <a:pathLst>
                <a:path w="415" h="12" extrusionOk="0">
                  <a:moveTo>
                    <a:pt x="410" y="0"/>
                  </a:moveTo>
                  <a:cubicBezTo>
                    <a:pt x="396" y="0"/>
                    <a:pt x="396" y="0"/>
                    <a:pt x="396" y="0"/>
                  </a:cubicBezTo>
                  <a:cubicBezTo>
                    <a:pt x="277" y="0"/>
                    <a:pt x="277" y="0"/>
                    <a:pt x="277" y="0"/>
                  </a:cubicBezTo>
                  <a:cubicBezTo>
                    <a:pt x="6" y="0"/>
                    <a:pt x="6" y="0"/>
                    <a:pt x="6" y="0"/>
                  </a:cubicBezTo>
                  <a:cubicBezTo>
                    <a:pt x="3" y="0"/>
                    <a:pt x="0" y="3"/>
                    <a:pt x="0" y="6"/>
                  </a:cubicBezTo>
                  <a:cubicBezTo>
                    <a:pt x="0" y="9"/>
                    <a:pt x="3" y="12"/>
                    <a:pt x="6" y="12"/>
                  </a:cubicBezTo>
                  <a:cubicBezTo>
                    <a:pt x="277" y="12"/>
                    <a:pt x="277" y="12"/>
                    <a:pt x="277" y="12"/>
                  </a:cubicBezTo>
                  <a:cubicBezTo>
                    <a:pt x="396" y="12"/>
                    <a:pt x="396" y="12"/>
                    <a:pt x="396" y="12"/>
                  </a:cubicBezTo>
                  <a:cubicBezTo>
                    <a:pt x="410" y="12"/>
                    <a:pt x="410" y="12"/>
                    <a:pt x="410" y="12"/>
                  </a:cubicBezTo>
                  <a:cubicBezTo>
                    <a:pt x="413" y="12"/>
                    <a:pt x="415" y="9"/>
                    <a:pt x="415" y="6"/>
                  </a:cubicBezTo>
                  <a:cubicBezTo>
                    <a:pt x="415" y="3"/>
                    <a:pt x="413" y="0"/>
                    <a:pt x="410"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53" name="Google Shape;153;p9"/>
            <p:cNvSpPr/>
            <p:nvPr/>
          </p:nvSpPr>
          <p:spPr>
            <a:xfrm>
              <a:off x="7470201" y="3621830"/>
              <a:ext cx="374601" cy="31217"/>
            </a:xfrm>
            <a:custGeom>
              <a:avLst/>
              <a:gdLst/>
              <a:ahLst/>
              <a:cxnLst/>
              <a:rect l="l" t="t" r="r" b="b"/>
              <a:pathLst>
                <a:path w="142" h="12" extrusionOk="0">
                  <a:moveTo>
                    <a:pt x="137" y="0"/>
                  </a:moveTo>
                  <a:cubicBezTo>
                    <a:pt x="123" y="0"/>
                    <a:pt x="123" y="0"/>
                    <a:pt x="123" y="0"/>
                  </a:cubicBezTo>
                  <a:cubicBezTo>
                    <a:pt x="5" y="0"/>
                    <a:pt x="5" y="0"/>
                    <a:pt x="5" y="0"/>
                  </a:cubicBezTo>
                  <a:cubicBezTo>
                    <a:pt x="2" y="0"/>
                    <a:pt x="0" y="3"/>
                    <a:pt x="0" y="6"/>
                  </a:cubicBezTo>
                  <a:cubicBezTo>
                    <a:pt x="0" y="6"/>
                    <a:pt x="0" y="6"/>
                    <a:pt x="0" y="6"/>
                  </a:cubicBezTo>
                  <a:cubicBezTo>
                    <a:pt x="0" y="9"/>
                    <a:pt x="2" y="12"/>
                    <a:pt x="5" y="12"/>
                  </a:cubicBezTo>
                  <a:cubicBezTo>
                    <a:pt x="123" y="12"/>
                    <a:pt x="123" y="12"/>
                    <a:pt x="123" y="12"/>
                  </a:cubicBezTo>
                  <a:cubicBezTo>
                    <a:pt x="137" y="12"/>
                    <a:pt x="137" y="12"/>
                    <a:pt x="137" y="12"/>
                  </a:cubicBezTo>
                  <a:cubicBezTo>
                    <a:pt x="140" y="12"/>
                    <a:pt x="142" y="9"/>
                    <a:pt x="142" y="6"/>
                  </a:cubicBezTo>
                  <a:cubicBezTo>
                    <a:pt x="142" y="3"/>
                    <a:pt x="140" y="0"/>
                    <a:pt x="137"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154" name="Google Shape;154;p9"/>
          <p:cNvGrpSpPr/>
          <p:nvPr/>
        </p:nvGrpSpPr>
        <p:grpSpPr>
          <a:xfrm>
            <a:off x="615857" y="872472"/>
            <a:ext cx="372601" cy="373357"/>
            <a:chOff x="5471892" y="3290059"/>
            <a:chExt cx="174300" cy="174654"/>
          </a:xfrm>
        </p:grpSpPr>
        <p:sp>
          <p:nvSpPr>
            <p:cNvPr id="155" name="Google Shape;155;p9"/>
            <p:cNvSpPr/>
            <p:nvPr/>
          </p:nvSpPr>
          <p:spPr>
            <a:xfrm>
              <a:off x="5471892" y="3290059"/>
              <a:ext cx="174300" cy="174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56" name="Google Shape;156;p9"/>
            <p:cNvSpPr/>
            <p:nvPr/>
          </p:nvSpPr>
          <p:spPr>
            <a:xfrm>
              <a:off x="5529353" y="3333831"/>
              <a:ext cx="58800" cy="576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57" name="Google Shape;157;p9"/>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61"/>
        <p:cNvGrpSpPr/>
        <p:nvPr/>
      </p:nvGrpSpPr>
      <p:grpSpPr>
        <a:xfrm>
          <a:off x="0" y="0"/>
          <a:ext cx="0" cy="0"/>
          <a:chOff x="0" y="0"/>
          <a:chExt cx="0" cy="0"/>
        </a:xfrm>
      </p:grpSpPr>
      <p:grpSp>
        <p:nvGrpSpPr>
          <p:cNvPr id="162" name="Google Shape;162;p11"/>
          <p:cNvGrpSpPr/>
          <p:nvPr/>
        </p:nvGrpSpPr>
        <p:grpSpPr>
          <a:xfrm>
            <a:off x="233650" y="111350"/>
            <a:ext cx="8675100" cy="4932325"/>
            <a:chOff x="233650" y="111350"/>
            <a:chExt cx="8675100" cy="4932325"/>
          </a:xfrm>
        </p:grpSpPr>
        <p:grpSp>
          <p:nvGrpSpPr>
            <p:cNvPr id="163" name="Google Shape;163;p11"/>
            <p:cNvGrpSpPr/>
            <p:nvPr/>
          </p:nvGrpSpPr>
          <p:grpSpPr>
            <a:xfrm>
              <a:off x="233650" y="111350"/>
              <a:ext cx="8675100" cy="4932325"/>
              <a:chOff x="233650" y="111350"/>
              <a:chExt cx="8675100" cy="4932325"/>
            </a:xfrm>
          </p:grpSpPr>
          <p:sp>
            <p:nvSpPr>
              <p:cNvPr id="164" name="Google Shape;164;p11"/>
              <p:cNvSpPr/>
              <p:nvPr/>
            </p:nvSpPr>
            <p:spPr>
              <a:xfrm rot="10800000" flipH="1">
                <a:off x="233650" y="292875"/>
                <a:ext cx="8675100" cy="4750800"/>
              </a:xfrm>
              <a:prstGeom prst="round2SameRect">
                <a:avLst>
                  <a:gd name="adj1" fmla="val 1911"/>
                  <a:gd name="adj2" fmla="val 0"/>
                </a:avLst>
              </a:prstGeom>
              <a:solidFill>
                <a:srgbClr val="DDD0FB">
                  <a:alpha val="1500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ato"/>
                  <a:ea typeface="Lato"/>
                  <a:cs typeface="Lato"/>
                  <a:sym typeface="Lato"/>
                </a:endParaRPr>
              </a:p>
            </p:txBody>
          </p:sp>
          <p:sp>
            <p:nvSpPr>
              <p:cNvPr id="165" name="Google Shape;165;p11"/>
              <p:cNvSpPr/>
              <p:nvPr/>
            </p:nvSpPr>
            <p:spPr>
              <a:xfrm>
                <a:off x="233650" y="111350"/>
                <a:ext cx="8675100" cy="300000"/>
              </a:xfrm>
              <a:prstGeom prst="round2SameRect">
                <a:avLst>
                  <a:gd name="adj1" fmla="val 31225"/>
                  <a:gd name="adj2" fmla="val 0"/>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ato"/>
                  <a:ea typeface="Lato"/>
                  <a:cs typeface="Lato"/>
                  <a:sym typeface="Lato"/>
                </a:endParaRPr>
              </a:p>
            </p:txBody>
          </p:sp>
        </p:grpSp>
        <p:grpSp>
          <p:nvGrpSpPr>
            <p:cNvPr id="166" name="Google Shape;166;p11"/>
            <p:cNvGrpSpPr/>
            <p:nvPr/>
          </p:nvGrpSpPr>
          <p:grpSpPr>
            <a:xfrm>
              <a:off x="8249059" y="184274"/>
              <a:ext cx="571201" cy="152149"/>
              <a:chOff x="7873475" y="173025"/>
              <a:chExt cx="645425" cy="171900"/>
            </a:xfrm>
          </p:grpSpPr>
          <p:sp>
            <p:nvSpPr>
              <p:cNvPr id="167" name="Google Shape;167;p11"/>
              <p:cNvSpPr/>
              <p:nvPr/>
            </p:nvSpPr>
            <p:spPr>
              <a:xfrm>
                <a:off x="7873475" y="173025"/>
                <a:ext cx="171600" cy="171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ato"/>
                  <a:ea typeface="Lato"/>
                  <a:cs typeface="Lato"/>
                  <a:sym typeface="Lato"/>
                </a:endParaRPr>
              </a:p>
            </p:txBody>
          </p:sp>
          <p:sp>
            <p:nvSpPr>
              <p:cNvPr id="168" name="Google Shape;168;p11"/>
              <p:cNvSpPr/>
              <p:nvPr/>
            </p:nvSpPr>
            <p:spPr>
              <a:xfrm>
                <a:off x="8110388" y="173025"/>
                <a:ext cx="171600" cy="171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ato"/>
                  <a:ea typeface="Lato"/>
                  <a:cs typeface="Lato"/>
                  <a:sym typeface="Lato"/>
                </a:endParaRPr>
              </a:p>
            </p:txBody>
          </p:sp>
          <p:sp>
            <p:nvSpPr>
              <p:cNvPr id="169" name="Google Shape;169;p11"/>
              <p:cNvSpPr/>
              <p:nvPr/>
            </p:nvSpPr>
            <p:spPr>
              <a:xfrm>
                <a:off x="8347300" y="173025"/>
                <a:ext cx="171600" cy="171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ato"/>
                  <a:ea typeface="Lato"/>
                  <a:cs typeface="Lato"/>
                  <a:sym typeface="Lato"/>
                </a:endParaRPr>
              </a:p>
            </p:txBody>
          </p:sp>
        </p:grpSp>
      </p:grpSp>
      <p:sp>
        <p:nvSpPr>
          <p:cNvPr id="170" name="Google Shape;170;p11"/>
          <p:cNvSpPr txBox="1">
            <a:spLocks noGrp="1"/>
          </p:cNvSpPr>
          <p:nvPr>
            <p:ph type="title" hasCustomPrompt="1"/>
          </p:nvPr>
        </p:nvSpPr>
        <p:spPr>
          <a:xfrm>
            <a:off x="715100" y="1553888"/>
            <a:ext cx="4015200" cy="1172400"/>
          </a:xfrm>
          <a:prstGeom prst="rect">
            <a:avLst/>
          </a:prstGeom>
          <a:solidFill>
            <a:schemeClr val="accent3"/>
          </a:solidFill>
          <a:ln w="762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lvl1pPr lvl="0">
              <a:spcBef>
                <a:spcPts val="0"/>
              </a:spcBef>
              <a:spcAft>
                <a:spcPts val="0"/>
              </a:spcAft>
              <a:buSzPts val="9600"/>
              <a:buNone/>
              <a:defRPr sz="6000">
                <a:solidFill>
                  <a:schemeClr val="l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71" name="Google Shape;171;p11"/>
          <p:cNvSpPr txBox="1">
            <a:spLocks noGrp="1"/>
          </p:cNvSpPr>
          <p:nvPr>
            <p:ph type="subTitle" idx="1"/>
          </p:nvPr>
        </p:nvSpPr>
        <p:spPr>
          <a:xfrm>
            <a:off x="715100" y="3030789"/>
            <a:ext cx="4015200" cy="367800"/>
          </a:xfrm>
          <a:prstGeom prst="rect">
            <a:avLst/>
          </a:prstGeom>
          <a:solidFill>
            <a:schemeClr val="dk2"/>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2"/>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73"/>
        <p:cNvGrpSpPr/>
        <p:nvPr/>
      </p:nvGrpSpPr>
      <p:grpSpPr>
        <a:xfrm>
          <a:off x="0" y="0"/>
          <a:ext cx="0" cy="0"/>
          <a:chOff x="0" y="0"/>
          <a:chExt cx="0" cy="0"/>
        </a:xfrm>
      </p:grpSpPr>
      <p:grpSp>
        <p:nvGrpSpPr>
          <p:cNvPr id="174" name="Google Shape;174;p13"/>
          <p:cNvGrpSpPr/>
          <p:nvPr/>
        </p:nvGrpSpPr>
        <p:grpSpPr>
          <a:xfrm>
            <a:off x="233650" y="111350"/>
            <a:ext cx="8675100" cy="4932325"/>
            <a:chOff x="233650" y="111350"/>
            <a:chExt cx="8675100" cy="4932325"/>
          </a:xfrm>
        </p:grpSpPr>
        <p:grpSp>
          <p:nvGrpSpPr>
            <p:cNvPr id="175" name="Google Shape;175;p13"/>
            <p:cNvGrpSpPr/>
            <p:nvPr/>
          </p:nvGrpSpPr>
          <p:grpSpPr>
            <a:xfrm>
              <a:off x="233650" y="111350"/>
              <a:ext cx="8675100" cy="4932325"/>
              <a:chOff x="233650" y="111350"/>
              <a:chExt cx="8675100" cy="4932325"/>
            </a:xfrm>
          </p:grpSpPr>
          <p:sp>
            <p:nvSpPr>
              <p:cNvPr id="176" name="Google Shape;176;p13"/>
              <p:cNvSpPr/>
              <p:nvPr/>
            </p:nvSpPr>
            <p:spPr>
              <a:xfrm rot="10800000" flipH="1">
                <a:off x="233650" y="292875"/>
                <a:ext cx="8675100" cy="4750800"/>
              </a:xfrm>
              <a:prstGeom prst="round2SameRect">
                <a:avLst>
                  <a:gd name="adj1" fmla="val 1911"/>
                  <a:gd name="adj2" fmla="val 0"/>
                </a:avLst>
              </a:prstGeom>
              <a:solidFill>
                <a:srgbClr val="DDD0FB">
                  <a:alpha val="1500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ato"/>
                  <a:ea typeface="Lato"/>
                  <a:cs typeface="Lato"/>
                  <a:sym typeface="Lato"/>
                </a:endParaRPr>
              </a:p>
            </p:txBody>
          </p:sp>
          <p:sp>
            <p:nvSpPr>
              <p:cNvPr id="177" name="Google Shape;177;p13"/>
              <p:cNvSpPr/>
              <p:nvPr/>
            </p:nvSpPr>
            <p:spPr>
              <a:xfrm>
                <a:off x="233650" y="111350"/>
                <a:ext cx="8675100" cy="300000"/>
              </a:xfrm>
              <a:prstGeom prst="round2SameRect">
                <a:avLst>
                  <a:gd name="adj1" fmla="val 31225"/>
                  <a:gd name="adj2" fmla="val 0"/>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ato"/>
                  <a:ea typeface="Lato"/>
                  <a:cs typeface="Lato"/>
                  <a:sym typeface="Lato"/>
                </a:endParaRPr>
              </a:p>
            </p:txBody>
          </p:sp>
        </p:grpSp>
        <p:grpSp>
          <p:nvGrpSpPr>
            <p:cNvPr id="178" name="Google Shape;178;p13"/>
            <p:cNvGrpSpPr/>
            <p:nvPr/>
          </p:nvGrpSpPr>
          <p:grpSpPr>
            <a:xfrm>
              <a:off x="8249059" y="184274"/>
              <a:ext cx="571201" cy="152149"/>
              <a:chOff x="7873475" y="173025"/>
              <a:chExt cx="645425" cy="171900"/>
            </a:xfrm>
          </p:grpSpPr>
          <p:sp>
            <p:nvSpPr>
              <p:cNvPr id="179" name="Google Shape;179;p13"/>
              <p:cNvSpPr/>
              <p:nvPr/>
            </p:nvSpPr>
            <p:spPr>
              <a:xfrm>
                <a:off x="7873475" y="173025"/>
                <a:ext cx="171600" cy="171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ato"/>
                  <a:ea typeface="Lato"/>
                  <a:cs typeface="Lato"/>
                  <a:sym typeface="Lato"/>
                </a:endParaRPr>
              </a:p>
            </p:txBody>
          </p:sp>
          <p:sp>
            <p:nvSpPr>
              <p:cNvPr id="180" name="Google Shape;180;p13"/>
              <p:cNvSpPr/>
              <p:nvPr/>
            </p:nvSpPr>
            <p:spPr>
              <a:xfrm>
                <a:off x="8110388" y="173025"/>
                <a:ext cx="171600" cy="171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ato"/>
                  <a:ea typeface="Lato"/>
                  <a:cs typeface="Lato"/>
                  <a:sym typeface="Lato"/>
                </a:endParaRPr>
              </a:p>
            </p:txBody>
          </p:sp>
          <p:sp>
            <p:nvSpPr>
              <p:cNvPr id="181" name="Google Shape;181;p13"/>
              <p:cNvSpPr/>
              <p:nvPr/>
            </p:nvSpPr>
            <p:spPr>
              <a:xfrm>
                <a:off x="8347300" y="173025"/>
                <a:ext cx="171600" cy="171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ato"/>
                  <a:ea typeface="Lato"/>
                  <a:cs typeface="Lato"/>
                  <a:sym typeface="Lato"/>
                </a:endParaRPr>
              </a:p>
            </p:txBody>
          </p:sp>
        </p:grpSp>
      </p:grpSp>
      <p:sp>
        <p:nvSpPr>
          <p:cNvPr id="182" name="Google Shape;182;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83" name="Google Shape;183;p13"/>
          <p:cNvSpPr txBox="1">
            <a:spLocks noGrp="1"/>
          </p:cNvSpPr>
          <p:nvPr>
            <p:ph type="title" idx="2" hasCustomPrompt="1"/>
          </p:nvPr>
        </p:nvSpPr>
        <p:spPr>
          <a:xfrm>
            <a:off x="848600" y="1202483"/>
            <a:ext cx="734700" cy="447600"/>
          </a:xfrm>
          <a:prstGeom prst="rect">
            <a:avLst/>
          </a:prstGeom>
          <a:solidFill>
            <a:schemeClr val="accent3"/>
          </a:solidFill>
          <a:ln w="762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4" name="Google Shape;184;p13"/>
          <p:cNvSpPr txBox="1">
            <a:spLocks noGrp="1"/>
          </p:cNvSpPr>
          <p:nvPr>
            <p:ph type="title" idx="3" hasCustomPrompt="1"/>
          </p:nvPr>
        </p:nvSpPr>
        <p:spPr>
          <a:xfrm>
            <a:off x="3547450" y="2389766"/>
            <a:ext cx="734700" cy="447600"/>
          </a:xfrm>
          <a:prstGeom prst="rect">
            <a:avLst/>
          </a:prstGeom>
          <a:solidFill>
            <a:schemeClr val="accent3"/>
          </a:solidFill>
          <a:ln w="762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5" name="Google Shape;185;p13"/>
          <p:cNvSpPr txBox="1">
            <a:spLocks noGrp="1"/>
          </p:cNvSpPr>
          <p:nvPr>
            <p:ph type="title" idx="4" hasCustomPrompt="1"/>
          </p:nvPr>
        </p:nvSpPr>
        <p:spPr>
          <a:xfrm>
            <a:off x="3547875" y="1202483"/>
            <a:ext cx="734700" cy="447600"/>
          </a:xfrm>
          <a:prstGeom prst="rect">
            <a:avLst/>
          </a:prstGeom>
          <a:solidFill>
            <a:schemeClr val="accent3"/>
          </a:solidFill>
          <a:ln w="762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6" name="Google Shape;186;p13"/>
          <p:cNvSpPr txBox="1">
            <a:spLocks noGrp="1"/>
          </p:cNvSpPr>
          <p:nvPr>
            <p:ph type="title" idx="5" hasCustomPrompt="1"/>
          </p:nvPr>
        </p:nvSpPr>
        <p:spPr>
          <a:xfrm>
            <a:off x="843700" y="3577116"/>
            <a:ext cx="734700" cy="447600"/>
          </a:xfrm>
          <a:prstGeom prst="rect">
            <a:avLst/>
          </a:prstGeom>
          <a:solidFill>
            <a:schemeClr val="accent3"/>
          </a:solidFill>
          <a:ln w="762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7" name="Google Shape;187;p13"/>
          <p:cNvSpPr txBox="1">
            <a:spLocks noGrp="1"/>
          </p:cNvSpPr>
          <p:nvPr>
            <p:ph type="title" idx="6" hasCustomPrompt="1"/>
          </p:nvPr>
        </p:nvSpPr>
        <p:spPr>
          <a:xfrm>
            <a:off x="848600" y="2389783"/>
            <a:ext cx="734700" cy="447600"/>
          </a:xfrm>
          <a:prstGeom prst="rect">
            <a:avLst/>
          </a:prstGeom>
          <a:solidFill>
            <a:schemeClr val="accent3"/>
          </a:solidFill>
          <a:ln w="762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8" name="Google Shape;188;p13"/>
          <p:cNvSpPr txBox="1">
            <a:spLocks noGrp="1"/>
          </p:cNvSpPr>
          <p:nvPr>
            <p:ph type="title" idx="7" hasCustomPrompt="1"/>
          </p:nvPr>
        </p:nvSpPr>
        <p:spPr>
          <a:xfrm>
            <a:off x="3542975" y="3577116"/>
            <a:ext cx="734700" cy="447600"/>
          </a:xfrm>
          <a:prstGeom prst="rect">
            <a:avLst/>
          </a:prstGeom>
          <a:solidFill>
            <a:schemeClr val="accent3"/>
          </a:solidFill>
          <a:ln w="762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9" name="Google Shape;189;p13"/>
          <p:cNvSpPr txBox="1">
            <a:spLocks noGrp="1"/>
          </p:cNvSpPr>
          <p:nvPr>
            <p:ph type="subTitle" idx="1"/>
          </p:nvPr>
        </p:nvSpPr>
        <p:spPr>
          <a:xfrm>
            <a:off x="720000" y="1800488"/>
            <a:ext cx="2305500" cy="42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Inter"/>
              <a:buNone/>
              <a:defRPr sz="1800" b="1">
                <a:solidFill>
                  <a:schemeClr val="dk1"/>
                </a:solidFill>
                <a:latin typeface="Inter"/>
                <a:ea typeface="Inter"/>
                <a:cs typeface="Inter"/>
                <a:sym typeface="Inter"/>
              </a:defRPr>
            </a:lvl1pPr>
            <a:lvl2pPr lvl="1" rtl="0">
              <a:lnSpc>
                <a:spcPct val="100000"/>
              </a:lnSpc>
              <a:spcBef>
                <a:spcPts val="0"/>
              </a:spcBef>
              <a:spcAft>
                <a:spcPts val="0"/>
              </a:spcAft>
              <a:buSzPts val="2000"/>
              <a:buFont typeface="Inter"/>
              <a:buNone/>
              <a:defRPr sz="2000" b="1">
                <a:latin typeface="Inter"/>
                <a:ea typeface="Inter"/>
                <a:cs typeface="Inter"/>
                <a:sym typeface="Inter"/>
              </a:defRPr>
            </a:lvl2pPr>
            <a:lvl3pPr lvl="2" rtl="0">
              <a:lnSpc>
                <a:spcPct val="100000"/>
              </a:lnSpc>
              <a:spcBef>
                <a:spcPts val="0"/>
              </a:spcBef>
              <a:spcAft>
                <a:spcPts val="0"/>
              </a:spcAft>
              <a:buSzPts val="2000"/>
              <a:buFont typeface="Inter"/>
              <a:buNone/>
              <a:defRPr sz="2000" b="1">
                <a:latin typeface="Inter"/>
                <a:ea typeface="Inter"/>
                <a:cs typeface="Inter"/>
                <a:sym typeface="Inter"/>
              </a:defRPr>
            </a:lvl3pPr>
            <a:lvl4pPr lvl="3" rtl="0">
              <a:lnSpc>
                <a:spcPct val="100000"/>
              </a:lnSpc>
              <a:spcBef>
                <a:spcPts val="0"/>
              </a:spcBef>
              <a:spcAft>
                <a:spcPts val="0"/>
              </a:spcAft>
              <a:buSzPts val="2000"/>
              <a:buFont typeface="Inter"/>
              <a:buNone/>
              <a:defRPr sz="2000" b="1">
                <a:latin typeface="Inter"/>
                <a:ea typeface="Inter"/>
                <a:cs typeface="Inter"/>
                <a:sym typeface="Inter"/>
              </a:defRPr>
            </a:lvl4pPr>
            <a:lvl5pPr lvl="4" rtl="0">
              <a:lnSpc>
                <a:spcPct val="100000"/>
              </a:lnSpc>
              <a:spcBef>
                <a:spcPts val="0"/>
              </a:spcBef>
              <a:spcAft>
                <a:spcPts val="0"/>
              </a:spcAft>
              <a:buSzPts val="2000"/>
              <a:buFont typeface="Inter"/>
              <a:buNone/>
              <a:defRPr sz="2000" b="1">
                <a:latin typeface="Inter"/>
                <a:ea typeface="Inter"/>
                <a:cs typeface="Inter"/>
                <a:sym typeface="Inter"/>
              </a:defRPr>
            </a:lvl5pPr>
            <a:lvl6pPr lvl="5" rtl="0">
              <a:lnSpc>
                <a:spcPct val="100000"/>
              </a:lnSpc>
              <a:spcBef>
                <a:spcPts val="0"/>
              </a:spcBef>
              <a:spcAft>
                <a:spcPts val="0"/>
              </a:spcAft>
              <a:buSzPts val="2000"/>
              <a:buFont typeface="Inter"/>
              <a:buNone/>
              <a:defRPr sz="2000" b="1">
                <a:latin typeface="Inter"/>
                <a:ea typeface="Inter"/>
                <a:cs typeface="Inter"/>
                <a:sym typeface="Inter"/>
              </a:defRPr>
            </a:lvl6pPr>
            <a:lvl7pPr lvl="6" rtl="0">
              <a:lnSpc>
                <a:spcPct val="100000"/>
              </a:lnSpc>
              <a:spcBef>
                <a:spcPts val="0"/>
              </a:spcBef>
              <a:spcAft>
                <a:spcPts val="0"/>
              </a:spcAft>
              <a:buSzPts val="2000"/>
              <a:buFont typeface="Inter"/>
              <a:buNone/>
              <a:defRPr sz="2000" b="1">
                <a:latin typeface="Inter"/>
                <a:ea typeface="Inter"/>
                <a:cs typeface="Inter"/>
                <a:sym typeface="Inter"/>
              </a:defRPr>
            </a:lvl7pPr>
            <a:lvl8pPr lvl="7" rtl="0">
              <a:lnSpc>
                <a:spcPct val="100000"/>
              </a:lnSpc>
              <a:spcBef>
                <a:spcPts val="0"/>
              </a:spcBef>
              <a:spcAft>
                <a:spcPts val="0"/>
              </a:spcAft>
              <a:buSzPts val="2000"/>
              <a:buFont typeface="Inter"/>
              <a:buNone/>
              <a:defRPr sz="2000" b="1">
                <a:latin typeface="Inter"/>
                <a:ea typeface="Inter"/>
                <a:cs typeface="Inter"/>
                <a:sym typeface="Inter"/>
              </a:defRPr>
            </a:lvl8pPr>
            <a:lvl9pPr lvl="8" rtl="0">
              <a:lnSpc>
                <a:spcPct val="100000"/>
              </a:lnSpc>
              <a:spcBef>
                <a:spcPts val="0"/>
              </a:spcBef>
              <a:spcAft>
                <a:spcPts val="0"/>
              </a:spcAft>
              <a:buSzPts val="2000"/>
              <a:buFont typeface="Inter"/>
              <a:buNone/>
              <a:defRPr sz="2000" b="1">
                <a:latin typeface="Inter"/>
                <a:ea typeface="Inter"/>
                <a:cs typeface="Inter"/>
                <a:sym typeface="Inter"/>
              </a:defRPr>
            </a:lvl9pPr>
          </a:lstStyle>
          <a:p>
            <a:endParaRPr/>
          </a:p>
        </p:txBody>
      </p:sp>
      <p:sp>
        <p:nvSpPr>
          <p:cNvPr id="190" name="Google Shape;190;p13"/>
          <p:cNvSpPr txBox="1">
            <a:spLocks noGrp="1"/>
          </p:cNvSpPr>
          <p:nvPr>
            <p:ph type="subTitle" idx="8"/>
          </p:nvPr>
        </p:nvSpPr>
        <p:spPr>
          <a:xfrm>
            <a:off x="3419275" y="1800488"/>
            <a:ext cx="2305500" cy="42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Inter"/>
              <a:buNone/>
              <a:defRPr sz="1800" b="1">
                <a:solidFill>
                  <a:schemeClr val="dk1"/>
                </a:solidFill>
                <a:latin typeface="Inter"/>
                <a:ea typeface="Inter"/>
                <a:cs typeface="Inter"/>
                <a:sym typeface="Inter"/>
              </a:defRPr>
            </a:lvl1pPr>
            <a:lvl2pPr lvl="1" rtl="0">
              <a:lnSpc>
                <a:spcPct val="100000"/>
              </a:lnSpc>
              <a:spcBef>
                <a:spcPts val="0"/>
              </a:spcBef>
              <a:spcAft>
                <a:spcPts val="0"/>
              </a:spcAft>
              <a:buSzPts val="2000"/>
              <a:buFont typeface="Inter"/>
              <a:buNone/>
              <a:defRPr sz="2000" b="1">
                <a:latin typeface="Inter"/>
                <a:ea typeface="Inter"/>
                <a:cs typeface="Inter"/>
                <a:sym typeface="Inter"/>
              </a:defRPr>
            </a:lvl2pPr>
            <a:lvl3pPr lvl="2" rtl="0">
              <a:lnSpc>
                <a:spcPct val="100000"/>
              </a:lnSpc>
              <a:spcBef>
                <a:spcPts val="0"/>
              </a:spcBef>
              <a:spcAft>
                <a:spcPts val="0"/>
              </a:spcAft>
              <a:buSzPts val="2000"/>
              <a:buFont typeface="Inter"/>
              <a:buNone/>
              <a:defRPr sz="2000" b="1">
                <a:latin typeface="Inter"/>
                <a:ea typeface="Inter"/>
                <a:cs typeface="Inter"/>
                <a:sym typeface="Inter"/>
              </a:defRPr>
            </a:lvl3pPr>
            <a:lvl4pPr lvl="3" rtl="0">
              <a:lnSpc>
                <a:spcPct val="100000"/>
              </a:lnSpc>
              <a:spcBef>
                <a:spcPts val="0"/>
              </a:spcBef>
              <a:spcAft>
                <a:spcPts val="0"/>
              </a:spcAft>
              <a:buSzPts val="2000"/>
              <a:buFont typeface="Inter"/>
              <a:buNone/>
              <a:defRPr sz="2000" b="1">
                <a:latin typeface="Inter"/>
                <a:ea typeface="Inter"/>
                <a:cs typeface="Inter"/>
                <a:sym typeface="Inter"/>
              </a:defRPr>
            </a:lvl4pPr>
            <a:lvl5pPr lvl="4" rtl="0">
              <a:lnSpc>
                <a:spcPct val="100000"/>
              </a:lnSpc>
              <a:spcBef>
                <a:spcPts val="0"/>
              </a:spcBef>
              <a:spcAft>
                <a:spcPts val="0"/>
              </a:spcAft>
              <a:buSzPts val="2000"/>
              <a:buFont typeface="Inter"/>
              <a:buNone/>
              <a:defRPr sz="2000" b="1">
                <a:latin typeface="Inter"/>
                <a:ea typeface="Inter"/>
                <a:cs typeface="Inter"/>
                <a:sym typeface="Inter"/>
              </a:defRPr>
            </a:lvl5pPr>
            <a:lvl6pPr lvl="5" rtl="0">
              <a:lnSpc>
                <a:spcPct val="100000"/>
              </a:lnSpc>
              <a:spcBef>
                <a:spcPts val="0"/>
              </a:spcBef>
              <a:spcAft>
                <a:spcPts val="0"/>
              </a:spcAft>
              <a:buSzPts val="2000"/>
              <a:buFont typeface="Inter"/>
              <a:buNone/>
              <a:defRPr sz="2000" b="1">
                <a:latin typeface="Inter"/>
                <a:ea typeface="Inter"/>
                <a:cs typeface="Inter"/>
                <a:sym typeface="Inter"/>
              </a:defRPr>
            </a:lvl6pPr>
            <a:lvl7pPr lvl="6" rtl="0">
              <a:lnSpc>
                <a:spcPct val="100000"/>
              </a:lnSpc>
              <a:spcBef>
                <a:spcPts val="0"/>
              </a:spcBef>
              <a:spcAft>
                <a:spcPts val="0"/>
              </a:spcAft>
              <a:buSzPts val="2000"/>
              <a:buFont typeface="Inter"/>
              <a:buNone/>
              <a:defRPr sz="2000" b="1">
                <a:latin typeface="Inter"/>
                <a:ea typeface="Inter"/>
                <a:cs typeface="Inter"/>
                <a:sym typeface="Inter"/>
              </a:defRPr>
            </a:lvl7pPr>
            <a:lvl8pPr lvl="7" rtl="0">
              <a:lnSpc>
                <a:spcPct val="100000"/>
              </a:lnSpc>
              <a:spcBef>
                <a:spcPts val="0"/>
              </a:spcBef>
              <a:spcAft>
                <a:spcPts val="0"/>
              </a:spcAft>
              <a:buSzPts val="2000"/>
              <a:buFont typeface="Inter"/>
              <a:buNone/>
              <a:defRPr sz="2000" b="1">
                <a:latin typeface="Inter"/>
                <a:ea typeface="Inter"/>
                <a:cs typeface="Inter"/>
                <a:sym typeface="Inter"/>
              </a:defRPr>
            </a:lvl8pPr>
            <a:lvl9pPr lvl="8" rtl="0">
              <a:lnSpc>
                <a:spcPct val="100000"/>
              </a:lnSpc>
              <a:spcBef>
                <a:spcPts val="0"/>
              </a:spcBef>
              <a:spcAft>
                <a:spcPts val="0"/>
              </a:spcAft>
              <a:buSzPts val="2000"/>
              <a:buFont typeface="Inter"/>
              <a:buNone/>
              <a:defRPr sz="2000" b="1">
                <a:latin typeface="Inter"/>
                <a:ea typeface="Inter"/>
                <a:cs typeface="Inter"/>
                <a:sym typeface="Inter"/>
              </a:defRPr>
            </a:lvl9pPr>
          </a:lstStyle>
          <a:p>
            <a:endParaRPr/>
          </a:p>
        </p:txBody>
      </p:sp>
      <p:sp>
        <p:nvSpPr>
          <p:cNvPr id="191" name="Google Shape;191;p13"/>
          <p:cNvSpPr txBox="1">
            <a:spLocks noGrp="1"/>
          </p:cNvSpPr>
          <p:nvPr>
            <p:ph type="subTitle" idx="9"/>
          </p:nvPr>
        </p:nvSpPr>
        <p:spPr>
          <a:xfrm>
            <a:off x="720000" y="2987788"/>
            <a:ext cx="2305500" cy="42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Inter"/>
              <a:buNone/>
              <a:defRPr sz="1800" b="1">
                <a:solidFill>
                  <a:schemeClr val="dk1"/>
                </a:solidFill>
                <a:latin typeface="Inter"/>
                <a:ea typeface="Inter"/>
                <a:cs typeface="Inter"/>
                <a:sym typeface="Inter"/>
              </a:defRPr>
            </a:lvl1pPr>
            <a:lvl2pPr lvl="1" rtl="0">
              <a:lnSpc>
                <a:spcPct val="100000"/>
              </a:lnSpc>
              <a:spcBef>
                <a:spcPts val="0"/>
              </a:spcBef>
              <a:spcAft>
                <a:spcPts val="0"/>
              </a:spcAft>
              <a:buSzPts val="2000"/>
              <a:buFont typeface="Inter"/>
              <a:buNone/>
              <a:defRPr sz="2000" b="1">
                <a:latin typeface="Inter"/>
                <a:ea typeface="Inter"/>
                <a:cs typeface="Inter"/>
                <a:sym typeface="Inter"/>
              </a:defRPr>
            </a:lvl2pPr>
            <a:lvl3pPr lvl="2" rtl="0">
              <a:lnSpc>
                <a:spcPct val="100000"/>
              </a:lnSpc>
              <a:spcBef>
                <a:spcPts val="0"/>
              </a:spcBef>
              <a:spcAft>
                <a:spcPts val="0"/>
              </a:spcAft>
              <a:buSzPts val="2000"/>
              <a:buFont typeface="Inter"/>
              <a:buNone/>
              <a:defRPr sz="2000" b="1">
                <a:latin typeface="Inter"/>
                <a:ea typeface="Inter"/>
                <a:cs typeface="Inter"/>
                <a:sym typeface="Inter"/>
              </a:defRPr>
            </a:lvl3pPr>
            <a:lvl4pPr lvl="3" rtl="0">
              <a:lnSpc>
                <a:spcPct val="100000"/>
              </a:lnSpc>
              <a:spcBef>
                <a:spcPts val="0"/>
              </a:spcBef>
              <a:spcAft>
                <a:spcPts val="0"/>
              </a:spcAft>
              <a:buSzPts val="2000"/>
              <a:buFont typeface="Inter"/>
              <a:buNone/>
              <a:defRPr sz="2000" b="1">
                <a:latin typeface="Inter"/>
                <a:ea typeface="Inter"/>
                <a:cs typeface="Inter"/>
                <a:sym typeface="Inter"/>
              </a:defRPr>
            </a:lvl4pPr>
            <a:lvl5pPr lvl="4" rtl="0">
              <a:lnSpc>
                <a:spcPct val="100000"/>
              </a:lnSpc>
              <a:spcBef>
                <a:spcPts val="0"/>
              </a:spcBef>
              <a:spcAft>
                <a:spcPts val="0"/>
              </a:spcAft>
              <a:buSzPts val="2000"/>
              <a:buFont typeface="Inter"/>
              <a:buNone/>
              <a:defRPr sz="2000" b="1">
                <a:latin typeface="Inter"/>
                <a:ea typeface="Inter"/>
                <a:cs typeface="Inter"/>
                <a:sym typeface="Inter"/>
              </a:defRPr>
            </a:lvl5pPr>
            <a:lvl6pPr lvl="5" rtl="0">
              <a:lnSpc>
                <a:spcPct val="100000"/>
              </a:lnSpc>
              <a:spcBef>
                <a:spcPts val="0"/>
              </a:spcBef>
              <a:spcAft>
                <a:spcPts val="0"/>
              </a:spcAft>
              <a:buSzPts val="2000"/>
              <a:buFont typeface="Inter"/>
              <a:buNone/>
              <a:defRPr sz="2000" b="1">
                <a:latin typeface="Inter"/>
                <a:ea typeface="Inter"/>
                <a:cs typeface="Inter"/>
                <a:sym typeface="Inter"/>
              </a:defRPr>
            </a:lvl6pPr>
            <a:lvl7pPr lvl="6" rtl="0">
              <a:lnSpc>
                <a:spcPct val="100000"/>
              </a:lnSpc>
              <a:spcBef>
                <a:spcPts val="0"/>
              </a:spcBef>
              <a:spcAft>
                <a:spcPts val="0"/>
              </a:spcAft>
              <a:buSzPts val="2000"/>
              <a:buFont typeface="Inter"/>
              <a:buNone/>
              <a:defRPr sz="2000" b="1">
                <a:latin typeface="Inter"/>
                <a:ea typeface="Inter"/>
                <a:cs typeface="Inter"/>
                <a:sym typeface="Inter"/>
              </a:defRPr>
            </a:lvl7pPr>
            <a:lvl8pPr lvl="7" rtl="0">
              <a:lnSpc>
                <a:spcPct val="100000"/>
              </a:lnSpc>
              <a:spcBef>
                <a:spcPts val="0"/>
              </a:spcBef>
              <a:spcAft>
                <a:spcPts val="0"/>
              </a:spcAft>
              <a:buSzPts val="2000"/>
              <a:buFont typeface="Inter"/>
              <a:buNone/>
              <a:defRPr sz="2000" b="1">
                <a:latin typeface="Inter"/>
                <a:ea typeface="Inter"/>
                <a:cs typeface="Inter"/>
                <a:sym typeface="Inter"/>
              </a:defRPr>
            </a:lvl8pPr>
            <a:lvl9pPr lvl="8" rtl="0">
              <a:lnSpc>
                <a:spcPct val="100000"/>
              </a:lnSpc>
              <a:spcBef>
                <a:spcPts val="0"/>
              </a:spcBef>
              <a:spcAft>
                <a:spcPts val="0"/>
              </a:spcAft>
              <a:buSzPts val="2000"/>
              <a:buFont typeface="Inter"/>
              <a:buNone/>
              <a:defRPr sz="2000" b="1">
                <a:latin typeface="Inter"/>
                <a:ea typeface="Inter"/>
                <a:cs typeface="Inter"/>
                <a:sym typeface="Inter"/>
              </a:defRPr>
            </a:lvl9pPr>
          </a:lstStyle>
          <a:p>
            <a:endParaRPr/>
          </a:p>
        </p:txBody>
      </p:sp>
      <p:sp>
        <p:nvSpPr>
          <p:cNvPr id="192" name="Google Shape;192;p13"/>
          <p:cNvSpPr txBox="1">
            <a:spLocks noGrp="1"/>
          </p:cNvSpPr>
          <p:nvPr>
            <p:ph type="subTitle" idx="13"/>
          </p:nvPr>
        </p:nvSpPr>
        <p:spPr>
          <a:xfrm>
            <a:off x="3418850" y="2987834"/>
            <a:ext cx="2305500" cy="42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Inter"/>
              <a:buNone/>
              <a:defRPr sz="1800" b="1">
                <a:solidFill>
                  <a:schemeClr val="dk1"/>
                </a:solidFill>
                <a:latin typeface="Inter"/>
                <a:ea typeface="Inter"/>
                <a:cs typeface="Inter"/>
                <a:sym typeface="Inter"/>
              </a:defRPr>
            </a:lvl1pPr>
            <a:lvl2pPr lvl="1" rtl="0">
              <a:lnSpc>
                <a:spcPct val="100000"/>
              </a:lnSpc>
              <a:spcBef>
                <a:spcPts val="0"/>
              </a:spcBef>
              <a:spcAft>
                <a:spcPts val="0"/>
              </a:spcAft>
              <a:buSzPts val="2000"/>
              <a:buFont typeface="Inter"/>
              <a:buNone/>
              <a:defRPr sz="2000" b="1">
                <a:latin typeface="Inter"/>
                <a:ea typeface="Inter"/>
                <a:cs typeface="Inter"/>
                <a:sym typeface="Inter"/>
              </a:defRPr>
            </a:lvl2pPr>
            <a:lvl3pPr lvl="2" rtl="0">
              <a:lnSpc>
                <a:spcPct val="100000"/>
              </a:lnSpc>
              <a:spcBef>
                <a:spcPts val="0"/>
              </a:spcBef>
              <a:spcAft>
                <a:spcPts val="0"/>
              </a:spcAft>
              <a:buSzPts val="2000"/>
              <a:buFont typeface="Inter"/>
              <a:buNone/>
              <a:defRPr sz="2000" b="1">
                <a:latin typeface="Inter"/>
                <a:ea typeface="Inter"/>
                <a:cs typeface="Inter"/>
                <a:sym typeface="Inter"/>
              </a:defRPr>
            </a:lvl3pPr>
            <a:lvl4pPr lvl="3" rtl="0">
              <a:lnSpc>
                <a:spcPct val="100000"/>
              </a:lnSpc>
              <a:spcBef>
                <a:spcPts val="0"/>
              </a:spcBef>
              <a:spcAft>
                <a:spcPts val="0"/>
              </a:spcAft>
              <a:buSzPts val="2000"/>
              <a:buFont typeface="Inter"/>
              <a:buNone/>
              <a:defRPr sz="2000" b="1">
                <a:latin typeface="Inter"/>
                <a:ea typeface="Inter"/>
                <a:cs typeface="Inter"/>
                <a:sym typeface="Inter"/>
              </a:defRPr>
            </a:lvl4pPr>
            <a:lvl5pPr lvl="4" rtl="0">
              <a:lnSpc>
                <a:spcPct val="100000"/>
              </a:lnSpc>
              <a:spcBef>
                <a:spcPts val="0"/>
              </a:spcBef>
              <a:spcAft>
                <a:spcPts val="0"/>
              </a:spcAft>
              <a:buSzPts val="2000"/>
              <a:buFont typeface="Inter"/>
              <a:buNone/>
              <a:defRPr sz="2000" b="1">
                <a:latin typeface="Inter"/>
                <a:ea typeface="Inter"/>
                <a:cs typeface="Inter"/>
                <a:sym typeface="Inter"/>
              </a:defRPr>
            </a:lvl5pPr>
            <a:lvl6pPr lvl="5" rtl="0">
              <a:lnSpc>
                <a:spcPct val="100000"/>
              </a:lnSpc>
              <a:spcBef>
                <a:spcPts val="0"/>
              </a:spcBef>
              <a:spcAft>
                <a:spcPts val="0"/>
              </a:spcAft>
              <a:buSzPts val="2000"/>
              <a:buFont typeface="Inter"/>
              <a:buNone/>
              <a:defRPr sz="2000" b="1">
                <a:latin typeface="Inter"/>
                <a:ea typeface="Inter"/>
                <a:cs typeface="Inter"/>
                <a:sym typeface="Inter"/>
              </a:defRPr>
            </a:lvl6pPr>
            <a:lvl7pPr lvl="6" rtl="0">
              <a:lnSpc>
                <a:spcPct val="100000"/>
              </a:lnSpc>
              <a:spcBef>
                <a:spcPts val="0"/>
              </a:spcBef>
              <a:spcAft>
                <a:spcPts val="0"/>
              </a:spcAft>
              <a:buSzPts val="2000"/>
              <a:buFont typeface="Inter"/>
              <a:buNone/>
              <a:defRPr sz="2000" b="1">
                <a:latin typeface="Inter"/>
                <a:ea typeface="Inter"/>
                <a:cs typeface="Inter"/>
                <a:sym typeface="Inter"/>
              </a:defRPr>
            </a:lvl7pPr>
            <a:lvl8pPr lvl="7" rtl="0">
              <a:lnSpc>
                <a:spcPct val="100000"/>
              </a:lnSpc>
              <a:spcBef>
                <a:spcPts val="0"/>
              </a:spcBef>
              <a:spcAft>
                <a:spcPts val="0"/>
              </a:spcAft>
              <a:buSzPts val="2000"/>
              <a:buFont typeface="Inter"/>
              <a:buNone/>
              <a:defRPr sz="2000" b="1">
                <a:latin typeface="Inter"/>
                <a:ea typeface="Inter"/>
                <a:cs typeface="Inter"/>
                <a:sym typeface="Inter"/>
              </a:defRPr>
            </a:lvl8pPr>
            <a:lvl9pPr lvl="8" rtl="0">
              <a:lnSpc>
                <a:spcPct val="100000"/>
              </a:lnSpc>
              <a:spcBef>
                <a:spcPts val="0"/>
              </a:spcBef>
              <a:spcAft>
                <a:spcPts val="0"/>
              </a:spcAft>
              <a:buSzPts val="2000"/>
              <a:buFont typeface="Inter"/>
              <a:buNone/>
              <a:defRPr sz="2000" b="1">
                <a:latin typeface="Inter"/>
                <a:ea typeface="Inter"/>
                <a:cs typeface="Inter"/>
                <a:sym typeface="Inter"/>
              </a:defRPr>
            </a:lvl9pPr>
          </a:lstStyle>
          <a:p>
            <a:endParaRPr/>
          </a:p>
        </p:txBody>
      </p:sp>
      <p:sp>
        <p:nvSpPr>
          <p:cNvPr id="193" name="Google Shape;193;p13"/>
          <p:cNvSpPr txBox="1">
            <a:spLocks noGrp="1"/>
          </p:cNvSpPr>
          <p:nvPr>
            <p:ph type="subTitle" idx="14"/>
          </p:nvPr>
        </p:nvSpPr>
        <p:spPr>
          <a:xfrm>
            <a:off x="715100" y="4175188"/>
            <a:ext cx="2305500" cy="42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Inter"/>
              <a:buNone/>
              <a:defRPr sz="1800" b="1">
                <a:solidFill>
                  <a:schemeClr val="dk1"/>
                </a:solidFill>
                <a:latin typeface="Inter"/>
                <a:ea typeface="Inter"/>
                <a:cs typeface="Inter"/>
                <a:sym typeface="Inter"/>
              </a:defRPr>
            </a:lvl1pPr>
            <a:lvl2pPr lvl="1" rtl="0">
              <a:lnSpc>
                <a:spcPct val="100000"/>
              </a:lnSpc>
              <a:spcBef>
                <a:spcPts val="0"/>
              </a:spcBef>
              <a:spcAft>
                <a:spcPts val="0"/>
              </a:spcAft>
              <a:buSzPts val="2000"/>
              <a:buFont typeface="Inter"/>
              <a:buNone/>
              <a:defRPr sz="2000" b="1">
                <a:latin typeface="Inter"/>
                <a:ea typeface="Inter"/>
                <a:cs typeface="Inter"/>
                <a:sym typeface="Inter"/>
              </a:defRPr>
            </a:lvl2pPr>
            <a:lvl3pPr lvl="2" rtl="0">
              <a:lnSpc>
                <a:spcPct val="100000"/>
              </a:lnSpc>
              <a:spcBef>
                <a:spcPts val="0"/>
              </a:spcBef>
              <a:spcAft>
                <a:spcPts val="0"/>
              </a:spcAft>
              <a:buSzPts val="2000"/>
              <a:buFont typeface="Inter"/>
              <a:buNone/>
              <a:defRPr sz="2000" b="1">
                <a:latin typeface="Inter"/>
                <a:ea typeface="Inter"/>
                <a:cs typeface="Inter"/>
                <a:sym typeface="Inter"/>
              </a:defRPr>
            </a:lvl3pPr>
            <a:lvl4pPr lvl="3" rtl="0">
              <a:lnSpc>
                <a:spcPct val="100000"/>
              </a:lnSpc>
              <a:spcBef>
                <a:spcPts val="0"/>
              </a:spcBef>
              <a:spcAft>
                <a:spcPts val="0"/>
              </a:spcAft>
              <a:buSzPts val="2000"/>
              <a:buFont typeface="Inter"/>
              <a:buNone/>
              <a:defRPr sz="2000" b="1">
                <a:latin typeface="Inter"/>
                <a:ea typeface="Inter"/>
                <a:cs typeface="Inter"/>
                <a:sym typeface="Inter"/>
              </a:defRPr>
            </a:lvl4pPr>
            <a:lvl5pPr lvl="4" rtl="0">
              <a:lnSpc>
                <a:spcPct val="100000"/>
              </a:lnSpc>
              <a:spcBef>
                <a:spcPts val="0"/>
              </a:spcBef>
              <a:spcAft>
                <a:spcPts val="0"/>
              </a:spcAft>
              <a:buSzPts val="2000"/>
              <a:buFont typeface="Inter"/>
              <a:buNone/>
              <a:defRPr sz="2000" b="1">
                <a:latin typeface="Inter"/>
                <a:ea typeface="Inter"/>
                <a:cs typeface="Inter"/>
                <a:sym typeface="Inter"/>
              </a:defRPr>
            </a:lvl5pPr>
            <a:lvl6pPr lvl="5" rtl="0">
              <a:lnSpc>
                <a:spcPct val="100000"/>
              </a:lnSpc>
              <a:spcBef>
                <a:spcPts val="0"/>
              </a:spcBef>
              <a:spcAft>
                <a:spcPts val="0"/>
              </a:spcAft>
              <a:buSzPts val="2000"/>
              <a:buFont typeface="Inter"/>
              <a:buNone/>
              <a:defRPr sz="2000" b="1">
                <a:latin typeface="Inter"/>
                <a:ea typeface="Inter"/>
                <a:cs typeface="Inter"/>
                <a:sym typeface="Inter"/>
              </a:defRPr>
            </a:lvl6pPr>
            <a:lvl7pPr lvl="6" rtl="0">
              <a:lnSpc>
                <a:spcPct val="100000"/>
              </a:lnSpc>
              <a:spcBef>
                <a:spcPts val="0"/>
              </a:spcBef>
              <a:spcAft>
                <a:spcPts val="0"/>
              </a:spcAft>
              <a:buSzPts val="2000"/>
              <a:buFont typeface="Inter"/>
              <a:buNone/>
              <a:defRPr sz="2000" b="1">
                <a:latin typeface="Inter"/>
                <a:ea typeface="Inter"/>
                <a:cs typeface="Inter"/>
                <a:sym typeface="Inter"/>
              </a:defRPr>
            </a:lvl7pPr>
            <a:lvl8pPr lvl="7" rtl="0">
              <a:lnSpc>
                <a:spcPct val="100000"/>
              </a:lnSpc>
              <a:spcBef>
                <a:spcPts val="0"/>
              </a:spcBef>
              <a:spcAft>
                <a:spcPts val="0"/>
              </a:spcAft>
              <a:buSzPts val="2000"/>
              <a:buFont typeface="Inter"/>
              <a:buNone/>
              <a:defRPr sz="2000" b="1">
                <a:latin typeface="Inter"/>
                <a:ea typeface="Inter"/>
                <a:cs typeface="Inter"/>
                <a:sym typeface="Inter"/>
              </a:defRPr>
            </a:lvl8pPr>
            <a:lvl9pPr lvl="8" rtl="0">
              <a:lnSpc>
                <a:spcPct val="100000"/>
              </a:lnSpc>
              <a:spcBef>
                <a:spcPts val="0"/>
              </a:spcBef>
              <a:spcAft>
                <a:spcPts val="0"/>
              </a:spcAft>
              <a:buSzPts val="2000"/>
              <a:buFont typeface="Inter"/>
              <a:buNone/>
              <a:defRPr sz="2000" b="1">
                <a:latin typeface="Inter"/>
                <a:ea typeface="Inter"/>
                <a:cs typeface="Inter"/>
                <a:sym typeface="Inter"/>
              </a:defRPr>
            </a:lvl9pPr>
          </a:lstStyle>
          <a:p>
            <a:endParaRPr/>
          </a:p>
        </p:txBody>
      </p:sp>
      <p:sp>
        <p:nvSpPr>
          <p:cNvPr id="194" name="Google Shape;194;p13"/>
          <p:cNvSpPr txBox="1">
            <a:spLocks noGrp="1"/>
          </p:cNvSpPr>
          <p:nvPr>
            <p:ph type="subTitle" idx="15"/>
          </p:nvPr>
        </p:nvSpPr>
        <p:spPr>
          <a:xfrm>
            <a:off x="3414375" y="4175188"/>
            <a:ext cx="2305500" cy="42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Inter"/>
              <a:buNone/>
              <a:defRPr sz="1800" b="1">
                <a:solidFill>
                  <a:schemeClr val="dk1"/>
                </a:solidFill>
                <a:latin typeface="Inter"/>
                <a:ea typeface="Inter"/>
                <a:cs typeface="Inter"/>
                <a:sym typeface="Inter"/>
              </a:defRPr>
            </a:lvl1pPr>
            <a:lvl2pPr lvl="1" rtl="0">
              <a:lnSpc>
                <a:spcPct val="100000"/>
              </a:lnSpc>
              <a:spcBef>
                <a:spcPts val="0"/>
              </a:spcBef>
              <a:spcAft>
                <a:spcPts val="0"/>
              </a:spcAft>
              <a:buSzPts val="2000"/>
              <a:buFont typeface="Inter"/>
              <a:buNone/>
              <a:defRPr sz="2000" b="1">
                <a:latin typeface="Inter"/>
                <a:ea typeface="Inter"/>
                <a:cs typeface="Inter"/>
                <a:sym typeface="Inter"/>
              </a:defRPr>
            </a:lvl2pPr>
            <a:lvl3pPr lvl="2" rtl="0">
              <a:lnSpc>
                <a:spcPct val="100000"/>
              </a:lnSpc>
              <a:spcBef>
                <a:spcPts val="0"/>
              </a:spcBef>
              <a:spcAft>
                <a:spcPts val="0"/>
              </a:spcAft>
              <a:buSzPts val="2000"/>
              <a:buFont typeface="Inter"/>
              <a:buNone/>
              <a:defRPr sz="2000" b="1">
                <a:latin typeface="Inter"/>
                <a:ea typeface="Inter"/>
                <a:cs typeface="Inter"/>
                <a:sym typeface="Inter"/>
              </a:defRPr>
            </a:lvl3pPr>
            <a:lvl4pPr lvl="3" rtl="0">
              <a:lnSpc>
                <a:spcPct val="100000"/>
              </a:lnSpc>
              <a:spcBef>
                <a:spcPts val="0"/>
              </a:spcBef>
              <a:spcAft>
                <a:spcPts val="0"/>
              </a:spcAft>
              <a:buSzPts val="2000"/>
              <a:buFont typeface="Inter"/>
              <a:buNone/>
              <a:defRPr sz="2000" b="1">
                <a:latin typeface="Inter"/>
                <a:ea typeface="Inter"/>
                <a:cs typeface="Inter"/>
                <a:sym typeface="Inter"/>
              </a:defRPr>
            </a:lvl4pPr>
            <a:lvl5pPr lvl="4" rtl="0">
              <a:lnSpc>
                <a:spcPct val="100000"/>
              </a:lnSpc>
              <a:spcBef>
                <a:spcPts val="0"/>
              </a:spcBef>
              <a:spcAft>
                <a:spcPts val="0"/>
              </a:spcAft>
              <a:buSzPts val="2000"/>
              <a:buFont typeface="Inter"/>
              <a:buNone/>
              <a:defRPr sz="2000" b="1">
                <a:latin typeface="Inter"/>
                <a:ea typeface="Inter"/>
                <a:cs typeface="Inter"/>
                <a:sym typeface="Inter"/>
              </a:defRPr>
            </a:lvl5pPr>
            <a:lvl6pPr lvl="5" rtl="0">
              <a:lnSpc>
                <a:spcPct val="100000"/>
              </a:lnSpc>
              <a:spcBef>
                <a:spcPts val="0"/>
              </a:spcBef>
              <a:spcAft>
                <a:spcPts val="0"/>
              </a:spcAft>
              <a:buSzPts val="2000"/>
              <a:buFont typeface="Inter"/>
              <a:buNone/>
              <a:defRPr sz="2000" b="1">
                <a:latin typeface="Inter"/>
                <a:ea typeface="Inter"/>
                <a:cs typeface="Inter"/>
                <a:sym typeface="Inter"/>
              </a:defRPr>
            </a:lvl6pPr>
            <a:lvl7pPr lvl="6" rtl="0">
              <a:lnSpc>
                <a:spcPct val="100000"/>
              </a:lnSpc>
              <a:spcBef>
                <a:spcPts val="0"/>
              </a:spcBef>
              <a:spcAft>
                <a:spcPts val="0"/>
              </a:spcAft>
              <a:buSzPts val="2000"/>
              <a:buFont typeface="Inter"/>
              <a:buNone/>
              <a:defRPr sz="2000" b="1">
                <a:latin typeface="Inter"/>
                <a:ea typeface="Inter"/>
                <a:cs typeface="Inter"/>
                <a:sym typeface="Inter"/>
              </a:defRPr>
            </a:lvl7pPr>
            <a:lvl8pPr lvl="7" rtl="0">
              <a:lnSpc>
                <a:spcPct val="100000"/>
              </a:lnSpc>
              <a:spcBef>
                <a:spcPts val="0"/>
              </a:spcBef>
              <a:spcAft>
                <a:spcPts val="0"/>
              </a:spcAft>
              <a:buSzPts val="2000"/>
              <a:buFont typeface="Inter"/>
              <a:buNone/>
              <a:defRPr sz="2000" b="1">
                <a:latin typeface="Inter"/>
                <a:ea typeface="Inter"/>
                <a:cs typeface="Inter"/>
                <a:sym typeface="Inter"/>
              </a:defRPr>
            </a:lvl8pPr>
            <a:lvl9pPr lvl="8" rtl="0">
              <a:lnSpc>
                <a:spcPct val="100000"/>
              </a:lnSpc>
              <a:spcBef>
                <a:spcPts val="0"/>
              </a:spcBef>
              <a:spcAft>
                <a:spcPts val="0"/>
              </a:spcAft>
              <a:buSzPts val="2000"/>
              <a:buFont typeface="Inter"/>
              <a:buNone/>
              <a:defRPr sz="2000" b="1">
                <a:latin typeface="Inter"/>
                <a:ea typeface="Inter"/>
                <a:cs typeface="Inter"/>
                <a:sym typeface="Inte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Inter"/>
              <a:buNone/>
              <a:defRPr sz="3000" b="1">
                <a:solidFill>
                  <a:schemeClr val="dk1"/>
                </a:solidFill>
                <a:latin typeface="Inter"/>
                <a:ea typeface="Inter"/>
                <a:cs typeface="Inter"/>
                <a:sym typeface="Inter"/>
              </a:defRPr>
            </a:lvl1pPr>
            <a:lvl2pPr lvl="1" rtl="0">
              <a:spcBef>
                <a:spcPts val="0"/>
              </a:spcBef>
              <a:spcAft>
                <a:spcPts val="0"/>
              </a:spcAft>
              <a:buClr>
                <a:schemeClr val="dk1"/>
              </a:buClr>
              <a:buSzPts val="3000"/>
              <a:buFont typeface="Inter"/>
              <a:buNone/>
              <a:defRPr sz="3000" b="1">
                <a:solidFill>
                  <a:schemeClr val="dk1"/>
                </a:solidFill>
                <a:latin typeface="Inter"/>
                <a:ea typeface="Inter"/>
                <a:cs typeface="Inter"/>
                <a:sym typeface="Inter"/>
              </a:defRPr>
            </a:lvl2pPr>
            <a:lvl3pPr lvl="2" rtl="0">
              <a:spcBef>
                <a:spcPts val="0"/>
              </a:spcBef>
              <a:spcAft>
                <a:spcPts val="0"/>
              </a:spcAft>
              <a:buClr>
                <a:schemeClr val="dk1"/>
              </a:buClr>
              <a:buSzPts val="3000"/>
              <a:buFont typeface="Inter"/>
              <a:buNone/>
              <a:defRPr sz="3000" b="1">
                <a:solidFill>
                  <a:schemeClr val="dk1"/>
                </a:solidFill>
                <a:latin typeface="Inter"/>
                <a:ea typeface="Inter"/>
                <a:cs typeface="Inter"/>
                <a:sym typeface="Inter"/>
              </a:defRPr>
            </a:lvl3pPr>
            <a:lvl4pPr lvl="3" rtl="0">
              <a:spcBef>
                <a:spcPts val="0"/>
              </a:spcBef>
              <a:spcAft>
                <a:spcPts val="0"/>
              </a:spcAft>
              <a:buClr>
                <a:schemeClr val="dk1"/>
              </a:buClr>
              <a:buSzPts val="3000"/>
              <a:buFont typeface="Inter"/>
              <a:buNone/>
              <a:defRPr sz="3000" b="1">
                <a:solidFill>
                  <a:schemeClr val="dk1"/>
                </a:solidFill>
                <a:latin typeface="Inter"/>
                <a:ea typeface="Inter"/>
                <a:cs typeface="Inter"/>
                <a:sym typeface="Inter"/>
              </a:defRPr>
            </a:lvl4pPr>
            <a:lvl5pPr lvl="4" rtl="0">
              <a:spcBef>
                <a:spcPts val="0"/>
              </a:spcBef>
              <a:spcAft>
                <a:spcPts val="0"/>
              </a:spcAft>
              <a:buClr>
                <a:schemeClr val="dk1"/>
              </a:buClr>
              <a:buSzPts val="3000"/>
              <a:buFont typeface="Inter"/>
              <a:buNone/>
              <a:defRPr sz="3000" b="1">
                <a:solidFill>
                  <a:schemeClr val="dk1"/>
                </a:solidFill>
                <a:latin typeface="Inter"/>
                <a:ea typeface="Inter"/>
                <a:cs typeface="Inter"/>
                <a:sym typeface="Inter"/>
              </a:defRPr>
            </a:lvl5pPr>
            <a:lvl6pPr lvl="5" rtl="0">
              <a:spcBef>
                <a:spcPts val="0"/>
              </a:spcBef>
              <a:spcAft>
                <a:spcPts val="0"/>
              </a:spcAft>
              <a:buClr>
                <a:schemeClr val="dk1"/>
              </a:buClr>
              <a:buSzPts val="3000"/>
              <a:buFont typeface="Inter"/>
              <a:buNone/>
              <a:defRPr sz="3000" b="1">
                <a:solidFill>
                  <a:schemeClr val="dk1"/>
                </a:solidFill>
                <a:latin typeface="Inter"/>
                <a:ea typeface="Inter"/>
                <a:cs typeface="Inter"/>
                <a:sym typeface="Inter"/>
              </a:defRPr>
            </a:lvl6pPr>
            <a:lvl7pPr lvl="6" rtl="0">
              <a:spcBef>
                <a:spcPts val="0"/>
              </a:spcBef>
              <a:spcAft>
                <a:spcPts val="0"/>
              </a:spcAft>
              <a:buClr>
                <a:schemeClr val="dk1"/>
              </a:buClr>
              <a:buSzPts val="3000"/>
              <a:buFont typeface="Inter"/>
              <a:buNone/>
              <a:defRPr sz="3000" b="1">
                <a:solidFill>
                  <a:schemeClr val="dk1"/>
                </a:solidFill>
                <a:latin typeface="Inter"/>
                <a:ea typeface="Inter"/>
                <a:cs typeface="Inter"/>
                <a:sym typeface="Inter"/>
              </a:defRPr>
            </a:lvl7pPr>
            <a:lvl8pPr lvl="7" rtl="0">
              <a:spcBef>
                <a:spcPts val="0"/>
              </a:spcBef>
              <a:spcAft>
                <a:spcPts val="0"/>
              </a:spcAft>
              <a:buClr>
                <a:schemeClr val="dk1"/>
              </a:buClr>
              <a:buSzPts val="3000"/>
              <a:buFont typeface="Inter"/>
              <a:buNone/>
              <a:defRPr sz="3000" b="1">
                <a:solidFill>
                  <a:schemeClr val="dk1"/>
                </a:solidFill>
                <a:latin typeface="Inter"/>
                <a:ea typeface="Inter"/>
                <a:cs typeface="Inter"/>
                <a:sym typeface="Inter"/>
              </a:defRPr>
            </a:lvl8pPr>
            <a:lvl9pPr lvl="8" rtl="0">
              <a:spcBef>
                <a:spcPts val="0"/>
              </a:spcBef>
              <a:spcAft>
                <a:spcPts val="0"/>
              </a:spcAft>
              <a:buClr>
                <a:schemeClr val="dk1"/>
              </a:buClr>
              <a:buSzPts val="3000"/>
              <a:buFont typeface="Inter"/>
              <a:buNone/>
              <a:defRPr sz="3000" b="1">
                <a:solidFill>
                  <a:schemeClr val="dk1"/>
                </a:solidFill>
                <a:latin typeface="Inter"/>
                <a:ea typeface="Inter"/>
                <a:cs typeface="Inter"/>
                <a:sym typeface="Inter"/>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1pPr>
            <a:lvl2pPr marL="914400" lvl="1"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2pPr>
            <a:lvl3pPr marL="1371600" lvl="2"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3pPr>
            <a:lvl4pPr marL="1828800" lvl="3"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4pPr>
            <a:lvl5pPr marL="2286000" lvl="4"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5pPr>
            <a:lvl6pPr marL="2743200" lvl="5"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6pPr>
            <a:lvl7pPr marL="3200400" lvl="6"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7pPr>
            <a:lvl8pPr marL="3657600" lvl="7"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8pPr>
            <a:lvl9pPr marL="4114800" lvl="8"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7" r:id="rId7"/>
    <p:sldLayoutId id="2147483658" r:id="rId8"/>
    <p:sldLayoutId id="2147483659" r:id="rId9"/>
    <p:sldLayoutId id="2147483661" r:id="rId10"/>
    <p:sldLayoutId id="2147483664" r:id="rId11"/>
    <p:sldLayoutId id="2147483665" r:id="rId12"/>
    <p:sldLayoutId id="2147483666" r:id="rId13"/>
    <p:sldLayoutId id="2147483667" r:id="rId14"/>
    <p:sldLayoutId id="2147483669" r:id="rId15"/>
    <p:sldLayoutId id="2147483670"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28"/>
          <p:cNvSpPr txBox="1">
            <a:spLocks noGrp="1"/>
          </p:cNvSpPr>
          <p:nvPr>
            <p:ph type="ctrTitle"/>
          </p:nvPr>
        </p:nvSpPr>
        <p:spPr>
          <a:xfrm>
            <a:off x="715100" y="1573375"/>
            <a:ext cx="4300800" cy="144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200" dirty="0"/>
              <a:t>Streamlining Client Data Access with a Chat-based LLM Interface</a:t>
            </a:r>
            <a:endParaRPr sz="3200" dirty="0"/>
          </a:p>
        </p:txBody>
      </p:sp>
      <p:sp>
        <p:nvSpPr>
          <p:cNvPr id="447" name="Google Shape;447;p28"/>
          <p:cNvSpPr txBox="1">
            <a:spLocks noGrp="1"/>
          </p:cNvSpPr>
          <p:nvPr>
            <p:ph type="subTitle" idx="1"/>
          </p:nvPr>
        </p:nvSpPr>
        <p:spPr>
          <a:xfrm>
            <a:off x="849300" y="3249125"/>
            <a:ext cx="4981948" cy="105925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Team – SK</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Team Members– Ketaki Jain &amp; Shrawani Kulkarni</a:t>
            </a:r>
          </a:p>
        </p:txBody>
      </p:sp>
      <p:grpSp>
        <p:nvGrpSpPr>
          <p:cNvPr id="448" name="Google Shape;448;p28"/>
          <p:cNvGrpSpPr/>
          <p:nvPr/>
        </p:nvGrpSpPr>
        <p:grpSpPr>
          <a:xfrm>
            <a:off x="5510716" y="813523"/>
            <a:ext cx="2918183" cy="3563253"/>
            <a:chOff x="5510716" y="813523"/>
            <a:chExt cx="2918183" cy="3563253"/>
          </a:xfrm>
        </p:grpSpPr>
        <p:grpSp>
          <p:nvGrpSpPr>
            <p:cNvPr id="449" name="Google Shape;449;p28"/>
            <p:cNvGrpSpPr/>
            <p:nvPr/>
          </p:nvGrpSpPr>
          <p:grpSpPr>
            <a:xfrm>
              <a:off x="5689100" y="1251675"/>
              <a:ext cx="2739800" cy="3125101"/>
              <a:chOff x="6016800" y="1068375"/>
              <a:chExt cx="2739800" cy="3125101"/>
            </a:xfrm>
          </p:grpSpPr>
          <p:sp>
            <p:nvSpPr>
              <p:cNvPr id="450" name="Google Shape;450;p28"/>
              <p:cNvSpPr/>
              <p:nvPr/>
            </p:nvSpPr>
            <p:spPr>
              <a:xfrm>
                <a:off x="7000525" y="1275929"/>
                <a:ext cx="1756075" cy="2917547"/>
              </a:xfrm>
              <a:custGeom>
                <a:avLst/>
                <a:gdLst/>
                <a:ahLst/>
                <a:cxnLst/>
                <a:rect l="l" t="t" r="r" b="b"/>
                <a:pathLst>
                  <a:path w="559" h="930" extrusionOk="0">
                    <a:moveTo>
                      <a:pt x="36" y="930"/>
                    </a:moveTo>
                    <a:cubicBezTo>
                      <a:pt x="523" y="930"/>
                      <a:pt x="523" y="930"/>
                      <a:pt x="523" y="930"/>
                    </a:cubicBezTo>
                    <a:cubicBezTo>
                      <a:pt x="543" y="930"/>
                      <a:pt x="559" y="914"/>
                      <a:pt x="559" y="894"/>
                    </a:cubicBezTo>
                    <a:cubicBezTo>
                      <a:pt x="559" y="36"/>
                      <a:pt x="559" y="36"/>
                      <a:pt x="559" y="36"/>
                    </a:cubicBezTo>
                    <a:cubicBezTo>
                      <a:pt x="559" y="16"/>
                      <a:pt x="543" y="0"/>
                      <a:pt x="523" y="0"/>
                    </a:cubicBezTo>
                    <a:cubicBezTo>
                      <a:pt x="36" y="0"/>
                      <a:pt x="36" y="0"/>
                      <a:pt x="36" y="0"/>
                    </a:cubicBezTo>
                    <a:cubicBezTo>
                      <a:pt x="16" y="0"/>
                      <a:pt x="0" y="16"/>
                      <a:pt x="0" y="36"/>
                    </a:cubicBezTo>
                    <a:cubicBezTo>
                      <a:pt x="0" y="894"/>
                      <a:pt x="0" y="894"/>
                      <a:pt x="0" y="894"/>
                    </a:cubicBezTo>
                    <a:cubicBezTo>
                      <a:pt x="0" y="914"/>
                      <a:pt x="16" y="930"/>
                      <a:pt x="36" y="93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51" name="Google Shape;451;p28"/>
              <p:cNvSpPr/>
              <p:nvPr/>
            </p:nvSpPr>
            <p:spPr>
              <a:xfrm>
                <a:off x="7000525" y="1068375"/>
                <a:ext cx="1756075" cy="3056704"/>
              </a:xfrm>
              <a:custGeom>
                <a:avLst/>
                <a:gdLst/>
                <a:ahLst/>
                <a:cxnLst/>
                <a:rect l="l" t="t" r="r" b="b"/>
                <a:pathLst>
                  <a:path w="559" h="974" extrusionOk="0">
                    <a:moveTo>
                      <a:pt x="26" y="974"/>
                    </a:moveTo>
                    <a:cubicBezTo>
                      <a:pt x="533" y="974"/>
                      <a:pt x="533" y="974"/>
                      <a:pt x="533" y="974"/>
                    </a:cubicBezTo>
                    <a:cubicBezTo>
                      <a:pt x="547" y="974"/>
                      <a:pt x="559" y="963"/>
                      <a:pt x="559" y="948"/>
                    </a:cubicBezTo>
                    <a:cubicBezTo>
                      <a:pt x="559" y="26"/>
                      <a:pt x="559" y="26"/>
                      <a:pt x="559" y="26"/>
                    </a:cubicBezTo>
                    <a:cubicBezTo>
                      <a:pt x="559" y="12"/>
                      <a:pt x="547" y="0"/>
                      <a:pt x="533" y="0"/>
                    </a:cubicBezTo>
                    <a:cubicBezTo>
                      <a:pt x="26" y="0"/>
                      <a:pt x="26" y="0"/>
                      <a:pt x="26" y="0"/>
                    </a:cubicBezTo>
                    <a:cubicBezTo>
                      <a:pt x="11" y="0"/>
                      <a:pt x="0" y="12"/>
                      <a:pt x="0" y="26"/>
                    </a:cubicBezTo>
                    <a:cubicBezTo>
                      <a:pt x="0" y="948"/>
                      <a:pt x="0" y="948"/>
                      <a:pt x="0" y="948"/>
                    </a:cubicBezTo>
                    <a:cubicBezTo>
                      <a:pt x="0" y="963"/>
                      <a:pt x="11" y="974"/>
                      <a:pt x="26" y="974"/>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52" name="Google Shape;452;p28"/>
              <p:cNvSpPr/>
              <p:nvPr/>
            </p:nvSpPr>
            <p:spPr>
              <a:xfrm>
                <a:off x="7018350" y="1695750"/>
                <a:ext cx="1716900" cy="2040000"/>
              </a:xfrm>
              <a:prstGeom prst="rect">
                <a:avLst/>
              </a:prstGeom>
              <a:solidFill>
                <a:srgbClr val="FFFFFF">
                  <a:alpha val="8563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53" name="Google Shape;453;p28"/>
              <p:cNvSpPr/>
              <p:nvPr/>
            </p:nvSpPr>
            <p:spPr>
              <a:xfrm>
                <a:off x="7023066" y="1377348"/>
                <a:ext cx="1714800" cy="2805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54" name="Google Shape;454;p28"/>
              <p:cNvSpPr/>
              <p:nvPr/>
            </p:nvSpPr>
            <p:spPr>
              <a:xfrm>
                <a:off x="7181088" y="1443388"/>
                <a:ext cx="1021254" cy="134438"/>
              </a:xfrm>
              <a:custGeom>
                <a:avLst/>
                <a:gdLst/>
                <a:ahLst/>
                <a:cxnLst/>
                <a:rect l="l" t="t" r="r" b="b"/>
                <a:pathLst>
                  <a:path w="326" h="43" extrusionOk="0">
                    <a:moveTo>
                      <a:pt x="22" y="43"/>
                    </a:moveTo>
                    <a:cubicBezTo>
                      <a:pt x="305" y="43"/>
                      <a:pt x="305" y="43"/>
                      <a:pt x="305" y="43"/>
                    </a:cubicBezTo>
                    <a:cubicBezTo>
                      <a:pt x="317" y="43"/>
                      <a:pt x="326" y="33"/>
                      <a:pt x="326" y="21"/>
                    </a:cubicBezTo>
                    <a:cubicBezTo>
                      <a:pt x="326" y="9"/>
                      <a:pt x="317" y="0"/>
                      <a:pt x="305" y="0"/>
                    </a:cubicBezTo>
                    <a:cubicBezTo>
                      <a:pt x="22" y="0"/>
                      <a:pt x="22" y="0"/>
                      <a:pt x="22" y="0"/>
                    </a:cubicBezTo>
                    <a:cubicBezTo>
                      <a:pt x="10" y="0"/>
                      <a:pt x="0" y="9"/>
                      <a:pt x="0" y="21"/>
                    </a:cubicBezTo>
                    <a:cubicBezTo>
                      <a:pt x="0" y="33"/>
                      <a:pt x="10" y="43"/>
                      <a:pt x="22" y="43"/>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55" name="Google Shape;455;p28"/>
              <p:cNvSpPr/>
              <p:nvPr/>
            </p:nvSpPr>
            <p:spPr>
              <a:xfrm>
                <a:off x="7506568" y="3851484"/>
                <a:ext cx="754737" cy="150948"/>
              </a:xfrm>
              <a:custGeom>
                <a:avLst/>
                <a:gdLst/>
                <a:ahLst/>
                <a:cxnLst/>
                <a:rect l="l" t="t" r="r" b="b"/>
                <a:pathLst>
                  <a:path w="241" h="48" extrusionOk="0">
                    <a:moveTo>
                      <a:pt x="24" y="48"/>
                    </a:moveTo>
                    <a:cubicBezTo>
                      <a:pt x="217" y="48"/>
                      <a:pt x="217" y="48"/>
                      <a:pt x="217" y="48"/>
                    </a:cubicBezTo>
                    <a:cubicBezTo>
                      <a:pt x="230" y="48"/>
                      <a:pt x="241" y="37"/>
                      <a:pt x="241" y="24"/>
                    </a:cubicBezTo>
                    <a:cubicBezTo>
                      <a:pt x="241" y="10"/>
                      <a:pt x="230" y="0"/>
                      <a:pt x="217" y="0"/>
                    </a:cubicBezTo>
                    <a:cubicBezTo>
                      <a:pt x="24" y="0"/>
                      <a:pt x="24" y="0"/>
                      <a:pt x="24" y="0"/>
                    </a:cubicBezTo>
                    <a:cubicBezTo>
                      <a:pt x="11" y="0"/>
                      <a:pt x="0" y="10"/>
                      <a:pt x="0" y="24"/>
                    </a:cubicBezTo>
                    <a:cubicBezTo>
                      <a:pt x="0" y="37"/>
                      <a:pt x="11" y="48"/>
                      <a:pt x="24" y="4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56" name="Google Shape;456;p28"/>
              <p:cNvSpPr/>
              <p:nvPr/>
            </p:nvSpPr>
            <p:spPr>
              <a:xfrm>
                <a:off x="7572607" y="1186303"/>
                <a:ext cx="617941" cy="49529"/>
              </a:xfrm>
              <a:custGeom>
                <a:avLst/>
                <a:gdLst/>
                <a:ahLst/>
                <a:cxnLst/>
                <a:rect l="l" t="t" r="r" b="b"/>
                <a:pathLst>
                  <a:path w="197" h="16" extrusionOk="0">
                    <a:moveTo>
                      <a:pt x="8" y="16"/>
                    </a:moveTo>
                    <a:cubicBezTo>
                      <a:pt x="189" y="16"/>
                      <a:pt x="189" y="16"/>
                      <a:pt x="189" y="16"/>
                    </a:cubicBezTo>
                    <a:cubicBezTo>
                      <a:pt x="193" y="16"/>
                      <a:pt x="197" y="13"/>
                      <a:pt x="197" y="8"/>
                    </a:cubicBezTo>
                    <a:cubicBezTo>
                      <a:pt x="197" y="4"/>
                      <a:pt x="193" y="0"/>
                      <a:pt x="189" y="0"/>
                    </a:cubicBezTo>
                    <a:cubicBezTo>
                      <a:pt x="8" y="0"/>
                      <a:pt x="8" y="0"/>
                      <a:pt x="8" y="0"/>
                    </a:cubicBezTo>
                    <a:cubicBezTo>
                      <a:pt x="3" y="0"/>
                      <a:pt x="0" y="4"/>
                      <a:pt x="0" y="8"/>
                    </a:cubicBezTo>
                    <a:cubicBezTo>
                      <a:pt x="0" y="13"/>
                      <a:pt x="3" y="16"/>
                      <a:pt x="8" y="1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57" name="Google Shape;457;p28"/>
              <p:cNvSpPr/>
              <p:nvPr/>
            </p:nvSpPr>
            <p:spPr>
              <a:xfrm>
                <a:off x="8584426" y="1186303"/>
                <a:ext cx="54300" cy="495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58" name="Google Shape;458;p28"/>
              <p:cNvSpPr/>
              <p:nvPr/>
            </p:nvSpPr>
            <p:spPr>
              <a:xfrm>
                <a:off x="8492442" y="1186303"/>
                <a:ext cx="54300" cy="495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59" name="Google Shape;459;p28"/>
              <p:cNvSpPr/>
              <p:nvPr/>
            </p:nvSpPr>
            <p:spPr>
              <a:xfrm>
                <a:off x="7501851" y="1608488"/>
                <a:ext cx="2359" cy="7075"/>
              </a:xfrm>
              <a:custGeom>
                <a:avLst/>
                <a:gdLst/>
                <a:ahLst/>
                <a:cxnLst/>
                <a:rect l="l" t="t" r="r" b="b"/>
                <a:pathLst>
                  <a:path w="1" h="2" extrusionOk="0">
                    <a:moveTo>
                      <a:pt x="0" y="1"/>
                    </a:moveTo>
                    <a:cubicBezTo>
                      <a:pt x="1" y="0"/>
                      <a:pt x="1" y="0"/>
                      <a:pt x="1" y="0"/>
                    </a:cubicBezTo>
                    <a:cubicBezTo>
                      <a:pt x="0" y="1"/>
                      <a:pt x="0" y="2"/>
                      <a:pt x="0" y="2"/>
                    </a:cubicBezTo>
                    <a:lnTo>
                      <a:pt x="0" y="1"/>
                    </a:lnTo>
                    <a:close/>
                  </a:path>
                </a:pathLst>
              </a:custGeom>
              <a:solidFill>
                <a:srgbClr val="7A2B0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60" name="Google Shape;460;p28"/>
              <p:cNvSpPr/>
              <p:nvPr/>
            </p:nvSpPr>
            <p:spPr>
              <a:xfrm>
                <a:off x="6883910" y="2813715"/>
                <a:ext cx="7076" cy="2358"/>
              </a:xfrm>
              <a:custGeom>
                <a:avLst/>
                <a:gdLst/>
                <a:ahLst/>
                <a:cxnLst/>
                <a:rect l="l" t="t" r="r" b="b"/>
                <a:pathLst>
                  <a:path w="2" h="1" extrusionOk="0">
                    <a:moveTo>
                      <a:pt x="2" y="0"/>
                    </a:moveTo>
                    <a:cubicBezTo>
                      <a:pt x="2" y="0"/>
                      <a:pt x="1" y="1"/>
                      <a:pt x="1" y="1"/>
                    </a:cubicBezTo>
                    <a:cubicBezTo>
                      <a:pt x="0" y="0"/>
                      <a:pt x="0" y="0"/>
                      <a:pt x="0" y="0"/>
                    </a:cubicBezTo>
                    <a:cubicBezTo>
                      <a:pt x="1" y="0"/>
                      <a:pt x="2" y="0"/>
                      <a:pt x="2" y="0"/>
                    </a:cubicBezTo>
                    <a:close/>
                  </a:path>
                </a:pathLst>
              </a:custGeom>
              <a:solidFill>
                <a:srgbClr val="224B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61" name="Google Shape;461;p28"/>
              <p:cNvSpPr/>
              <p:nvPr/>
            </p:nvSpPr>
            <p:spPr>
              <a:xfrm>
                <a:off x="8405132" y="2955229"/>
                <a:ext cx="320763" cy="780683"/>
              </a:xfrm>
              <a:custGeom>
                <a:avLst/>
                <a:gdLst/>
                <a:ahLst/>
                <a:cxnLst/>
                <a:rect l="l" t="t" r="r" b="b"/>
                <a:pathLst>
                  <a:path w="136" h="331" extrusionOk="0">
                    <a:moveTo>
                      <a:pt x="136" y="331"/>
                    </a:moveTo>
                    <a:lnTo>
                      <a:pt x="61" y="331"/>
                    </a:lnTo>
                    <a:lnTo>
                      <a:pt x="0" y="56"/>
                    </a:lnTo>
                    <a:lnTo>
                      <a:pt x="14" y="44"/>
                    </a:lnTo>
                    <a:lnTo>
                      <a:pt x="70" y="0"/>
                    </a:lnTo>
                    <a:lnTo>
                      <a:pt x="75" y="29"/>
                    </a:lnTo>
                    <a:lnTo>
                      <a:pt x="136" y="33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62" name="Google Shape;462;p28"/>
              <p:cNvSpPr/>
              <p:nvPr/>
            </p:nvSpPr>
            <p:spPr>
              <a:xfrm>
                <a:off x="8280128" y="2792488"/>
                <a:ext cx="289800" cy="2946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63" name="Google Shape;463;p28"/>
              <p:cNvSpPr/>
              <p:nvPr/>
            </p:nvSpPr>
            <p:spPr>
              <a:xfrm>
                <a:off x="7650396" y="1988216"/>
                <a:ext cx="823135" cy="672191"/>
              </a:xfrm>
              <a:custGeom>
                <a:avLst/>
                <a:gdLst/>
                <a:ahLst/>
                <a:cxnLst/>
                <a:rect l="l" t="t" r="r" b="b"/>
                <a:pathLst>
                  <a:path w="263" h="214" extrusionOk="0">
                    <a:moveTo>
                      <a:pt x="238" y="214"/>
                    </a:moveTo>
                    <a:cubicBezTo>
                      <a:pt x="25" y="214"/>
                      <a:pt x="25" y="214"/>
                      <a:pt x="25" y="214"/>
                    </a:cubicBezTo>
                    <a:cubicBezTo>
                      <a:pt x="12" y="214"/>
                      <a:pt x="0" y="203"/>
                      <a:pt x="0" y="190"/>
                    </a:cubicBezTo>
                    <a:cubicBezTo>
                      <a:pt x="0" y="24"/>
                      <a:pt x="0" y="24"/>
                      <a:pt x="0" y="24"/>
                    </a:cubicBezTo>
                    <a:cubicBezTo>
                      <a:pt x="0" y="11"/>
                      <a:pt x="12" y="0"/>
                      <a:pt x="25" y="0"/>
                    </a:cubicBezTo>
                    <a:cubicBezTo>
                      <a:pt x="238" y="0"/>
                      <a:pt x="238" y="0"/>
                      <a:pt x="238" y="0"/>
                    </a:cubicBezTo>
                    <a:cubicBezTo>
                      <a:pt x="252" y="0"/>
                      <a:pt x="263" y="11"/>
                      <a:pt x="263" y="24"/>
                    </a:cubicBezTo>
                    <a:cubicBezTo>
                      <a:pt x="263" y="190"/>
                      <a:pt x="263" y="190"/>
                      <a:pt x="263" y="190"/>
                    </a:cubicBezTo>
                    <a:cubicBezTo>
                      <a:pt x="263" y="203"/>
                      <a:pt x="252" y="214"/>
                      <a:pt x="238" y="21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64" name="Google Shape;464;p28"/>
              <p:cNvSpPr/>
              <p:nvPr/>
            </p:nvSpPr>
            <p:spPr>
              <a:xfrm>
                <a:off x="7482938" y="2297189"/>
                <a:ext cx="89625" cy="82549"/>
              </a:xfrm>
              <a:custGeom>
                <a:avLst/>
                <a:gdLst/>
                <a:ahLst/>
                <a:cxnLst/>
                <a:rect l="l" t="t" r="r" b="b"/>
                <a:pathLst>
                  <a:path w="28" h="27" extrusionOk="0">
                    <a:moveTo>
                      <a:pt x="16" y="27"/>
                    </a:moveTo>
                    <a:cubicBezTo>
                      <a:pt x="12" y="27"/>
                      <a:pt x="12" y="27"/>
                      <a:pt x="12" y="27"/>
                    </a:cubicBezTo>
                    <a:cubicBezTo>
                      <a:pt x="5" y="27"/>
                      <a:pt x="0" y="22"/>
                      <a:pt x="0" y="16"/>
                    </a:cubicBezTo>
                    <a:cubicBezTo>
                      <a:pt x="0" y="11"/>
                      <a:pt x="0" y="11"/>
                      <a:pt x="0" y="11"/>
                    </a:cubicBezTo>
                    <a:cubicBezTo>
                      <a:pt x="0" y="5"/>
                      <a:pt x="5" y="0"/>
                      <a:pt x="12" y="0"/>
                    </a:cubicBezTo>
                    <a:cubicBezTo>
                      <a:pt x="16" y="0"/>
                      <a:pt x="16" y="0"/>
                      <a:pt x="16" y="0"/>
                    </a:cubicBezTo>
                    <a:cubicBezTo>
                      <a:pt x="23" y="0"/>
                      <a:pt x="28" y="5"/>
                      <a:pt x="28" y="11"/>
                    </a:cubicBezTo>
                    <a:cubicBezTo>
                      <a:pt x="28" y="16"/>
                      <a:pt x="28" y="16"/>
                      <a:pt x="28" y="16"/>
                    </a:cubicBezTo>
                    <a:cubicBezTo>
                      <a:pt x="28" y="22"/>
                      <a:pt x="23" y="27"/>
                      <a:pt x="16" y="2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65" name="Google Shape;465;p28"/>
              <p:cNvSpPr/>
              <p:nvPr/>
            </p:nvSpPr>
            <p:spPr>
              <a:xfrm>
                <a:off x="8551362" y="2297189"/>
                <a:ext cx="87267" cy="82549"/>
              </a:xfrm>
              <a:custGeom>
                <a:avLst/>
                <a:gdLst/>
                <a:ahLst/>
                <a:cxnLst/>
                <a:rect l="l" t="t" r="r" b="b"/>
                <a:pathLst>
                  <a:path w="28" h="27" extrusionOk="0">
                    <a:moveTo>
                      <a:pt x="17" y="27"/>
                    </a:moveTo>
                    <a:cubicBezTo>
                      <a:pt x="12" y="27"/>
                      <a:pt x="12" y="27"/>
                      <a:pt x="12" y="27"/>
                    </a:cubicBezTo>
                    <a:cubicBezTo>
                      <a:pt x="6" y="27"/>
                      <a:pt x="0" y="22"/>
                      <a:pt x="0" y="16"/>
                    </a:cubicBezTo>
                    <a:cubicBezTo>
                      <a:pt x="0" y="11"/>
                      <a:pt x="0" y="11"/>
                      <a:pt x="0" y="11"/>
                    </a:cubicBezTo>
                    <a:cubicBezTo>
                      <a:pt x="0" y="5"/>
                      <a:pt x="6" y="0"/>
                      <a:pt x="12" y="0"/>
                    </a:cubicBezTo>
                    <a:cubicBezTo>
                      <a:pt x="17" y="0"/>
                      <a:pt x="17" y="0"/>
                      <a:pt x="17" y="0"/>
                    </a:cubicBezTo>
                    <a:cubicBezTo>
                      <a:pt x="23" y="0"/>
                      <a:pt x="28" y="5"/>
                      <a:pt x="28" y="11"/>
                    </a:cubicBezTo>
                    <a:cubicBezTo>
                      <a:pt x="28" y="16"/>
                      <a:pt x="28" y="16"/>
                      <a:pt x="28" y="16"/>
                    </a:cubicBezTo>
                    <a:cubicBezTo>
                      <a:pt x="28" y="22"/>
                      <a:pt x="23" y="27"/>
                      <a:pt x="17" y="2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66" name="Google Shape;466;p28"/>
              <p:cNvSpPr/>
              <p:nvPr/>
            </p:nvSpPr>
            <p:spPr>
              <a:xfrm>
                <a:off x="8473530" y="2179261"/>
                <a:ext cx="122645" cy="311331"/>
              </a:xfrm>
              <a:custGeom>
                <a:avLst/>
                <a:gdLst/>
                <a:ahLst/>
                <a:cxnLst/>
                <a:rect l="l" t="t" r="r" b="b"/>
                <a:pathLst>
                  <a:path w="39" h="99" extrusionOk="0">
                    <a:moveTo>
                      <a:pt x="7" y="99"/>
                    </a:moveTo>
                    <a:cubicBezTo>
                      <a:pt x="0" y="99"/>
                      <a:pt x="0" y="99"/>
                      <a:pt x="0" y="99"/>
                    </a:cubicBezTo>
                    <a:cubicBezTo>
                      <a:pt x="0" y="0"/>
                      <a:pt x="0" y="0"/>
                      <a:pt x="0" y="0"/>
                    </a:cubicBezTo>
                    <a:cubicBezTo>
                      <a:pt x="7" y="0"/>
                      <a:pt x="7" y="0"/>
                      <a:pt x="7" y="0"/>
                    </a:cubicBezTo>
                    <a:cubicBezTo>
                      <a:pt x="25" y="0"/>
                      <a:pt x="39" y="15"/>
                      <a:pt x="39" y="33"/>
                    </a:cubicBezTo>
                    <a:cubicBezTo>
                      <a:pt x="39" y="67"/>
                      <a:pt x="39" y="67"/>
                      <a:pt x="39" y="67"/>
                    </a:cubicBezTo>
                    <a:cubicBezTo>
                      <a:pt x="39" y="84"/>
                      <a:pt x="25" y="99"/>
                      <a:pt x="7" y="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67" name="Google Shape;467;p28"/>
              <p:cNvSpPr/>
              <p:nvPr/>
            </p:nvSpPr>
            <p:spPr>
              <a:xfrm>
                <a:off x="7527751" y="2179261"/>
                <a:ext cx="122645" cy="311331"/>
              </a:xfrm>
              <a:custGeom>
                <a:avLst/>
                <a:gdLst/>
                <a:ahLst/>
                <a:cxnLst/>
                <a:rect l="l" t="t" r="r" b="b"/>
                <a:pathLst>
                  <a:path w="39" h="99" extrusionOk="0">
                    <a:moveTo>
                      <a:pt x="39" y="0"/>
                    </a:moveTo>
                    <a:cubicBezTo>
                      <a:pt x="39" y="99"/>
                      <a:pt x="39" y="99"/>
                      <a:pt x="39" y="99"/>
                    </a:cubicBezTo>
                    <a:cubicBezTo>
                      <a:pt x="36" y="99"/>
                      <a:pt x="33" y="98"/>
                      <a:pt x="29" y="98"/>
                    </a:cubicBezTo>
                    <a:cubicBezTo>
                      <a:pt x="12" y="93"/>
                      <a:pt x="0" y="78"/>
                      <a:pt x="0" y="60"/>
                    </a:cubicBezTo>
                    <a:cubicBezTo>
                      <a:pt x="0" y="40"/>
                      <a:pt x="0" y="40"/>
                      <a:pt x="0" y="40"/>
                    </a:cubicBezTo>
                    <a:cubicBezTo>
                      <a:pt x="0" y="29"/>
                      <a:pt x="4" y="19"/>
                      <a:pt x="12" y="12"/>
                    </a:cubicBezTo>
                    <a:cubicBezTo>
                      <a:pt x="16" y="7"/>
                      <a:pt x="23" y="4"/>
                      <a:pt x="29" y="2"/>
                    </a:cubicBezTo>
                    <a:cubicBezTo>
                      <a:pt x="33" y="1"/>
                      <a:pt x="36" y="0"/>
                      <a:pt x="39"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68" name="Google Shape;468;p28"/>
              <p:cNvSpPr/>
              <p:nvPr/>
            </p:nvSpPr>
            <p:spPr>
              <a:xfrm>
                <a:off x="7782475" y="2146241"/>
                <a:ext cx="146230" cy="183968"/>
              </a:xfrm>
              <a:custGeom>
                <a:avLst/>
                <a:gdLst/>
                <a:ahLst/>
                <a:cxnLst/>
                <a:rect l="l" t="t" r="r" b="b"/>
                <a:pathLst>
                  <a:path w="47" h="59" extrusionOk="0">
                    <a:moveTo>
                      <a:pt x="23" y="59"/>
                    </a:moveTo>
                    <a:cubicBezTo>
                      <a:pt x="10" y="59"/>
                      <a:pt x="0" y="49"/>
                      <a:pt x="0" y="36"/>
                    </a:cubicBezTo>
                    <a:cubicBezTo>
                      <a:pt x="0" y="23"/>
                      <a:pt x="0" y="23"/>
                      <a:pt x="0" y="23"/>
                    </a:cubicBezTo>
                    <a:cubicBezTo>
                      <a:pt x="0" y="10"/>
                      <a:pt x="10" y="0"/>
                      <a:pt x="23" y="0"/>
                    </a:cubicBezTo>
                    <a:cubicBezTo>
                      <a:pt x="36" y="0"/>
                      <a:pt x="47" y="10"/>
                      <a:pt x="47" y="23"/>
                    </a:cubicBezTo>
                    <a:cubicBezTo>
                      <a:pt x="47" y="36"/>
                      <a:pt x="47" y="36"/>
                      <a:pt x="47" y="36"/>
                    </a:cubicBezTo>
                    <a:cubicBezTo>
                      <a:pt x="47" y="49"/>
                      <a:pt x="36" y="59"/>
                      <a:pt x="23" y="5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69" name="Google Shape;469;p28"/>
              <p:cNvSpPr/>
              <p:nvPr/>
            </p:nvSpPr>
            <p:spPr>
              <a:xfrm>
                <a:off x="7796626" y="2165109"/>
                <a:ext cx="113210" cy="146231"/>
              </a:xfrm>
              <a:custGeom>
                <a:avLst/>
                <a:gdLst/>
                <a:ahLst/>
                <a:cxnLst/>
                <a:rect l="l" t="t" r="r" b="b"/>
                <a:pathLst>
                  <a:path w="36" h="47" extrusionOk="0">
                    <a:moveTo>
                      <a:pt x="18" y="47"/>
                    </a:moveTo>
                    <a:cubicBezTo>
                      <a:pt x="8" y="47"/>
                      <a:pt x="0" y="39"/>
                      <a:pt x="0" y="30"/>
                    </a:cubicBezTo>
                    <a:cubicBezTo>
                      <a:pt x="0" y="17"/>
                      <a:pt x="0" y="17"/>
                      <a:pt x="0" y="17"/>
                    </a:cubicBezTo>
                    <a:cubicBezTo>
                      <a:pt x="0" y="8"/>
                      <a:pt x="8" y="0"/>
                      <a:pt x="18" y="0"/>
                    </a:cubicBezTo>
                    <a:cubicBezTo>
                      <a:pt x="28" y="0"/>
                      <a:pt x="36" y="8"/>
                      <a:pt x="36" y="17"/>
                    </a:cubicBezTo>
                    <a:cubicBezTo>
                      <a:pt x="36" y="30"/>
                      <a:pt x="36" y="30"/>
                      <a:pt x="36" y="30"/>
                    </a:cubicBezTo>
                    <a:cubicBezTo>
                      <a:pt x="36" y="39"/>
                      <a:pt x="28" y="47"/>
                      <a:pt x="18" y="4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70" name="Google Shape;470;p28"/>
              <p:cNvSpPr/>
              <p:nvPr/>
            </p:nvSpPr>
            <p:spPr>
              <a:xfrm>
                <a:off x="7815495" y="2179261"/>
                <a:ext cx="75474" cy="117928"/>
              </a:xfrm>
              <a:custGeom>
                <a:avLst/>
                <a:gdLst/>
                <a:ahLst/>
                <a:cxnLst/>
                <a:rect l="l" t="t" r="r" b="b"/>
                <a:pathLst>
                  <a:path w="24" h="37" extrusionOk="0">
                    <a:moveTo>
                      <a:pt x="24" y="12"/>
                    </a:moveTo>
                    <a:cubicBezTo>
                      <a:pt x="24" y="25"/>
                      <a:pt x="24" y="25"/>
                      <a:pt x="24" y="25"/>
                    </a:cubicBezTo>
                    <a:cubicBezTo>
                      <a:pt x="24" y="31"/>
                      <a:pt x="19" y="37"/>
                      <a:pt x="12" y="37"/>
                    </a:cubicBezTo>
                    <a:cubicBezTo>
                      <a:pt x="8" y="37"/>
                      <a:pt x="4" y="34"/>
                      <a:pt x="2" y="31"/>
                    </a:cubicBezTo>
                    <a:cubicBezTo>
                      <a:pt x="1" y="29"/>
                      <a:pt x="0" y="27"/>
                      <a:pt x="0" y="25"/>
                    </a:cubicBezTo>
                    <a:cubicBezTo>
                      <a:pt x="0" y="12"/>
                      <a:pt x="0" y="12"/>
                      <a:pt x="0" y="12"/>
                    </a:cubicBezTo>
                    <a:cubicBezTo>
                      <a:pt x="0" y="6"/>
                      <a:pt x="6" y="0"/>
                      <a:pt x="12" y="0"/>
                    </a:cubicBezTo>
                    <a:cubicBezTo>
                      <a:pt x="15" y="0"/>
                      <a:pt x="18" y="2"/>
                      <a:pt x="21" y="4"/>
                    </a:cubicBezTo>
                    <a:cubicBezTo>
                      <a:pt x="21" y="5"/>
                      <a:pt x="22" y="5"/>
                      <a:pt x="22" y="6"/>
                    </a:cubicBezTo>
                    <a:cubicBezTo>
                      <a:pt x="23" y="8"/>
                      <a:pt x="24" y="10"/>
                      <a:pt x="24" y="1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71" name="Google Shape;471;p28"/>
              <p:cNvSpPr/>
              <p:nvPr/>
            </p:nvSpPr>
            <p:spPr>
              <a:xfrm>
                <a:off x="8197580" y="2146241"/>
                <a:ext cx="150947" cy="183968"/>
              </a:xfrm>
              <a:custGeom>
                <a:avLst/>
                <a:gdLst/>
                <a:ahLst/>
                <a:cxnLst/>
                <a:rect l="l" t="t" r="r" b="b"/>
                <a:pathLst>
                  <a:path w="48" h="59" extrusionOk="0">
                    <a:moveTo>
                      <a:pt x="24" y="59"/>
                    </a:moveTo>
                    <a:cubicBezTo>
                      <a:pt x="11" y="59"/>
                      <a:pt x="0" y="49"/>
                      <a:pt x="0" y="36"/>
                    </a:cubicBezTo>
                    <a:cubicBezTo>
                      <a:pt x="0" y="23"/>
                      <a:pt x="0" y="23"/>
                      <a:pt x="0" y="23"/>
                    </a:cubicBezTo>
                    <a:cubicBezTo>
                      <a:pt x="0" y="10"/>
                      <a:pt x="11" y="0"/>
                      <a:pt x="24" y="0"/>
                    </a:cubicBezTo>
                    <a:cubicBezTo>
                      <a:pt x="37" y="0"/>
                      <a:pt x="48" y="10"/>
                      <a:pt x="48" y="23"/>
                    </a:cubicBezTo>
                    <a:cubicBezTo>
                      <a:pt x="48" y="36"/>
                      <a:pt x="48" y="36"/>
                      <a:pt x="48" y="36"/>
                    </a:cubicBezTo>
                    <a:cubicBezTo>
                      <a:pt x="48" y="49"/>
                      <a:pt x="37" y="59"/>
                      <a:pt x="24" y="5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72" name="Google Shape;472;p28"/>
              <p:cNvSpPr/>
              <p:nvPr/>
            </p:nvSpPr>
            <p:spPr>
              <a:xfrm>
                <a:off x="8216448" y="2165109"/>
                <a:ext cx="113210" cy="146231"/>
              </a:xfrm>
              <a:custGeom>
                <a:avLst/>
                <a:gdLst/>
                <a:ahLst/>
                <a:cxnLst/>
                <a:rect l="l" t="t" r="r" b="b"/>
                <a:pathLst>
                  <a:path w="36" h="47" extrusionOk="0">
                    <a:moveTo>
                      <a:pt x="18" y="47"/>
                    </a:moveTo>
                    <a:cubicBezTo>
                      <a:pt x="8" y="47"/>
                      <a:pt x="0" y="39"/>
                      <a:pt x="0" y="30"/>
                    </a:cubicBezTo>
                    <a:cubicBezTo>
                      <a:pt x="0" y="17"/>
                      <a:pt x="0" y="17"/>
                      <a:pt x="0" y="17"/>
                    </a:cubicBezTo>
                    <a:cubicBezTo>
                      <a:pt x="0" y="8"/>
                      <a:pt x="8" y="0"/>
                      <a:pt x="18" y="0"/>
                    </a:cubicBezTo>
                    <a:cubicBezTo>
                      <a:pt x="28" y="0"/>
                      <a:pt x="36" y="8"/>
                      <a:pt x="36" y="17"/>
                    </a:cubicBezTo>
                    <a:cubicBezTo>
                      <a:pt x="36" y="30"/>
                      <a:pt x="36" y="30"/>
                      <a:pt x="36" y="30"/>
                    </a:cubicBezTo>
                    <a:cubicBezTo>
                      <a:pt x="36" y="39"/>
                      <a:pt x="28" y="47"/>
                      <a:pt x="18" y="4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73" name="Google Shape;473;p28"/>
              <p:cNvSpPr/>
              <p:nvPr/>
            </p:nvSpPr>
            <p:spPr>
              <a:xfrm>
                <a:off x="8235317" y="2179261"/>
                <a:ext cx="75474" cy="117928"/>
              </a:xfrm>
              <a:custGeom>
                <a:avLst/>
                <a:gdLst/>
                <a:ahLst/>
                <a:cxnLst/>
                <a:rect l="l" t="t" r="r" b="b"/>
                <a:pathLst>
                  <a:path w="24" h="37" extrusionOk="0">
                    <a:moveTo>
                      <a:pt x="24" y="12"/>
                    </a:moveTo>
                    <a:cubicBezTo>
                      <a:pt x="24" y="25"/>
                      <a:pt x="24" y="25"/>
                      <a:pt x="24" y="25"/>
                    </a:cubicBezTo>
                    <a:cubicBezTo>
                      <a:pt x="24" y="31"/>
                      <a:pt x="19" y="37"/>
                      <a:pt x="12" y="37"/>
                    </a:cubicBezTo>
                    <a:cubicBezTo>
                      <a:pt x="8" y="37"/>
                      <a:pt x="4" y="34"/>
                      <a:pt x="2" y="31"/>
                    </a:cubicBezTo>
                    <a:cubicBezTo>
                      <a:pt x="1" y="29"/>
                      <a:pt x="0" y="27"/>
                      <a:pt x="0" y="25"/>
                    </a:cubicBezTo>
                    <a:cubicBezTo>
                      <a:pt x="0" y="12"/>
                      <a:pt x="0" y="12"/>
                      <a:pt x="0" y="12"/>
                    </a:cubicBezTo>
                    <a:cubicBezTo>
                      <a:pt x="0" y="6"/>
                      <a:pt x="5" y="0"/>
                      <a:pt x="12" y="0"/>
                    </a:cubicBezTo>
                    <a:cubicBezTo>
                      <a:pt x="15" y="0"/>
                      <a:pt x="18" y="2"/>
                      <a:pt x="20" y="4"/>
                    </a:cubicBezTo>
                    <a:cubicBezTo>
                      <a:pt x="21" y="5"/>
                      <a:pt x="22" y="5"/>
                      <a:pt x="22" y="6"/>
                    </a:cubicBezTo>
                    <a:cubicBezTo>
                      <a:pt x="23" y="8"/>
                      <a:pt x="24" y="10"/>
                      <a:pt x="24" y="1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74" name="Google Shape;474;p28"/>
              <p:cNvSpPr/>
              <p:nvPr/>
            </p:nvSpPr>
            <p:spPr>
              <a:xfrm>
                <a:off x="8046633" y="1785379"/>
                <a:ext cx="28500" cy="202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75" name="Google Shape;475;p28"/>
              <p:cNvSpPr/>
              <p:nvPr/>
            </p:nvSpPr>
            <p:spPr>
              <a:xfrm>
                <a:off x="7938139" y="2660409"/>
                <a:ext cx="247649" cy="68398"/>
              </a:xfrm>
              <a:custGeom>
                <a:avLst/>
                <a:gdLst/>
                <a:ahLst/>
                <a:cxnLst/>
                <a:rect l="l" t="t" r="r" b="b"/>
                <a:pathLst>
                  <a:path w="79" h="22" extrusionOk="0">
                    <a:moveTo>
                      <a:pt x="70" y="22"/>
                    </a:moveTo>
                    <a:cubicBezTo>
                      <a:pt x="9" y="22"/>
                      <a:pt x="9" y="22"/>
                      <a:pt x="9" y="22"/>
                    </a:cubicBezTo>
                    <a:cubicBezTo>
                      <a:pt x="4" y="22"/>
                      <a:pt x="0" y="18"/>
                      <a:pt x="0" y="13"/>
                    </a:cubicBezTo>
                    <a:cubicBezTo>
                      <a:pt x="0" y="9"/>
                      <a:pt x="0" y="9"/>
                      <a:pt x="0" y="9"/>
                    </a:cubicBezTo>
                    <a:cubicBezTo>
                      <a:pt x="0" y="4"/>
                      <a:pt x="4" y="0"/>
                      <a:pt x="9" y="0"/>
                    </a:cubicBezTo>
                    <a:cubicBezTo>
                      <a:pt x="70" y="0"/>
                      <a:pt x="70" y="0"/>
                      <a:pt x="70" y="0"/>
                    </a:cubicBezTo>
                    <a:cubicBezTo>
                      <a:pt x="75" y="0"/>
                      <a:pt x="79" y="4"/>
                      <a:pt x="79" y="9"/>
                    </a:cubicBezTo>
                    <a:cubicBezTo>
                      <a:pt x="79" y="13"/>
                      <a:pt x="79" y="13"/>
                      <a:pt x="79" y="13"/>
                    </a:cubicBezTo>
                    <a:cubicBezTo>
                      <a:pt x="79" y="18"/>
                      <a:pt x="75" y="22"/>
                      <a:pt x="70" y="2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76" name="Google Shape;476;p28"/>
              <p:cNvSpPr/>
              <p:nvPr/>
            </p:nvSpPr>
            <p:spPr>
              <a:xfrm>
                <a:off x="7938139" y="2726448"/>
                <a:ext cx="247649" cy="68398"/>
              </a:xfrm>
              <a:custGeom>
                <a:avLst/>
                <a:gdLst/>
                <a:ahLst/>
                <a:cxnLst/>
                <a:rect l="l" t="t" r="r" b="b"/>
                <a:pathLst>
                  <a:path w="79" h="22" extrusionOk="0">
                    <a:moveTo>
                      <a:pt x="70" y="22"/>
                    </a:moveTo>
                    <a:cubicBezTo>
                      <a:pt x="9" y="22"/>
                      <a:pt x="9" y="22"/>
                      <a:pt x="9" y="22"/>
                    </a:cubicBezTo>
                    <a:cubicBezTo>
                      <a:pt x="4" y="22"/>
                      <a:pt x="0" y="18"/>
                      <a:pt x="0" y="13"/>
                    </a:cubicBezTo>
                    <a:cubicBezTo>
                      <a:pt x="0" y="9"/>
                      <a:pt x="0" y="9"/>
                      <a:pt x="0" y="9"/>
                    </a:cubicBezTo>
                    <a:cubicBezTo>
                      <a:pt x="0" y="4"/>
                      <a:pt x="4" y="0"/>
                      <a:pt x="9" y="0"/>
                    </a:cubicBezTo>
                    <a:cubicBezTo>
                      <a:pt x="70" y="0"/>
                      <a:pt x="70" y="0"/>
                      <a:pt x="70" y="0"/>
                    </a:cubicBezTo>
                    <a:cubicBezTo>
                      <a:pt x="75" y="0"/>
                      <a:pt x="79" y="4"/>
                      <a:pt x="79" y="9"/>
                    </a:cubicBezTo>
                    <a:cubicBezTo>
                      <a:pt x="79" y="13"/>
                      <a:pt x="79" y="13"/>
                      <a:pt x="79" y="13"/>
                    </a:cubicBezTo>
                    <a:cubicBezTo>
                      <a:pt x="79" y="18"/>
                      <a:pt x="75" y="22"/>
                      <a:pt x="70" y="2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77" name="Google Shape;477;p28"/>
              <p:cNvSpPr/>
              <p:nvPr/>
            </p:nvSpPr>
            <p:spPr>
              <a:xfrm>
                <a:off x="7697567" y="2575500"/>
                <a:ext cx="40200" cy="37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78" name="Google Shape;478;p28"/>
              <p:cNvSpPr/>
              <p:nvPr/>
            </p:nvSpPr>
            <p:spPr>
              <a:xfrm>
                <a:off x="7697567" y="2028313"/>
                <a:ext cx="40200" cy="42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79" name="Google Shape;479;p28"/>
              <p:cNvSpPr/>
              <p:nvPr/>
            </p:nvSpPr>
            <p:spPr>
              <a:xfrm>
                <a:off x="7619734" y="2179261"/>
                <a:ext cx="30662" cy="311331"/>
              </a:xfrm>
              <a:custGeom>
                <a:avLst/>
                <a:gdLst/>
                <a:ahLst/>
                <a:cxnLst/>
                <a:rect l="l" t="t" r="r" b="b"/>
                <a:pathLst>
                  <a:path w="10" h="99" extrusionOk="0">
                    <a:moveTo>
                      <a:pt x="10" y="0"/>
                    </a:moveTo>
                    <a:cubicBezTo>
                      <a:pt x="10" y="99"/>
                      <a:pt x="10" y="99"/>
                      <a:pt x="10" y="99"/>
                    </a:cubicBezTo>
                    <a:cubicBezTo>
                      <a:pt x="7" y="99"/>
                      <a:pt x="4" y="98"/>
                      <a:pt x="0" y="98"/>
                    </a:cubicBezTo>
                    <a:cubicBezTo>
                      <a:pt x="0" y="2"/>
                      <a:pt x="0" y="2"/>
                      <a:pt x="0" y="2"/>
                    </a:cubicBezTo>
                    <a:cubicBezTo>
                      <a:pt x="4" y="1"/>
                      <a:pt x="7" y="0"/>
                      <a:pt x="10"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80" name="Google Shape;480;p28"/>
              <p:cNvSpPr/>
              <p:nvPr/>
            </p:nvSpPr>
            <p:spPr>
              <a:xfrm>
                <a:off x="8473530" y="2179261"/>
                <a:ext cx="30662" cy="311331"/>
              </a:xfrm>
              <a:custGeom>
                <a:avLst/>
                <a:gdLst/>
                <a:ahLst/>
                <a:cxnLst/>
                <a:rect l="l" t="t" r="r" b="b"/>
                <a:pathLst>
                  <a:path w="10" h="99" extrusionOk="0">
                    <a:moveTo>
                      <a:pt x="0" y="0"/>
                    </a:moveTo>
                    <a:cubicBezTo>
                      <a:pt x="0" y="99"/>
                      <a:pt x="0" y="99"/>
                      <a:pt x="0" y="99"/>
                    </a:cubicBezTo>
                    <a:cubicBezTo>
                      <a:pt x="3" y="99"/>
                      <a:pt x="7" y="98"/>
                      <a:pt x="10" y="98"/>
                    </a:cubicBezTo>
                    <a:cubicBezTo>
                      <a:pt x="10" y="2"/>
                      <a:pt x="10" y="2"/>
                      <a:pt x="10" y="2"/>
                    </a:cubicBezTo>
                    <a:cubicBezTo>
                      <a:pt x="7" y="1"/>
                      <a:pt x="3" y="0"/>
                      <a:pt x="0"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81" name="Google Shape;481;p28"/>
              <p:cNvSpPr/>
              <p:nvPr/>
            </p:nvSpPr>
            <p:spPr>
              <a:xfrm>
                <a:off x="7997102" y="1693396"/>
                <a:ext cx="134400" cy="1320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82" name="Google Shape;482;p28"/>
              <p:cNvSpPr/>
              <p:nvPr/>
            </p:nvSpPr>
            <p:spPr>
              <a:xfrm>
                <a:off x="8015971" y="1709905"/>
                <a:ext cx="96600" cy="966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83" name="Google Shape;483;p28"/>
              <p:cNvSpPr/>
              <p:nvPr/>
            </p:nvSpPr>
            <p:spPr>
              <a:xfrm>
                <a:off x="7702275" y="2792500"/>
                <a:ext cx="750025" cy="943250"/>
              </a:xfrm>
              <a:custGeom>
                <a:avLst/>
                <a:gdLst/>
                <a:ahLst/>
                <a:cxnLst/>
                <a:rect l="l" t="t" r="r" b="b"/>
                <a:pathLst>
                  <a:path w="239" h="301" extrusionOk="0">
                    <a:moveTo>
                      <a:pt x="239" y="301"/>
                    </a:moveTo>
                    <a:cubicBezTo>
                      <a:pt x="0" y="301"/>
                      <a:pt x="0" y="301"/>
                      <a:pt x="0" y="301"/>
                    </a:cubicBezTo>
                    <a:cubicBezTo>
                      <a:pt x="0" y="19"/>
                      <a:pt x="0" y="19"/>
                      <a:pt x="0" y="19"/>
                    </a:cubicBezTo>
                    <a:cubicBezTo>
                      <a:pt x="0" y="9"/>
                      <a:pt x="6" y="0"/>
                      <a:pt x="18" y="0"/>
                    </a:cubicBezTo>
                    <a:cubicBezTo>
                      <a:pt x="221" y="0"/>
                      <a:pt x="221" y="0"/>
                      <a:pt x="221" y="0"/>
                    </a:cubicBezTo>
                    <a:cubicBezTo>
                      <a:pt x="232" y="0"/>
                      <a:pt x="239" y="9"/>
                      <a:pt x="239" y="19"/>
                    </a:cubicBezTo>
                    <a:lnTo>
                      <a:pt x="239" y="301"/>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84" name="Google Shape;484;p28"/>
              <p:cNvSpPr/>
              <p:nvPr/>
            </p:nvSpPr>
            <p:spPr>
              <a:xfrm>
                <a:off x="8386264" y="2575500"/>
                <a:ext cx="37800" cy="37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85" name="Google Shape;485;p28"/>
              <p:cNvSpPr/>
              <p:nvPr/>
            </p:nvSpPr>
            <p:spPr>
              <a:xfrm>
                <a:off x="8386264" y="2028313"/>
                <a:ext cx="37800" cy="42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86" name="Google Shape;486;p28"/>
              <p:cNvSpPr/>
              <p:nvPr/>
            </p:nvSpPr>
            <p:spPr>
              <a:xfrm>
                <a:off x="7843797" y="2417475"/>
                <a:ext cx="438691" cy="167457"/>
              </a:xfrm>
              <a:custGeom>
                <a:avLst/>
                <a:gdLst/>
                <a:ahLst/>
                <a:cxnLst/>
                <a:rect l="l" t="t" r="r" b="b"/>
                <a:pathLst>
                  <a:path w="140" h="53" extrusionOk="0">
                    <a:moveTo>
                      <a:pt x="70" y="53"/>
                    </a:moveTo>
                    <a:cubicBezTo>
                      <a:pt x="27" y="53"/>
                      <a:pt x="9" y="31"/>
                      <a:pt x="2" y="18"/>
                    </a:cubicBezTo>
                    <a:cubicBezTo>
                      <a:pt x="0" y="15"/>
                      <a:pt x="0" y="10"/>
                      <a:pt x="2" y="6"/>
                    </a:cubicBezTo>
                    <a:cubicBezTo>
                      <a:pt x="4" y="3"/>
                      <a:pt x="8" y="0"/>
                      <a:pt x="13" y="0"/>
                    </a:cubicBezTo>
                    <a:cubicBezTo>
                      <a:pt x="128" y="0"/>
                      <a:pt x="128" y="0"/>
                      <a:pt x="128" y="0"/>
                    </a:cubicBezTo>
                    <a:cubicBezTo>
                      <a:pt x="132" y="0"/>
                      <a:pt x="136" y="3"/>
                      <a:pt x="138" y="6"/>
                    </a:cubicBezTo>
                    <a:cubicBezTo>
                      <a:pt x="140" y="10"/>
                      <a:pt x="140" y="15"/>
                      <a:pt x="138" y="18"/>
                    </a:cubicBezTo>
                    <a:cubicBezTo>
                      <a:pt x="131" y="31"/>
                      <a:pt x="113" y="53"/>
                      <a:pt x="70" y="5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87" name="Google Shape;487;p28"/>
              <p:cNvSpPr/>
              <p:nvPr/>
            </p:nvSpPr>
            <p:spPr>
              <a:xfrm>
                <a:off x="7862666" y="2436344"/>
                <a:ext cx="400953" cy="129720"/>
              </a:xfrm>
              <a:custGeom>
                <a:avLst/>
                <a:gdLst/>
                <a:ahLst/>
                <a:cxnLst/>
                <a:rect l="l" t="t" r="r" b="b"/>
                <a:pathLst>
                  <a:path w="128" h="41" extrusionOk="0">
                    <a:moveTo>
                      <a:pt x="128" y="6"/>
                    </a:moveTo>
                    <a:cubicBezTo>
                      <a:pt x="128" y="7"/>
                      <a:pt x="128" y="9"/>
                      <a:pt x="127" y="10"/>
                    </a:cubicBezTo>
                    <a:cubicBezTo>
                      <a:pt x="126" y="12"/>
                      <a:pt x="125" y="14"/>
                      <a:pt x="123" y="17"/>
                    </a:cubicBezTo>
                    <a:cubicBezTo>
                      <a:pt x="114" y="28"/>
                      <a:pt x="97" y="41"/>
                      <a:pt x="64" y="41"/>
                    </a:cubicBezTo>
                    <a:cubicBezTo>
                      <a:pt x="32" y="41"/>
                      <a:pt x="15" y="28"/>
                      <a:pt x="6" y="17"/>
                    </a:cubicBezTo>
                    <a:cubicBezTo>
                      <a:pt x="4" y="14"/>
                      <a:pt x="2" y="12"/>
                      <a:pt x="1" y="10"/>
                    </a:cubicBezTo>
                    <a:cubicBezTo>
                      <a:pt x="0" y="9"/>
                      <a:pt x="0" y="7"/>
                      <a:pt x="0" y="6"/>
                    </a:cubicBezTo>
                    <a:cubicBezTo>
                      <a:pt x="0" y="3"/>
                      <a:pt x="3" y="0"/>
                      <a:pt x="7" y="0"/>
                    </a:cubicBezTo>
                    <a:cubicBezTo>
                      <a:pt x="122" y="0"/>
                      <a:pt x="122" y="0"/>
                      <a:pt x="122" y="0"/>
                    </a:cubicBezTo>
                    <a:cubicBezTo>
                      <a:pt x="125" y="0"/>
                      <a:pt x="128" y="3"/>
                      <a:pt x="128" y="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88" name="Google Shape;488;p28"/>
              <p:cNvSpPr/>
              <p:nvPr/>
            </p:nvSpPr>
            <p:spPr>
              <a:xfrm>
                <a:off x="7744738" y="2839660"/>
                <a:ext cx="660394" cy="370294"/>
              </a:xfrm>
              <a:custGeom>
                <a:avLst/>
                <a:gdLst/>
                <a:ahLst/>
                <a:cxnLst/>
                <a:rect l="l" t="t" r="r" b="b"/>
                <a:pathLst>
                  <a:path w="211" h="118" extrusionOk="0">
                    <a:moveTo>
                      <a:pt x="162" y="118"/>
                    </a:moveTo>
                    <a:cubicBezTo>
                      <a:pt x="49" y="118"/>
                      <a:pt x="49" y="118"/>
                      <a:pt x="49" y="118"/>
                    </a:cubicBezTo>
                    <a:cubicBezTo>
                      <a:pt x="22" y="118"/>
                      <a:pt x="0" y="96"/>
                      <a:pt x="0" y="70"/>
                    </a:cubicBezTo>
                    <a:cubicBezTo>
                      <a:pt x="0" y="48"/>
                      <a:pt x="0" y="48"/>
                      <a:pt x="0" y="48"/>
                    </a:cubicBezTo>
                    <a:cubicBezTo>
                      <a:pt x="0" y="21"/>
                      <a:pt x="22" y="0"/>
                      <a:pt x="49" y="0"/>
                    </a:cubicBezTo>
                    <a:cubicBezTo>
                      <a:pt x="162" y="0"/>
                      <a:pt x="162" y="0"/>
                      <a:pt x="162" y="0"/>
                    </a:cubicBezTo>
                    <a:cubicBezTo>
                      <a:pt x="189" y="0"/>
                      <a:pt x="211" y="21"/>
                      <a:pt x="211" y="48"/>
                    </a:cubicBezTo>
                    <a:cubicBezTo>
                      <a:pt x="211" y="70"/>
                      <a:pt x="211" y="70"/>
                      <a:pt x="211" y="70"/>
                    </a:cubicBezTo>
                    <a:cubicBezTo>
                      <a:pt x="211" y="96"/>
                      <a:pt x="189" y="118"/>
                      <a:pt x="162" y="11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89" name="Google Shape;489;p28"/>
              <p:cNvSpPr/>
              <p:nvPr/>
            </p:nvSpPr>
            <p:spPr>
              <a:xfrm>
                <a:off x="7822569" y="2924568"/>
                <a:ext cx="507300" cy="1863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90" name="Google Shape;490;p28"/>
              <p:cNvSpPr/>
              <p:nvPr/>
            </p:nvSpPr>
            <p:spPr>
              <a:xfrm>
                <a:off x="7843797" y="2955229"/>
                <a:ext cx="441050" cy="122645"/>
              </a:xfrm>
              <a:custGeom>
                <a:avLst/>
                <a:gdLst/>
                <a:ahLst/>
                <a:cxnLst/>
                <a:rect l="l" t="t" r="r" b="b"/>
                <a:pathLst>
                  <a:path w="141" h="39" extrusionOk="0">
                    <a:moveTo>
                      <a:pt x="4" y="39"/>
                    </a:moveTo>
                    <a:cubicBezTo>
                      <a:pt x="3" y="39"/>
                      <a:pt x="2" y="39"/>
                      <a:pt x="1" y="38"/>
                    </a:cubicBezTo>
                    <a:cubicBezTo>
                      <a:pt x="0" y="37"/>
                      <a:pt x="0" y="34"/>
                      <a:pt x="1" y="33"/>
                    </a:cubicBezTo>
                    <a:cubicBezTo>
                      <a:pt x="21" y="13"/>
                      <a:pt x="21" y="13"/>
                      <a:pt x="21" y="13"/>
                    </a:cubicBezTo>
                    <a:cubicBezTo>
                      <a:pt x="22" y="12"/>
                      <a:pt x="25" y="12"/>
                      <a:pt x="26" y="13"/>
                    </a:cubicBezTo>
                    <a:cubicBezTo>
                      <a:pt x="42" y="30"/>
                      <a:pt x="42" y="30"/>
                      <a:pt x="42" y="30"/>
                    </a:cubicBezTo>
                    <a:cubicBezTo>
                      <a:pt x="71" y="1"/>
                      <a:pt x="71" y="1"/>
                      <a:pt x="71" y="1"/>
                    </a:cubicBezTo>
                    <a:cubicBezTo>
                      <a:pt x="72" y="0"/>
                      <a:pt x="75" y="0"/>
                      <a:pt x="76" y="1"/>
                    </a:cubicBezTo>
                    <a:cubicBezTo>
                      <a:pt x="103" y="28"/>
                      <a:pt x="103" y="28"/>
                      <a:pt x="103" y="28"/>
                    </a:cubicBezTo>
                    <a:cubicBezTo>
                      <a:pt x="122" y="10"/>
                      <a:pt x="122" y="10"/>
                      <a:pt x="122" y="10"/>
                    </a:cubicBezTo>
                    <a:cubicBezTo>
                      <a:pt x="123" y="9"/>
                      <a:pt x="125" y="9"/>
                      <a:pt x="127" y="10"/>
                    </a:cubicBezTo>
                    <a:cubicBezTo>
                      <a:pt x="139" y="22"/>
                      <a:pt x="139" y="22"/>
                      <a:pt x="139" y="22"/>
                    </a:cubicBezTo>
                    <a:cubicBezTo>
                      <a:pt x="141" y="24"/>
                      <a:pt x="141" y="26"/>
                      <a:pt x="139" y="28"/>
                    </a:cubicBezTo>
                    <a:cubicBezTo>
                      <a:pt x="138" y="29"/>
                      <a:pt x="135" y="29"/>
                      <a:pt x="134" y="28"/>
                    </a:cubicBezTo>
                    <a:cubicBezTo>
                      <a:pt x="124" y="18"/>
                      <a:pt x="124" y="18"/>
                      <a:pt x="124" y="18"/>
                    </a:cubicBezTo>
                    <a:cubicBezTo>
                      <a:pt x="106" y="37"/>
                      <a:pt x="106" y="37"/>
                      <a:pt x="106" y="37"/>
                    </a:cubicBezTo>
                    <a:cubicBezTo>
                      <a:pt x="104" y="38"/>
                      <a:pt x="102" y="38"/>
                      <a:pt x="100" y="37"/>
                    </a:cubicBezTo>
                    <a:cubicBezTo>
                      <a:pt x="73" y="9"/>
                      <a:pt x="73" y="9"/>
                      <a:pt x="73" y="9"/>
                    </a:cubicBezTo>
                    <a:cubicBezTo>
                      <a:pt x="45" y="38"/>
                      <a:pt x="45" y="38"/>
                      <a:pt x="45" y="38"/>
                    </a:cubicBezTo>
                    <a:cubicBezTo>
                      <a:pt x="43" y="39"/>
                      <a:pt x="41" y="39"/>
                      <a:pt x="40" y="38"/>
                    </a:cubicBezTo>
                    <a:cubicBezTo>
                      <a:pt x="23" y="22"/>
                      <a:pt x="23" y="22"/>
                      <a:pt x="23" y="22"/>
                    </a:cubicBezTo>
                    <a:cubicBezTo>
                      <a:pt x="7" y="38"/>
                      <a:pt x="7" y="38"/>
                      <a:pt x="7" y="38"/>
                    </a:cubicBezTo>
                    <a:cubicBezTo>
                      <a:pt x="6" y="39"/>
                      <a:pt x="5" y="39"/>
                      <a:pt x="4" y="3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91" name="Google Shape;491;p28"/>
              <p:cNvSpPr/>
              <p:nvPr/>
            </p:nvSpPr>
            <p:spPr>
              <a:xfrm>
                <a:off x="8452303" y="3346751"/>
                <a:ext cx="259440" cy="261800"/>
              </a:xfrm>
              <a:custGeom>
                <a:avLst/>
                <a:gdLst/>
                <a:ahLst/>
                <a:cxnLst/>
                <a:rect l="l" t="t" r="r" b="b"/>
                <a:pathLst>
                  <a:path w="83" h="83" extrusionOk="0">
                    <a:moveTo>
                      <a:pt x="83" y="41"/>
                    </a:moveTo>
                    <a:cubicBezTo>
                      <a:pt x="83" y="64"/>
                      <a:pt x="65" y="83"/>
                      <a:pt x="42" y="83"/>
                    </a:cubicBezTo>
                    <a:cubicBezTo>
                      <a:pt x="40" y="83"/>
                      <a:pt x="38" y="82"/>
                      <a:pt x="37" y="82"/>
                    </a:cubicBezTo>
                    <a:cubicBezTo>
                      <a:pt x="16" y="80"/>
                      <a:pt x="0" y="62"/>
                      <a:pt x="0" y="41"/>
                    </a:cubicBezTo>
                    <a:cubicBezTo>
                      <a:pt x="0" y="27"/>
                      <a:pt x="8" y="14"/>
                      <a:pt x="19" y="6"/>
                    </a:cubicBezTo>
                    <a:cubicBezTo>
                      <a:pt x="25" y="2"/>
                      <a:pt x="33" y="0"/>
                      <a:pt x="42" y="0"/>
                    </a:cubicBezTo>
                    <a:cubicBezTo>
                      <a:pt x="65" y="0"/>
                      <a:pt x="83" y="18"/>
                      <a:pt x="83" y="41"/>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92" name="Google Shape;492;p28"/>
              <p:cNvSpPr/>
              <p:nvPr/>
            </p:nvSpPr>
            <p:spPr>
              <a:xfrm>
                <a:off x="6836695" y="2436344"/>
                <a:ext cx="337273" cy="426900"/>
              </a:xfrm>
              <a:custGeom>
                <a:avLst/>
                <a:gdLst/>
                <a:ahLst/>
                <a:cxnLst/>
                <a:rect l="l" t="t" r="r" b="b"/>
                <a:pathLst>
                  <a:path w="108" h="136" extrusionOk="0">
                    <a:moveTo>
                      <a:pt x="72" y="120"/>
                    </a:moveTo>
                    <a:cubicBezTo>
                      <a:pt x="73" y="119"/>
                      <a:pt x="74" y="118"/>
                      <a:pt x="75" y="117"/>
                    </a:cubicBezTo>
                    <a:cubicBezTo>
                      <a:pt x="106" y="73"/>
                      <a:pt x="106" y="73"/>
                      <a:pt x="106" y="73"/>
                    </a:cubicBezTo>
                    <a:cubicBezTo>
                      <a:pt x="107" y="71"/>
                      <a:pt x="108" y="69"/>
                      <a:pt x="108" y="66"/>
                    </a:cubicBezTo>
                    <a:cubicBezTo>
                      <a:pt x="108" y="63"/>
                      <a:pt x="106" y="60"/>
                      <a:pt x="103" y="58"/>
                    </a:cubicBezTo>
                    <a:cubicBezTo>
                      <a:pt x="98" y="54"/>
                      <a:pt x="92" y="55"/>
                      <a:pt x="88" y="60"/>
                    </a:cubicBezTo>
                    <a:cubicBezTo>
                      <a:pt x="81" y="71"/>
                      <a:pt x="81" y="71"/>
                      <a:pt x="81" y="71"/>
                    </a:cubicBezTo>
                    <a:cubicBezTo>
                      <a:pt x="80" y="69"/>
                      <a:pt x="79" y="68"/>
                      <a:pt x="78" y="66"/>
                    </a:cubicBezTo>
                    <a:cubicBezTo>
                      <a:pt x="78" y="22"/>
                      <a:pt x="78" y="22"/>
                      <a:pt x="78" y="22"/>
                    </a:cubicBezTo>
                    <a:cubicBezTo>
                      <a:pt x="78" y="20"/>
                      <a:pt x="77" y="17"/>
                      <a:pt x="75" y="15"/>
                    </a:cubicBezTo>
                    <a:cubicBezTo>
                      <a:pt x="73" y="13"/>
                      <a:pt x="70" y="12"/>
                      <a:pt x="67" y="12"/>
                    </a:cubicBezTo>
                    <a:cubicBezTo>
                      <a:pt x="61" y="12"/>
                      <a:pt x="57" y="17"/>
                      <a:pt x="57" y="22"/>
                    </a:cubicBezTo>
                    <a:cubicBezTo>
                      <a:pt x="57" y="47"/>
                      <a:pt x="57" y="47"/>
                      <a:pt x="57" y="47"/>
                    </a:cubicBezTo>
                    <a:cubicBezTo>
                      <a:pt x="54" y="46"/>
                      <a:pt x="52" y="45"/>
                      <a:pt x="50" y="45"/>
                    </a:cubicBezTo>
                    <a:cubicBezTo>
                      <a:pt x="50" y="11"/>
                      <a:pt x="50" y="11"/>
                      <a:pt x="50" y="11"/>
                    </a:cubicBezTo>
                    <a:cubicBezTo>
                      <a:pt x="50" y="8"/>
                      <a:pt x="49" y="5"/>
                      <a:pt x="47" y="3"/>
                    </a:cubicBezTo>
                    <a:cubicBezTo>
                      <a:pt x="45" y="1"/>
                      <a:pt x="42" y="0"/>
                      <a:pt x="39" y="0"/>
                    </a:cubicBezTo>
                    <a:cubicBezTo>
                      <a:pt x="33" y="0"/>
                      <a:pt x="28" y="5"/>
                      <a:pt x="28" y="11"/>
                    </a:cubicBezTo>
                    <a:cubicBezTo>
                      <a:pt x="28" y="46"/>
                      <a:pt x="28" y="46"/>
                      <a:pt x="28" y="46"/>
                    </a:cubicBezTo>
                    <a:cubicBezTo>
                      <a:pt x="26" y="47"/>
                      <a:pt x="24" y="48"/>
                      <a:pt x="21" y="50"/>
                    </a:cubicBezTo>
                    <a:cubicBezTo>
                      <a:pt x="21" y="29"/>
                      <a:pt x="21" y="29"/>
                      <a:pt x="21" y="29"/>
                    </a:cubicBezTo>
                    <a:cubicBezTo>
                      <a:pt x="21" y="26"/>
                      <a:pt x="20" y="24"/>
                      <a:pt x="18" y="22"/>
                    </a:cubicBezTo>
                    <a:cubicBezTo>
                      <a:pt x="16" y="20"/>
                      <a:pt x="14" y="19"/>
                      <a:pt x="11" y="19"/>
                    </a:cubicBezTo>
                    <a:cubicBezTo>
                      <a:pt x="5" y="19"/>
                      <a:pt x="0" y="23"/>
                      <a:pt x="0" y="29"/>
                    </a:cubicBezTo>
                    <a:cubicBezTo>
                      <a:pt x="0" y="83"/>
                      <a:pt x="0" y="83"/>
                      <a:pt x="0" y="83"/>
                    </a:cubicBezTo>
                    <a:cubicBezTo>
                      <a:pt x="0" y="84"/>
                      <a:pt x="0" y="84"/>
                      <a:pt x="0" y="85"/>
                    </a:cubicBezTo>
                    <a:cubicBezTo>
                      <a:pt x="0" y="86"/>
                      <a:pt x="0" y="87"/>
                      <a:pt x="0" y="89"/>
                    </a:cubicBezTo>
                    <a:cubicBezTo>
                      <a:pt x="0" y="100"/>
                      <a:pt x="4" y="110"/>
                      <a:pt x="11" y="118"/>
                    </a:cubicBezTo>
                    <a:cubicBezTo>
                      <a:pt x="11" y="118"/>
                      <a:pt x="39" y="136"/>
                      <a:pt x="72" y="12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93" name="Google Shape;493;p28"/>
              <p:cNvSpPr/>
              <p:nvPr/>
            </p:nvSpPr>
            <p:spPr>
              <a:xfrm>
                <a:off x="6869715" y="2806640"/>
                <a:ext cx="837287" cy="525960"/>
              </a:xfrm>
              <a:custGeom>
                <a:avLst/>
                <a:gdLst/>
                <a:ahLst/>
                <a:cxnLst/>
                <a:rect l="l" t="t" r="r" b="b"/>
                <a:pathLst>
                  <a:path w="267" h="167" extrusionOk="0">
                    <a:moveTo>
                      <a:pt x="267" y="3"/>
                    </a:moveTo>
                    <a:cubicBezTo>
                      <a:pt x="267" y="88"/>
                      <a:pt x="267" y="88"/>
                      <a:pt x="267" y="88"/>
                    </a:cubicBezTo>
                    <a:cubicBezTo>
                      <a:pt x="266" y="89"/>
                      <a:pt x="265" y="90"/>
                      <a:pt x="263" y="91"/>
                    </a:cubicBezTo>
                    <a:cubicBezTo>
                      <a:pt x="260" y="94"/>
                      <a:pt x="257" y="96"/>
                      <a:pt x="254" y="99"/>
                    </a:cubicBezTo>
                    <a:cubicBezTo>
                      <a:pt x="226" y="120"/>
                      <a:pt x="190" y="143"/>
                      <a:pt x="146" y="159"/>
                    </a:cubicBezTo>
                    <a:cubicBezTo>
                      <a:pt x="130" y="165"/>
                      <a:pt x="117" y="167"/>
                      <a:pt x="105" y="167"/>
                    </a:cubicBezTo>
                    <a:cubicBezTo>
                      <a:pt x="83" y="167"/>
                      <a:pt x="67" y="160"/>
                      <a:pt x="56" y="152"/>
                    </a:cubicBezTo>
                    <a:cubicBezTo>
                      <a:pt x="32" y="135"/>
                      <a:pt x="16" y="105"/>
                      <a:pt x="7" y="62"/>
                    </a:cubicBezTo>
                    <a:cubicBezTo>
                      <a:pt x="6" y="56"/>
                      <a:pt x="5" y="50"/>
                      <a:pt x="4" y="43"/>
                    </a:cubicBezTo>
                    <a:cubicBezTo>
                      <a:pt x="3" y="36"/>
                      <a:pt x="2" y="28"/>
                      <a:pt x="1" y="20"/>
                    </a:cubicBezTo>
                    <a:cubicBezTo>
                      <a:pt x="1" y="20"/>
                      <a:pt x="1" y="20"/>
                      <a:pt x="1" y="20"/>
                    </a:cubicBezTo>
                    <a:cubicBezTo>
                      <a:pt x="1" y="17"/>
                      <a:pt x="1" y="14"/>
                      <a:pt x="0" y="11"/>
                    </a:cubicBezTo>
                    <a:cubicBezTo>
                      <a:pt x="0" y="7"/>
                      <a:pt x="0" y="4"/>
                      <a:pt x="0" y="0"/>
                    </a:cubicBezTo>
                    <a:cubicBezTo>
                      <a:pt x="0" y="0"/>
                      <a:pt x="28" y="18"/>
                      <a:pt x="61" y="2"/>
                    </a:cubicBezTo>
                    <a:cubicBezTo>
                      <a:pt x="61" y="2"/>
                      <a:pt x="60" y="2"/>
                      <a:pt x="59" y="2"/>
                    </a:cubicBezTo>
                    <a:cubicBezTo>
                      <a:pt x="60" y="3"/>
                      <a:pt x="60" y="3"/>
                      <a:pt x="60" y="3"/>
                    </a:cubicBezTo>
                    <a:cubicBezTo>
                      <a:pt x="60" y="6"/>
                      <a:pt x="60" y="8"/>
                      <a:pt x="60" y="11"/>
                    </a:cubicBezTo>
                    <a:cubicBezTo>
                      <a:pt x="60" y="13"/>
                      <a:pt x="60" y="15"/>
                      <a:pt x="61" y="18"/>
                    </a:cubicBezTo>
                    <a:cubicBezTo>
                      <a:pt x="62" y="34"/>
                      <a:pt x="64" y="48"/>
                      <a:pt x="67" y="59"/>
                    </a:cubicBezTo>
                    <a:cubicBezTo>
                      <a:pt x="74" y="88"/>
                      <a:pt x="85" y="99"/>
                      <a:pt x="90" y="103"/>
                    </a:cubicBezTo>
                    <a:cubicBezTo>
                      <a:pt x="93" y="105"/>
                      <a:pt x="102" y="112"/>
                      <a:pt x="125" y="103"/>
                    </a:cubicBezTo>
                    <a:cubicBezTo>
                      <a:pt x="166" y="88"/>
                      <a:pt x="198" y="68"/>
                      <a:pt x="222" y="49"/>
                    </a:cubicBezTo>
                    <a:cubicBezTo>
                      <a:pt x="229" y="43"/>
                      <a:pt x="235" y="38"/>
                      <a:pt x="240" y="33"/>
                    </a:cubicBezTo>
                    <a:cubicBezTo>
                      <a:pt x="255" y="19"/>
                      <a:pt x="264" y="8"/>
                      <a:pt x="267" y="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94" name="Google Shape;494;p28"/>
              <p:cNvSpPr/>
              <p:nvPr/>
            </p:nvSpPr>
            <p:spPr>
              <a:xfrm>
                <a:off x="7079627" y="3106177"/>
                <a:ext cx="259440" cy="259442"/>
              </a:xfrm>
              <a:custGeom>
                <a:avLst/>
                <a:gdLst/>
                <a:ahLst/>
                <a:cxnLst/>
                <a:rect l="l" t="t" r="r" b="b"/>
                <a:pathLst>
                  <a:path w="83" h="83" extrusionOk="0">
                    <a:moveTo>
                      <a:pt x="83" y="41"/>
                    </a:moveTo>
                    <a:cubicBezTo>
                      <a:pt x="83" y="44"/>
                      <a:pt x="83" y="46"/>
                      <a:pt x="82" y="48"/>
                    </a:cubicBezTo>
                    <a:cubicBezTo>
                      <a:pt x="79" y="68"/>
                      <a:pt x="62" y="83"/>
                      <a:pt x="41" y="83"/>
                    </a:cubicBezTo>
                    <a:cubicBezTo>
                      <a:pt x="20" y="83"/>
                      <a:pt x="3" y="67"/>
                      <a:pt x="0" y="47"/>
                    </a:cubicBezTo>
                    <a:cubicBezTo>
                      <a:pt x="0" y="45"/>
                      <a:pt x="0" y="43"/>
                      <a:pt x="0" y="41"/>
                    </a:cubicBezTo>
                    <a:cubicBezTo>
                      <a:pt x="0" y="19"/>
                      <a:pt x="19" y="0"/>
                      <a:pt x="41" y="0"/>
                    </a:cubicBezTo>
                    <a:cubicBezTo>
                      <a:pt x="64" y="0"/>
                      <a:pt x="83" y="19"/>
                      <a:pt x="83" y="41"/>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95" name="Google Shape;495;p28"/>
              <p:cNvSpPr/>
              <p:nvPr/>
            </p:nvSpPr>
            <p:spPr>
              <a:xfrm>
                <a:off x="7596149" y="2792488"/>
                <a:ext cx="153306" cy="294820"/>
              </a:xfrm>
              <a:custGeom>
                <a:avLst/>
                <a:gdLst/>
                <a:ahLst/>
                <a:cxnLst/>
                <a:rect l="l" t="t" r="r" b="b"/>
                <a:pathLst>
                  <a:path w="49" h="94" extrusionOk="0">
                    <a:moveTo>
                      <a:pt x="49" y="0"/>
                    </a:moveTo>
                    <a:cubicBezTo>
                      <a:pt x="17" y="0"/>
                      <a:pt x="0" y="24"/>
                      <a:pt x="0" y="47"/>
                    </a:cubicBezTo>
                    <a:cubicBezTo>
                      <a:pt x="0" y="71"/>
                      <a:pt x="18" y="90"/>
                      <a:pt x="40" y="94"/>
                    </a:cubicBezTo>
                    <a:lnTo>
                      <a:pt x="49"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96" name="Google Shape;496;p28"/>
              <p:cNvSpPr/>
              <p:nvPr/>
            </p:nvSpPr>
            <p:spPr>
              <a:xfrm>
                <a:off x="6893300" y="3002400"/>
                <a:ext cx="0" cy="0"/>
              </a:xfrm>
              <a:custGeom>
                <a:avLst/>
                <a:gdLst/>
                <a:ahLst/>
                <a:cxnLst/>
                <a:rect l="l" t="t" r="r" b="b"/>
                <a:pathLst>
                  <a:path w="120000" h="120000" extrusionOk="0">
                    <a:moveTo>
                      <a:pt x="0" y="0"/>
                    </a:moveTo>
                    <a:lnTo>
                      <a:pt x="0" y="0"/>
                    </a:lnTo>
                    <a:lnTo>
                      <a:pt x="0" y="0"/>
                    </a:lnTo>
                    <a:close/>
                  </a:path>
                </a:pathLst>
              </a:custGeom>
              <a:solidFill>
                <a:srgbClr val="1431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97" name="Google Shape;497;p28"/>
              <p:cNvSpPr/>
              <p:nvPr/>
            </p:nvSpPr>
            <p:spPr>
              <a:xfrm>
                <a:off x="6016800" y="1519024"/>
                <a:ext cx="1502398" cy="551904"/>
              </a:xfrm>
              <a:custGeom>
                <a:avLst/>
                <a:gdLst/>
                <a:ahLst/>
                <a:cxnLst/>
                <a:rect l="l" t="t" r="r" b="b"/>
                <a:pathLst>
                  <a:path w="480" h="176" extrusionOk="0">
                    <a:moveTo>
                      <a:pt x="477" y="167"/>
                    </a:moveTo>
                    <a:cubicBezTo>
                      <a:pt x="430" y="120"/>
                      <a:pt x="430" y="120"/>
                      <a:pt x="430" y="120"/>
                    </a:cubicBezTo>
                    <a:cubicBezTo>
                      <a:pt x="430" y="37"/>
                      <a:pt x="430" y="37"/>
                      <a:pt x="430" y="37"/>
                    </a:cubicBezTo>
                    <a:cubicBezTo>
                      <a:pt x="430" y="16"/>
                      <a:pt x="413" y="0"/>
                      <a:pt x="393" y="0"/>
                    </a:cubicBezTo>
                    <a:cubicBezTo>
                      <a:pt x="37" y="0"/>
                      <a:pt x="37" y="0"/>
                      <a:pt x="37" y="0"/>
                    </a:cubicBezTo>
                    <a:cubicBezTo>
                      <a:pt x="17" y="0"/>
                      <a:pt x="0" y="16"/>
                      <a:pt x="0" y="37"/>
                    </a:cubicBezTo>
                    <a:cubicBezTo>
                      <a:pt x="0" y="139"/>
                      <a:pt x="0" y="139"/>
                      <a:pt x="0" y="139"/>
                    </a:cubicBezTo>
                    <a:cubicBezTo>
                      <a:pt x="0" y="159"/>
                      <a:pt x="17" y="176"/>
                      <a:pt x="37" y="176"/>
                    </a:cubicBezTo>
                    <a:cubicBezTo>
                      <a:pt x="473" y="176"/>
                      <a:pt x="473" y="176"/>
                      <a:pt x="473" y="176"/>
                    </a:cubicBezTo>
                    <a:cubicBezTo>
                      <a:pt x="478" y="176"/>
                      <a:pt x="480" y="170"/>
                      <a:pt x="477" y="16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98" name="Google Shape;498;p28"/>
              <p:cNvSpPr/>
              <p:nvPr/>
            </p:nvSpPr>
            <p:spPr>
              <a:xfrm>
                <a:off x="6259731" y="1714786"/>
                <a:ext cx="867947" cy="23586"/>
              </a:xfrm>
              <a:custGeom>
                <a:avLst/>
                <a:gdLst/>
                <a:ahLst/>
                <a:cxnLst/>
                <a:rect l="l" t="t" r="r" b="b"/>
                <a:pathLst>
                  <a:path w="277" h="8" extrusionOk="0">
                    <a:moveTo>
                      <a:pt x="274" y="8"/>
                    </a:moveTo>
                    <a:cubicBezTo>
                      <a:pt x="3" y="8"/>
                      <a:pt x="3" y="8"/>
                      <a:pt x="3" y="8"/>
                    </a:cubicBezTo>
                    <a:cubicBezTo>
                      <a:pt x="2" y="8"/>
                      <a:pt x="0" y="7"/>
                      <a:pt x="0" y="4"/>
                    </a:cubicBezTo>
                    <a:cubicBezTo>
                      <a:pt x="0" y="2"/>
                      <a:pt x="2" y="0"/>
                      <a:pt x="3" y="0"/>
                    </a:cubicBezTo>
                    <a:cubicBezTo>
                      <a:pt x="274" y="0"/>
                      <a:pt x="274" y="0"/>
                      <a:pt x="274" y="0"/>
                    </a:cubicBezTo>
                    <a:cubicBezTo>
                      <a:pt x="275" y="0"/>
                      <a:pt x="277" y="2"/>
                      <a:pt x="277" y="4"/>
                    </a:cubicBezTo>
                    <a:cubicBezTo>
                      <a:pt x="277" y="7"/>
                      <a:pt x="275" y="8"/>
                      <a:pt x="274" y="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99" name="Google Shape;499;p28"/>
              <p:cNvSpPr/>
              <p:nvPr/>
            </p:nvSpPr>
            <p:spPr>
              <a:xfrm>
                <a:off x="6259731" y="1806769"/>
                <a:ext cx="867947" cy="25944"/>
              </a:xfrm>
              <a:custGeom>
                <a:avLst/>
                <a:gdLst/>
                <a:ahLst/>
                <a:cxnLst/>
                <a:rect l="l" t="t" r="r" b="b"/>
                <a:pathLst>
                  <a:path w="277" h="8" extrusionOk="0">
                    <a:moveTo>
                      <a:pt x="274" y="8"/>
                    </a:moveTo>
                    <a:cubicBezTo>
                      <a:pt x="3" y="8"/>
                      <a:pt x="3" y="8"/>
                      <a:pt x="3" y="8"/>
                    </a:cubicBezTo>
                    <a:cubicBezTo>
                      <a:pt x="2" y="8"/>
                      <a:pt x="0" y="7"/>
                      <a:pt x="0" y="4"/>
                    </a:cubicBezTo>
                    <a:cubicBezTo>
                      <a:pt x="0" y="2"/>
                      <a:pt x="2" y="0"/>
                      <a:pt x="3" y="0"/>
                    </a:cubicBezTo>
                    <a:cubicBezTo>
                      <a:pt x="274" y="0"/>
                      <a:pt x="274" y="0"/>
                      <a:pt x="274" y="0"/>
                    </a:cubicBezTo>
                    <a:cubicBezTo>
                      <a:pt x="275" y="0"/>
                      <a:pt x="277" y="2"/>
                      <a:pt x="277" y="4"/>
                    </a:cubicBezTo>
                    <a:cubicBezTo>
                      <a:pt x="277" y="7"/>
                      <a:pt x="275" y="8"/>
                      <a:pt x="274" y="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00" name="Google Shape;500;p28"/>
              <p:cNvSpPr/>
              <p:nvPr/>
            </p:nvSpPr>
            <p:spPr>
              <a:xfrm>
                <a:off x="6259731" y="1901112"/>
                <a:ext cx="867947" cy="25944"/>
              </a:xfrm>
              <a:custGeom>
                <a:avLst/>
                <a:gdLst/>
                <a:ahLst/>
                <a:cxnLst/>
                <a:rect l="l" t="t" r="r" b="b"/>
                <a:pathLst>
                  <a:path w="277" h="8" extrusionOk="0">
                    <a:moveTo>
                      <a:pt x="274" y="8"/>
                    </a:moveTo>
                    <a:cubicBezTo>
                      <a:pt x="3" y="8"/>
                      <a:pt x="3" y="8"/>
                      <a:pt x="3" y="8"/>
                    </a:cubicBezTo>
                    <a:cubicBezTo>
                      <a:pt x="2" y="8"/>
                      <a:pt x="0" y="6"/>
                      <a:pt x="0" y="4"/>
                    </a:cubicBezTo>
                    <a:cubicBezTo>
                      <a:pt x="0" y="2"/>
                      <a:pt x="2" y="0"/>
                      <a:pt x="3" y="0"/>
                    </a:cubicBezTo>
                    <a:cubicBezTo>
                      <a:pt x="274" y="0"/>
                      <a:pt x="274" y="0"/>
                      <a:pt x="274" y="0"/>
                    </a:cubicBezTo>
                    <a:cubicBezTo>
                      <a:pt x="275" y="0"/>
                      <a:pt x="277" y="2"/>
                      <a:pt x="277" y="4"/>
                    </a:cubicBezTo>
                    <a:cubicBezTo>
                      <a:pt x="277" y="6"/>
                      <a:pt x="275" y="8"/>
                      <a:pt x="274" y="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501" name="Google Shape;501;p28"/>
            <p:cNvGrpSpPr/>
            <p:nvPr/>
          </p:nvGrpSpPr>
          <p:grpSpPr>
            <a:xfrm>
              <a:off x="5510716" y="1004299"/>
              <a:ext cx="480545" cy="481555"/>
              <a:chOff x="5471892" y="3290059"/>
              <a:chExt cx="174300" cy="174654"/>
            </a:xfrm>
          </p:grpSpPr>
          <p:sp>
            <p:nvSpPr>
              <p:cNvPr id="502" name="Google Shape;502;p28"/>
              <p:cNvSpPr/>
              <p:nvPr/>
            </p:nvSpPr>
            <p:spPr>
              <a:xfrm>
                <a:off x="5471892" y="3290059"/>
                <a:ext cx="174300" cy="1743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03" name="Google Shape;503;p28"/>
              <p:cNvSpPr/>
              <p:nvPr/>
            </p:nvSpPr>
            <p:spPr>
              <a:xfrm>
                <a:off x="5529353" y="3328218"/>
                <a:ext cx="58800" cy="5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04" name="Google Shape;504;p28"/>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505" name="Google Shape;505;p28"/>
            <p:cNvGrpSpPr/>
            <p:nvPr/>
          </p:nvGrpSpPr>
          <p:grpSpPr>
            <a:xfrm>
              <a:off x="6200806" y="813523"/>
              <a:ext cx="243759" cy="244271"/>
              <a:chOff x="5471892" y="3290059"/>
              <a:chExt cx="174300" cy="174654"/>
            </a:xfrm>
          </p:grpSpPr>
          <p:sp>
            <p:nvSpPr>
              <p:cNvPr id="506" name="Google Shape;506;p28"/>
              <p:cNvSpPr/>
              <p:nvPr/>
            </p:nvSpPr>
            <p:spPr>
              <a:xfrm>
                <a:off x="5471892" y="3290059"/>
                <a:ext cx="174300" cy="174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07" name="Google Shape;507;p28"/>
              <p:cNvSpPr/>
              <p:nvPr/>
            </p:nvSpPr>
            <p:spPr>
              <a:xfrm>
                <a:off x="5529353" y="3333831"/>
                <a:ext cx="58800" cy="576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08" name="Google Shape;508;p28"/>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509" name="Google Shape;509;p28"/>
            <p:cNvGrpSpPr/>
            <p:nvPr/>
          </p:nvGrpSpPr>
          <p:grpSpPr>
            <a:xfrm>
              <a:off x="5914207" y="2530897"/>
              <a:ext cx="372601" cy="373357"/>
              <a:chOff x="5471892" y="3290059"/>
              <a:chExt cx="174300" cy="174654"/>
            </a:xfrm>
          </p:grpSpPr>
          <p:sp>
            <p:nvSpPr>
              <p:cNvPr id="510" name="Google Shape;510;p28"/>
              <p:cNvSpPr/>
              <p:nvPr/>
            </p:nvSpPr>
            <p:spPr>
              <a:xfrm>
                <a:off x="5471892" y="3290059"/>
                <a:ext cx="174300" cy="174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11" name="Google Shape;511;p28"/>
              <p:cNvSpPr/>
              <p:nvPr/>
            </p:nvSpPr>
            <p:spPr>
              <a:xfrm>
                <a:off x="5529353" y="3333831"/>
                <a:ext cx="58800" cy="5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12" name="Google Shape;512;p28"/>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04"/>
        <p:cNvGrpSpPr/>
        <p:nvPr/>
      </p:nvGrpSpPr>
      <p:grpSpPr>
        <a:xfrm>
          <a:off x="0" y="0"/>
          <a:ext cx="0" cy="0"/>
          <a:chOff x="0" y="0"/>
          <a:chExt cx="0" cy="0"/>
        </a:xfrm>
      </p:grpSpPr>
      <p:sp>
        <p:nvSpPr>
          <p:cNvPr id="805" name="Google Shape;805;p34"/>
          <p:cNvSpPr txBox="1">
            <a:spLocks noGrp="1"/>
          </p:cNvSpPr>
          <p:nvPr>
            <p:ph type="subTitle" idx="1"/>
          </p:nvPr>
        </p:nvSpPr>
        <p:spPr>
          <a:xfrm>
            <a:off x="1671175" y="1090975"/>
            <a:ext cx="4615500" cy="418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What is ChatBot??</a:t>
            </a:r>
            <a:endParaRPr dirty="0"/>
          </a:p>
        </p:txBody>
      </p:sp>
      <p:sp>
        <p:nvSpPr>
          <p:cNvPr id="806" name="Google Shape;806;p34"/>
          <p:cNvSpPr txBox="1">
            <a:spLocks noGrp="1"/>
          </p:cNvSpPr>
          <p:nvPr>
            <p:ph type="subTitle" idx="5"/>
          </p:nvPr>
        </p:nvSpPr>
        <p:spPr>
          <a:xfrm>
            <a:off x="1671180" y="2303138"/>
            <a:ext cx="4615500" cy="418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Use</a:t>
            </a:r>
            <a:endParaRPr dirty="0"/>
          </a:p>
        </p:txBody>
      </p:sp>
      <p:sp>
        <p:nvSpPr>
          <p:cNvPr id="807" name="Google Shape;807;p34"/>
          <p:cNvSpPr txBox="1">
            <a:spLocks noGrp="1"/>
          </p:cNvSpPr>
          <p:nvPr>
            <p:ph type="subTitle" idx="6"/>
          </p:nvPr>
        </p:nvSpPr>
        <p:spPr>
          <a:xfrm>
            <a:off x="1671175" y="3586865"/>
            <a:ext cx="4615500" cy="418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Advantage</a:t>
            </a:r>
            <a:endParaRPr dirty="0"/>
          </a:p>
        </p:txBody>
      </p:sp>
      <p:sp>
        <p:nvSpPr>
          <p:cNvPr id="808" name="Google Shape;808;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CHATBOT</a:t>
            </a:r>
            <a:endParaRPr dirty="0"/>
          </a:p>
        </p:txBody>
      </p:sp>
      <p:sp>
        <p:nvSpPr>
          <p:cNvPr id="809" name="Google Shape;809;p34"/>
          <p:cNvSpPr txBox="1">
            <a:spLocks noGrp="1"/>
          </p:cNvSpPr>
          <p:nvPr>
            <p:ph type="subTitle" idx="2"/>
          </p:nvPr>
        </p:nvSpPr>
        <p:spPr>
          <a:xfrm>
            <a:off x="1671175" y="1509175"/>
            <a:ext cx="4615500" cy="6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 chatbot is an AI-powered software program designed to simulate conversation with users, providing automated responses and assistance in various applications and platforms</a:t>
            </a:r>
            <a:endParaRPr dirty="0"/>
          </a:p>
        </p:txBody>
      </p:sp>
      <p:sp>
        <p:nvSpPr>
          <p:cNvPr id="810" name="Google Shape;810;p34"/>
          <p:cNvSpPr txBox="1">
            <a:spLocks noGrp="1"/>
          </p:cNvSpPr>
          <p:nvPr>
            <p:ph type="subTitle" idx="3"/>
          </p:nvPr>
        </p:nvSpPr>
        <p:spPr>
          <a:xfrm>
            <a:off x="1671174" y="2721353"/>
            <a:ext cx="4710789" cy="83583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Chatbots streamline customer service, provide instant responses, automate tasks, gather feedback, assist with inquiries, deliver personalized experiences, and enhance user engagement across platforms. </a:t>
            </a:r>
          </a:p>
          <a:p>
            <a:pPr marL="0" lvl="0" indent="0" algn="l" rtl="0">
              <a:spcBef>
                <a:spcPts val="0"/>
              </a:spcBef>
              <a:spcAft>
                <a:spcPts val="0"/>
              </a:spcAft>
              <a:buNone/>
            </a:pPr>
            <a:endParaRPr lang="en-US" dirty="0"/>
          </a:p>
        </p:txBody>
      </p:sp>
      <p:sp>
        <p:nvSpPr>
          <p:cNvPr id="811" name="Google Shape;811;p34"/>
          <p:cNvSpPr txBox="1">
            <a:spLocks noGrp="1"/>
          </p:cNvSpPr>
          <p:nvPr>
            <p:ph type="subTitle" idx="4"/>
          </p:nvPr>
        </p:nvSpPr>
        <p:spPr>
          <a:xfrm>
            <a:off x="1671175" y="3933500"/>
            <a:ext cx="4615500" cy="6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Chatbots offer 24/7 availability, handle repetitive queries, scale customer support, provide instant responses, collect data, and enhance user experience efficiently. </a:t>
            </a:r>
            <a:endParaRPr dirty="0"/>
          </a:p>
        </p:txBody>
      </p:sp>
      <p:sp>
        <p:nvSpPr>
          <p:cNvPr id="812" name="Google Shape;812;p34"/>
          <p:cNvSpPr txBox="1">
            <a:spLocks noGrp="1"/>
          </p:cNvSpPr>
          <p:nvPr>
            <p:ph type="title" idx="4294967295"/>
          </p:nvPr>
        </p:nvSpPr>
        <p:spPr>
          <a:xfrm>
            <a:off x="748925" y="1216333"/>
            <a:ext cx="663496" cy="418200"/>
          </a:xfrm>
          <a:prstGeom prst="rect">
            <a:avLst/>
          </a:prstGeom>
          <a:solidFill>
            <a:schemeClr val="accent3"/>
          </a:solidFill>
          <a:ln w="762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1"/>
                </a:solidFill>
              </a:rPr>
              <a:t>01</a:t>
            </a:r>
            <a:endParaRPr dirty="0">
              <a:solidFill>
                <a:schemeClr val="lt1"/>
              </a:solidFill>
            </a:endParaRPr>
          </a:p>
        </p:txBody>
      </p:sp>
      <p:sp>
        <p:nvSpPr>
          <p:cNvPr id="813" name="Google Shape;813;p34"/>
          <p:cNvSpPr txBox="1">
            <a:spLocks noGrp="1"/>
          </p:cNvSpPr>
          <p:nvPr>
            <p:ph type="title" idx="4294967295"/>
          </p:nvPr>
        </p:nvSpPr>
        <p:spPr>
          <a:xfrm>
            <a:off x="748925" y="2425746"/>
            <a:ext cx="734700" cy="367565"/>
          </a:xfrm>
          <a:prstGeom prst="rect">
            <a:avLst/>
          </a:prstGeom>
          <a:solidFill>
            <a:schemeClr val="accent3"/>
          </a:solidFill>
          <a:ln w="762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1"/>
                </a:solidFill>
              </a:rPr>
              <a:t>02</a:t>
            </a:r>
            <a:endParaRPr dirty="0">
              <a:solidFill>
                <a:schemeClr val="lt1"/>
              </a:solidFill>
            </a:endParaRPr>
          </a:p>
        </p:txBody>
      </p:sp>
      <p:sp>
        <p:nvSpPr>
          <p:cNvPr id="814" name="Google Shape;814;p34"/>
          <p:cNvSpPr txBox="1">
            <a:spLocks noGrp="1"/>
          </p:cNvSpPr>
          <p:nvPr>
            <p:ph type="title" idx="4294967295"/>
          </p:nvPr>
        </p:nvSpPr>
        <p:spPr>
          <a:xfrm>
            <a:off x="748925" y="3635158"/>
            <a:ext cx="698416" cy="418200"/>
          </a:xfrm>
          <a:prstGeom prst="rect">
            <a:avLst/>
          </a:prstGeom>
          <a:solidFill>
            <a:schemeClr val="accent3"/>
          </a:solidFill>
          <a:ln w="762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rPr>
              <a:t>03</a:t>
            </a:r>
            <a:endParaRPr dirty="0">
              <a:solidFill>
                <a:schemeClr val="lt1"/>
              </a:solidFill>
            </a:endParaRPr>
          </a:p>
        </p:txBody>
      </p:sp>
      <p:grpSp>
        <p:nvGrpSpPr>
          <p:cNvPr id="815" name="Google Shape;815;p34"/>
          <p:cNvGrpSpPr/>
          <p:nvPr/>
        </p:nvGrpSpPr>
        <p:grpSpPr>
          <a:xfrm>
            <a:off x="6774006" y="1719388"/>
            <a:ext cx="1654854" cy="2546966"/>
            <a:chOff x="-2626734" y="1577166"/>
            <a:chExt cx="1108260" cy="1705710"/>
          </a:xfrm>
        </p:grpSpPr>
        <p:sp>
          <p:nvSpPr>
            <p:cNvPr id="816" name="Google Shape;816;p34"/>
            <p:cNvSpPr/>
            <p:nvPr/>
          </p:nvSpPr>
          <p:spPr>
            <a:xfrm>
              <a:off x="-2479900" y="2441376"/>
              <a:ext cx="841500" cy="841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ato"/>
                <a:ea typeface="Lato"/>
                <a:cs typeface="Lato"/>
                <a:sym typeface="Lato"/>
              </a:endParaRPr>
            </a:p>
          </p:txBody>
        </p:sp>
        <p:grpSp>
          <p:nvGrpSpPr>
            <p:cNvPr id="817" name="Google Shape;817;p34"/>
            <p:cNvGrpSpPr/>
            <p:nvPr/>
          </p:nvGrpSpPr>
          <p:grpSpPr>
            <a:xfrm>
              <a:off x="-2626734" y="1577166"/>
              <a:ext cx="1108260" cy="1631632"/>
              <a:chOff x="-2613198" y="1538012"/>
              <a:chExt cx="1108260" cy="1631632"/>
            </a:xfrm>
          </p:grpSpPr>
          <p:sp>
            <p:nvSpPr>
              <p:cNvPr id="818" name="Google Shape;818;p34"/>
              <p:cNvSpPr/>
              <p:nvPr/>
            </p:nvSpPr>
            <p:spPr>
              <a:xfrm>
                <a:off x="-2400038" y="2472972"/>
                <a:ext cx="698400" cy="696600"/>
              </a:xfrm>
              <a:prstGeom prst="ellipse">
                <a:avLst/>
              </a:prstGeom>
              <a:solidFill>
                <a:srgbClr val="FFFFFF">
                  <a:alpha val="4063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19" name="Google Shape;819;p34"/>
              <p:cNvSpPr/>
              <p:nvPr/>
            </p:nvSpPr>
            <p:spPr>
              <a:xfrm>
                <a:off x="-2588936" y="2378523"/>
                <a:ext cx="408125" cy="559763"/>
              </a:xfrm>
              <a:custGeom>
                <a:avLst/>
                <a:gdLst/>
                <a:ahLst/>
                <a:cxnLst/>
                <a:rect l="l" t="t" r="r" b="b"/>
                <a:pathLst>
                  <a:path w="199" h="273" extrusionOk="0">
                    <a:moveTo>
                      <a:pt x="66" y="22"/>
                    </a:moveTo>
                    <a:cubicBezTo>
                      <a:pt x="66" y="22"/>
                      <a:pt x="64" y="27"/>
                      <a:pt x="60" y="36"/>
                    </a:cubicBezTo>
                    <a:cubicBezTo>
                      <a:pt x="56" y="45"/>
                      <a:pt x="51" y="58"/>
                      <a:pt x="45" y="73"/>
                    </a:cubicBezTo>
                    <a:cubicBezTo>
                      <a:pt x="40" y="88"/>
                      <a:pt x="35" y="107"/>
                      <a:pt x="32" y="126"/>
                    </a:cubicBezTo>
                    <a:cubicBezTo>
                      <a:pt x="31" y="135"/>
                      <a:pt x="31" y="145"/>
                      <a:pt x="32" y="155"/>
                    </a:cubicBezTo>
                    <a:cubicBezTo>
                      <a:pt x="33" y="164"/>
                      <a:pt x="35" y="174"/>
                      <a:pt x="39" y="183"/>
                    </a:cubicBezTo>
                    <a:cubicBezTo>
                      <a:pt x="39" y="183"/>
                      <a:pt x="39" y="183"/>
                      <a:pt x="39" y="183"/>
                    </a:cubicBezTo>
                    <a:cubicBezTo>
                      <a:pt x="39" y="183"/>
                      <a:pt x="39" y="183"/>
                      <a:pt x="39" y="183"/>
                    </a:cubicBezTo>
                    <a:cubicBezTo>
                      <a:pt x="39" y="183"/>
                      <a:pt x="39" y="184"/>
                      <a:pt x="39" y="183"/>
                    </a:cubicBezTo>
                    <a:cubicBezTo>
                      <a:pt x="39" y="183"/>
                      <a:pt x="39" y="183"/>
                      <a:pt x="39" y="183"/>
                    </a:cubicBezTo>
                    <a:cubicBezTo>
                      <a:pt x="40" y="184"/>
                      <a:pt x="40" y="184"/>
                      <a:pt x="40" y="184"/>
                    </a:cubicBezTo>
                    <a:cubicBezTo>
                      <a:pt x="41" y="186"/>
                      <a:pt x="41" y="186"/>
                      <a:pt x="41" y="186"/>
                    </a:cubicBezTo>
                    <a:cubicBezTo>
                      <a:pt x="41" y="187"/>
                      <a:pt x="42" y="189"/>
                      <a:pt x="42" y="189"/>
                    </a:cubicBezTo>
                    <a:cubicBezTo>
                      <a:pt x="44" y="192"/>
                      <a:pt x="44" y="192"/>
                      <a:pt x="44" y="192"/>
                    </a:cubicBezTo>
                    <a:cubicBezTo>
                      <a:pt x="44" y="193"/>
                      <a:pt x="45" y="194"/>
                      <a:pt x="46" y="195"/>
                    </a:cubicBezTo>
                    <a:cubicBezTo>
                      <a:pt x="48" y="199"/>
                      <a:pt x="51" y="202"/>
                      <a:pt x="54" y="205"/>
                    </a:cubicBezTo>
                    <a:cubicBezTo>
                      <a:pt x="61" y="212"/>
                      <a:pt x="68" y="217"/>
                      <a:pt x="76" y="221"/>
                    </a:cubicBezTo>
                    <a:cubicBezTo>
                      <a:pt x="93" y="229"/>
                      <a:pt x="111" y="233"/>
                      <a:pt x="126" y="235"/>
                    </a:cubicBezTo>
                    <a:cubicBezTo>
                      <a:pt x="141" y="237"/>
                      <a:pt x="155" y="237"/>
                      <a:pt x="164" y="237"/>
                    </a:cubicBezTo>
                    <a:cubicBezTo>
                      <a:pt x="168" y="237"/>
                      <a:pt x="172" y="236"/>
                      <a:pt x="175" y="236"/>
                    </a:cubicBezTo>
                    <a:cubicBezTo>
                      <a:pt x="177" y="236"/>
                      <a:pt x="178" y="236"/>
                      <a:pt x="178" y="236"/>
                    </a:cubicBezTo>
                    <a:cubicBezTo>
                      <a:pt x="179" y="236"/>
                      <a:pt x="179" y="236"/>
                      <a:pt x="179" y="236"/>
                    </a:cubicBezTo>
                    <a:cubicBezTo>
                      <a:pt x="188" y="235"/>
                      <a:pt x="197" y="242"/>
                      <a:pt x="198" y="252"/>
                    </a:cubicBezTo>
                    <a:cubicBezTo>
                      <a:pt x="199" y="262"/>
                      <a:pt x="192" y="271"/>
                      <a:pt x="182" y="272"/>
                    </a:cubicBezTo>
                    <a:cubicBezTo>
                      <a:pt x="182" y="272"/>
                      <a:pt x="182" y="272"/>
                      <a:pt x="181" y="272"/>
                    </a:cubicBezTo>
                    <a:cubicBezTo>
                      <a:pt x="181" y="272"/>
                      <a:pt x="180" y="272"/>
                      <a:pt x="177" y="272"/>
                    </a:cubicBezTo>
                    <a:cubicBezTo>
                      <a:pt x="174" y="272"/>
                      <a:pt x="170" y="272"/>
                      <a:pt x="165" y="272"/>
                    </a:cubicBezTo>
                    <a:cubicBezTo>
                      <a:pt x="154" y="273"/>
                      <a:pt x="139" y="272"/>
                      <a:pt x="121" y="270"/>
                    </a:cubicBezTo>
                    <a:cubicBezTo>
                      <a:pt x="112" y="268"/>
                      <a:pt x="103" y="266"/>
                      <a:pt x="92" y="264"/>
                    </a:cubicBezTo>
                    <a:cubicBezTo>
                      <a:pt x="82" y="261"/>
                      <a:pt x="71" y="256"/>
                      <a:pt x="61" y="251"/>
                    </a:cubicBezTo>
                    <a:cubicBezTo>
                      <a:pt x="50" y="245"/>
                      <a:pt x="40" y="238"/>
                      <a:pt x="31" y="228"/>
                    </a:cubicBezTo>
                    <a:cubicBezTo>
                      <a:pt x="26" y="223"/>
                      <a:pt x="22" y="218"/>
                      <a:pt x="19" y="213"/>
                    </a:cubicBezTo>
                    <a:cubicBezTo>
                      <a:pt x="18" y="211"/>
                      <a:pt x="17" y="210"/>
                      <a:pt x="16" y="208"/>
                    </a:cubicBezTo>
                    <a:cubicBezTo>
                      <a:pt x="13" y="204"/>
                      <a:pt x="13" y="204"/>
                      <a:pt x="13" y="204"/>
                    </a:cubicBezTo>
                    <a:cubicBezTo>
                      <a:pt x="12" y="202"/>
                      <a:pt x="12" y="201"/>
                      <a:pt x="11" y="199"/>
                    </a:cubicBezTo>
                    <a:cubicBezTo>
                      <a:pt x="11" y="198"/>
                      <a:pt x="11" y="198"/>
                      <a:pt x="11" y="198"/>
                    </a:cubicBezTo>
                    <a:cubicBezTo>
                      <a:pt x="10" y="197"/>
                      <a:pt x="10" y="197"/>
                      <a:pt x="10" y="197"/>
                    </a:cubicBezTo>
                    <a:cubicBezTo>
                      <a:pt x="10" y="196"/>
                      <a:pt x="10" y="196"/>
                      <a:pt x="10" y="196"/>
                    </a:cubicBezTo>
                    <a:cubicBezTo>
                      <a:pt x="10" y="196"/>
                      <a:pt x="10" y="196"/>
                      <a:pt x="10" y="196"/>
                    </a:cubicBezTo>
                    <a:cubicBezTo>
                      <a:pt x="9" y="195"/>
                      <a:pt x="9" y="195"/>
                      <a:pt x="9" y="195"/>
                    </a:cubicBezTo>
                    <a:cubicBezTo>
                      <a:pt x="5" y="183"/>
                      <a:pt x="2" y="170"/>
                      <a:pt x="1" y="158"/>
                    </a:cubicBezTo>
                    <a:cubicBezTo>
                      <a:pt x="0" y="145"/>
                      <a:pt x="0" y="133"/>
                      <a:pt x="2" y="122"/>
                    </a:cubicBezTo>
                    <a:cubicBezTo>
                      <a:pt x="5" y="99"/>
                      <a:pt x="12" y="79"/>
                      <a:pt x="18" y="63"/>
                    </a:cubicBezTo>
                    <a:cubicBezTo>
                      <a:pt x="24" y="47"/>
                      <a:pt x="30" y="34"/>
                      <a:pt x="34" y="25"/>
                    </a:cubicBezTo>
                    <a:cubicBezTo>
                      <a:pt x="38" y="15"/>
                      <a:pt x="40" y="10"/>
                      <a:pt x="40" y="10"/>
                    </a:cubicBezTo>
                    <a:cubicBezTo>
                      <a:pt x="43" y="3"/>
                      <a:pt x="52" y="0"/>
                      <a:pt x="59" y="3"/>
                    </a:cubicBezTo>
                    <a:cubicBezTo>
                      <a:pt x="66" y="6"/>
                      <a:pt x="69" y="14"/>
                      <a:pt x="66" y="21"/>
                    </a:cubicBezTo>
                    <a:lnTo>
                      <a:pt x="66" y="2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20" name="Google Shape;820;p34"/>
              <p:cNvSpPr/>
              <p:nvPr/>
            </p:nvSpPr>
            <p:spPr>
              <a:xfrm>
                <a:off x="-2517016" y="2362060"/>
                <a:ext cx="90117" cy="67588"/>
              </a:xfrm>
              <a:custGeom>
                <a:avLst/>
                <a:gdLst/>
                <a:ahLst/>
                <a:cxnLst/>
                <a:rect l="l" t="t" r="r" b="b"/>
                <a:pathLst>
                  <a:path w="44" h="33" extrusionOk="0">
                    <a:moveTo>
                      <a:pt x="15" y="1"/>
                    </a:moveTo>
                    <a:cubicBezTo>
                      <a:pt x="13" y="0"/>
                      <a:pt x="12" y="0"/>
                      <a:pt x="10" y="0"/>
                    </a:cubicBezTo>
                    <a:cubicBezTo>
                      <a:pt x="6" y="0"/>
                      <a:pt x="3" y="2"/>
                      <a:pt x="2" y="5"/>
                    </a:cubicBezTo>
                    <a:cubicBezTo>
                      <a:pt x="0" y="8"/>
                      <a:pt x="0" y="12"/>
                      <a:pt x="2" y="15"/>
                    </a:cubicBezTo>
                    <a:cubicBezTo>
                      <a:pt x="3" y="18"/>
                      <a:pt x="5" y="20"/>
                      <a:pt x="9" y="22"/>
                    </a:cubicBezTo>
                    <a:cubicBezTo>
                      <a:pt x="13" y="24"/>
                      <a:pt x="18" y="26"/>
                      <a:pt x="23" y="28"/>
                    </a:cubicBezTo>
                    <a:cubicBezTo>
                      <a:pt x="25" y="29"/>
                      <a:pt x="28" y="30"/>
                      <a:pt x="31" y="31"/>
                    </a:cubicBezTo>
                    <a:cubicBezTo>
                      <a:pt x="36" y="33"/>
                      <a:pt x="41" y="30"/>
                      <a:pt x="43" y="25"/>
                    </a:cubicBezTo>
                    <a:cubicBezTo>
                      <a:pt x="44" y="23"/>
                      <a:pt x="44" y="20"/>
                      <a:pt x="43" y="17"/>
                    </a:cubicBezTo>
                    <a:cubicBezTo>
                      <a:pt x="41" y="14"/>
                      <a:pt x="39" y="13"/>
                      <a:pt x="36" y="11"/>
                    </a:cubicBezTo>
                    <a:cubicBezTo>
                      <a:pt x="31" y="8"/>
                      <a:pt x="25" y="5"/>
                      <a:pt x="20" y="3"/>
                    </a:cubicBezTo>
                    <a:cubicBezTo>
                      <a:pt x="18" y="2"/>
                      <a:pt x="17" y="2"/>
                      <a:pt x="15" y="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21" name="Google Shape;821;p34"/>
              <p:cNvSpPr/>
              <p:nvPr/>
            </p:nvSpPr>
            <p:spPr>
              <a:xfrm>
                <a:off x="-2527414" y="2232950"/>
                <a:ext cx="182833" cy="169835"/>
              </a:xfrm>
              <a:custGeom>
                <a:avLst/>
                <a:gdLst/>
                <a:ahLst/>
                <a:cxnLst/>
                <a:rect l="l" t="t" r="r" b="b"/>
                <a:pathLst>
                  <a:path w="89" h="83" extrusionOk="0">
                    <a:moveTo>
                      <a:pt x="28" y="73"/>
                    </a:moveTo>
                    <a:cubicBezTo>
                      <a:pt x="8" y="62"/>
                      <a:pt x="0" y="38"/>
                      <a:pt x="10" y="17"/>
                    </a:cubicBezTo>
                    <a:cubicBezTo>
                      <a:pt x="14" y="10"/>
                      <a:pt x="20" y="4"/>
                      <a:pt x="28" y="0"/>
                    </a:cubicBezTo>
                    <a:cubicBezTo>
                      <a:pt x="39" y="21"/>
                      <a:pt x="39" y="21"/>
                      <a:pt x="39" y="21"/>
                    </a:cubicBezTo>
                    <a:cubicBezTo>
                      <a:pt x="36" y="23"/>
                      <a:pt x="33" y="25"/>
                      <a:pt x="32" y="28"/>
                    </a:cubicBezTo>
                    <a:cubicBezTo>
                      <a:pt x="27" y="37"/>
                      <a:pt x="31" y="47"/>
                      <a:pt x="39" y="51"/>
                    </a:cubicBezTo>
                    <a:cubicBezTo>
                      <a:pt x="47" y="56"/>
                      <a:pt x="58" y="52"/>
                      <a:pt x="62" y="44"/>
                    </a:cubicBezTo>
                    <a:cubicBezTo>
                      <a:pt x="64" y="41"/>
                      <a:pt x="64" y="37"/>
                      <a:pt x="64" y="34"/>
                    </a:cubicBezTo>
                    <a:cubicBezTo>
                      <a:pt x="87" y="30"/>
                      <a:pt x="87" y="30"/>
                      <a:pt x="87" y="30"/>
                    </a:cubicBezTo>
                    <a:cubicBezTo>
                      <a:pt x="89" y="38"/>
                      <a:pt x="87" y="47"/>
                      <a:pt x="83" y="55"/>
                    </a:cubicBezTo>
                    <a:cubicBezTo>
                      <a:pt x="73" y="75"/>
                      <a:pt x="48" y="83"/>
                      <a:pt x="28" y="7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22" name="Google Shape;822;p34"/>
              <p:cNvSpPr/>
              <p:nvPr/>
            </p:nvSpPr>
            <p:spPr>
              <a:xfrm>
                <a:off x="-2566407" y="2453909"/>
                <a:ext cx="112646" cy="55456"/>
              </a:xfrm>
              <a:custGeom>
                <a:avLst/>
                <a:gdLst/>
                <a:ahLst/>
                <a:cxnLst/>
                <a:rect l="l" t="t" r="r" b="b"/>
                <a:pathLst>
                  <a:path w="55" h="27" extrusionOk="0">
                    <a:moveTo>
                      <a:pt x="0" y="6"/>
                    </a:moveTo>
                    <a:cubicBezTo>
                      <a:pt x="0" y="4"/>
                      <a:pt x="1" y="2"/>
                      <a:pt x="2" y="0"/>
                    </a:cubicBezTo>
                    <a:cubicBezTo>
                      <a:pt x="55" y="21"/>
                      <a:pt x="55" y="21"/>
                      <a:pt x="55" y="21"/>
                    </a:cubicBezTo>
                    <a:cubicBezTo>
                      <a:pt x="54" y="23"/>
                      <a:pt x="53" y="25"/>
                      <a:pt x="53" y="27"/>
                    </a:cubicBezTo>
                    <a:lnTo>
                      <a:pt x="0" y="6"/>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23" name="Google Shape;823;p34"/>
              <p:cNvSpPr/>
              <p:nvPr/>
            </p:nvSpPr>
            <p:spPr>
              <a:xfrm>
                <a:off x="-2595002" y="2536227"/>
                <a:ext cx="114379" cy="46791"/>
              </a:xfrm>
              <a:custGeom>
                <a:avLst/>
                <a:gdLst/>
                <a:ahLst/>
                <a:cxnLst/>
                <a:rect l="l" t="t" r="r" b="b"/>
                <a:pathLst>
                  <a:path w="132" h="54" extrusionOk="0">
                    <a:moveTo>
                      <a:pt x="0" y="16"/>
                    </a:moveTo>
                    <a:lnTo>
                      <a:pt x="2" y="0"/>
                    </a:lnTo>
                    <a:lnTo>
                      <a:pt x="132" y="40"/>
                    </a:lnTo>
                    <a:lnTo>
                      <a:pt x="128" y="54"/>
                    </a:lnTo>
                    <a:lnTo>
                      <a:pt x="0" y="16"/>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24" name="Google Shape;824;p34"/>
              <p:cNvSpPr/>
              <p:nvPr/>
            </p:nvSpPr>
            <p:spPr>
              <a:xfrm>
                <a:off x="-2613198" y="2628077"/>
                <a:ext cx="116979" cy="25129"/>
              </a:xfrm>
              <a:custGeom>
                <a:avLst/>
                <a:gdLst/>
                <a:ahLst/>
                <a:cxnLst/>
                <a:rect l="l" t="t" r="r" b="b"/>
                <a:pathLst>
                  <a:path w="57" h="12" extrusionOk="0">
                    <a:moveTo>
                      <a:pt x="0" y="8"/>
                    </a:moveTo>
                    <a:cubicBezTo>
                      <a:pt x="0" y="5"/>
                      <a:pt x="0" y="3"/>
                      <a:pt x="1" y="0"/>
                    </a:cubicBezTo>
                    <a:cubicBezTo>
                      <a:pt x="57" y="7"/>
                      <a:pt x="57" y="7"/>
                      <a:pt x="57" y="7"/>
                    </a:cubicBezTo>
                    <a:cubicBezTo>
                      <a:pt x="57" y="9"/>
                      <a:pt x="57" y="11"/>
                      <a:pt x="57" y="12"/>
                    </a:cubicBezTo>
                    <a:lnTo>
                      <a:pt x="0"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25" name="Google Shape;825;p34"/>
              <p:cNvSpPr/>
              <p:nvPr/>
            </p:nvSpPr>
            <p:spPr>
              <a:xfrm>
                <a:off x="-2608866" y="2708662"/>
                <a:ext cx="116112" cy="36393"/>
              </a:xfrm>
              <a:custGeom>
                <a:avLst/>
                <a:gdLst/>
                <a:ahLst/>
                <a:cxnLst/>
                <a:rect l="l" t="t" r="r" b="b"/>
                <a:pathLst>
                  <a:path w="57" h="18" extrusionOk="0">
                    <a:moveTo>
                      <a:pt x="1" y="18"/>
                    </a:moveTo>
                    <a:cubicBezTo>
                      <a:pt x="1" y="15"/>
                      <a:pt x="0" y="13"/>
                      <a:pt x="0" y="10"/>
                    </a:cubicBezTo>
                    <a:cubicBezTo>
                      <a:pt x="56" y="0"/>
                      <a:pt x="56" y="0"/>
                      <a:pt x="56" y="0"/>
                    </a:cubicBezTo>
                    <a:cubicBezTo>
                      <a:pt x="56" y="2"/>
                      <a:pt x="56" y="3"/>
                      <a:pt x="57" y="5"/>
                    </a:cubicBezTo>
                    <a:lnTo>
                      <a:pt x="1" y="1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26" name="Google Shape;826;p34"/>
              <p:cNvSpPr/>
              <p:nvPr/>
            </p:nvSpPr>
            <p:spPr>
              <a:xfrm>
                <a:off x="-2570739" y="2764119"/>
                <a:ext cx="103114" cy="79718"/>
              </a:xfrm>
              <a:custGeom>
                <a:avLst/>
                <a:gdLst/>
                <a:ahLst/>
                <a:cxnLst/>
                <a:rect l="l" t="t" r="r" b="b"/>
                <a:pathLst>
                  <a:path w="119" h="92" extrusionOk="0">
                    <a:moveTo>
                      <a:pt x="12" y="92"/>
                    </a:moveTo>
                    <a:lnTo>
                      <a:pt x="0" y="75"/>
                    </a:lnTo>
                    <a:lnTo>
                      <a:pt x="112" y="0"/>
                    </a:lnTo>
                    <a:lnTo>
                      <a:pt x="119" y="9"/>
                    </a:lnTo>
                    <a:lnTo>
                      <a:pt x="12" y="9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27" name="Google Shape;827;p34"/>
              <p:cNvSpPr/>
              <p:nvPr/>
            </p:nvSpPr>
            <p:spPr>
              <a:xfrm>
                <a:off x="-2494487" y="2804844"/>
                <a:ext cx="71920" cy="106581"/>
              </a:xfrm>
              <a:custGeom>
                <a:avLst/>
                <a:gdLst/>
                <a:ahLst/>
                <a:cxnLst/>
                <a:rect l="l" t="t" r="r" b="b"/>
                <a:pathLst>
                  <a:path w="35" h="52" extrusionOk="0">
                    <a:moveTo>
                      <a:pt x="7" y="52"/>
                    </a:moveTo>
                    <a:cubicBezTo>
                      <a:pt x="5" y="51"/>
                      <a:pt x="3" y="50"/>
                      <a:pt x="0" y="48"/>
                    </a:cubicBezTo>
                    <a:cubicBezTo>
                      <a:pt x="31" y="0"/>
                      <a:pt x="31" y="0"/>
                      <a:pt x="31" y="0"/>
                    </a:cubicBezTo>
                    <a:cubicBezTo>
                      <a:pt x="32" y="1"/>
                      <a:pt x="33" y="1"/>
                      <a:pt x="35" y="2"/>
                    </a:cubicBezTo>
                    <a:lnTo>
                      <a:pt x="7" y="5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28" name="Google Shape;828;p34"/>
              <p:cNvSpPr/>
              <p:nvPr/>
            </p:nvSpPr>
            <p:spPr>
              <a:xfrm>
                <a:off x="-2400038" y="2829106"/>
                <a:ext cx="40726" cy="116979"/>
              </a:xfrm>
              <a:custGeom>
                <a:avLst/>
                <a:gdLst/>
                <a:ahLst/>
                <a:cxnLst/>
                <a:rect l="l" t="t" r="r" b="b"/>
                <a:pathLst>
                  <a:path w="47" h="135" extrusionOk="0">
                    <a:moveTo>
                      <a:pt x="16" y="135"/>
                    </a:moveTo>
                    <a:lnTo>
                      <a:pt x="0" y="130"/>
                    </a:lnTo>
                    <a:lnTo>
                      <a:pt x="33" y="0"/>
                    </a:lnTo>
                    <a:lnTo>
                      <a:pt x="47" y="3"/>
                    </a:lnTo>
                    <a:lnTo>
                      <a:pt x="16" y="1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29" name="Google Shape;829;p34"/>
              <p:cNvSpPr/>
              <p:nvPr/>
            </p:nvSpPr>
            <p:spPr>
              <a:xfrm>
                <a:off x="-2308189" y="2841238"/>
                <a:ext cx="20796" cy="116979"/>
              </a:xfrm>
              <a:custGeom>
                <a:avLst/>
                <a:gdLst/>
                <a:ahLst/>
                <a:cxnLst/>
                <a:rect l="l" t="t" r="r" b="b"/>
                <a:pathLst>
                  <a:path w="24" h="135" extrusionOk="0">
                    <a:moveTo>
                      <a:pt x="17" y="135"/>
                    </a:moveTo>
                    <a:lnTo>
                      <a:pt x="0" y="135"/>
                    </a:lnTo>
                    <a:lnTo>
                      <a:pt x="10" y="0"/>
                    </a:lnTo>
                    <a:lnTo>
                      <a:pt x="24" y="0"/>
                    </a:lnTo>
                    <a:lnTo>
                      <a:pt x="17" y="1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30" name="Google Shape;830;p34"/>
              <p:cNvSpPr/>
              <p:nvPr/>
            </p:nvSpPr>
            <p:spPr>
              <a:xfrm>
                <a:off x="-2273528" y="2816975"/>
                <a:ext cx="86651" cy="176767"/>
              </a:xfrm>
              <a:custGeom>
                <a:avLst/>
                <a:gdLst/>
                <a:ahLst/>
                <a:cxnLst/>
                <a:rect l="l" t="t" r="r" b="b"/>
                <a:pathLst>
                  <a:path w="42" h="86" extrusionOk="0">
                    <a:moveTo>
                      <a:pt x="20" y="85"/>
                    </a:moveTo>
                    <a:cubicBezTo>
                      <a:pt x="20" y="86"/>
                      <a:pt x="13" y="80"/>
                      <a:pt x="12" y="79"/>
                    </a:cubicBezTo>
                    <a:cubicBezTo>
                      <a:pt x="9" y="75"/>
                      <a:pt x="7" y="72"/>
                      <a:pt x="5" y="68"/>
                    </a:cubicBezTo>
                    <a:cubicBezTo>
                      <a:pt x="1" y="59"/>
                      <a:pt x="0" y="50"/>
                      <a:pt x="1" y="42"/>
                    </a:cubicBezTo>
                    <a:cubicBezTo>
                      <a:pt x="3" y="20"/>
                      <a:pt x="20" y="3"/>
                      <a:pt x="42" y="0"/>
                    </a:cubicBezTo>
                    <a:cubicBezTo>
                      <a:pt x="42" y="0"/>
                      <a:pt x="20" y="84"/>
                      <a:pt x="20" y="8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31" name="Google Shape;831;p34"/>
              <p:cNvSpPr/>
              <p:nvPr/>
            </p:nvSpPr>
            <p:spPr>
              <a:xfrm>
                <a:off x="-1926926" y="2845570"/>
                <a:ext cx="213160" cy="148173"/>
              </a:xfrm>
              <a:custGeom>
                <a:avLst/>
                <a:gdLst/>
                <a:ahLst/>
                <a:cxnLst/>
                <a:rect l="l" t="t" r="r" b="b"/>
                <a:pathLst>
                  <a:path w="104" h="72" extrusionOk="0">
                    <a:moveTo>
                      <a:pt x="22" y="0"/>
                    </a:moveTo>
                    <a:cubicBezTo>
                      <a:pt x="11" y="0"/>
                      <a:pt x="2" y="7"/>
                      <a:pt x="1" y="17"/>
                    </a:cubicBezTo>
                    <a:cubicBezTo>
                      <a:pt x="0" y="28"/>
                      <a:pt x="8" y="37"/>
                      <a:pt x="18" y="38"/>
                    </a:cubicBezTo>
                    <a:cubicBezTo>
                      <a:pt x="33" y="39"/>
                      <a:pt x="76" y="48"/>
                      <a:pt x="88" y="72"/>
                    </a:cubicBezTo>
                    <a:cubicBezTo>
                      <a:pt x="88" y="72"/>
                      <a:pt x="88" y="72"/>
                      <a:pt x="88" y="72"/>
                    </a:cubicBezTo>
                    <a:cubicBezTo>
                      <a:pt x="95" y="60"/>
                      <a:pt x="101" y="47"/>
                      <a:pt x="104" y="33"/>
                    </a:cubicBezTo>
                    <a:cubicBezTo>
                      <a:pt x="75" y="6"/>
                      <a:pt x="28" y="1"/>
                      <a:pt x="2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32" name="Google Shape;832;p34"/>
              <p:cNvSpPr/>
              <p:nvPr/>
            </p:nvSpPr>
            <p:spPr>
              <a:xfrm>
                <a:off x="-1790018" y="2886296"/>
                <a:ext cx="49391" cy="74520"/>
              </a:xfrm>
              <a:custGeom>
                <a:avLst/>
                <a:gdLst/>
                <a:ahLst/>
                <a:cxnLst/>
                <a:rect l="l" t="t" r="r" b="b"/>
                <a:pathLst>
                  <a:path w="24" h="36" extrusionOk="0">
                    <a:moveTo>
                      <a:pt x="6" y="36"/>
                    </a:moveTo>
                    <a:cubicBezTo>
                      <a:pt x="3" y="35"/>
                      <a:pt x="2" y="34"/>
                      <a:pt x="0" y="32"/>
                    </a:cubicBezTo>
                    <a:cubicBezTo>
                      <a:pt x="19" y="0"/>
                      <a:pt x="19" y="0"/>
                      <a:pt x="19" y="0"/>
                    </a:cubicBezTo>
                    <a:cubicBezTo>
                      <a:pt x="20" y="1"/>
                      <a:pt x="23" y="2"/>
                      <a:pt x="24" y="3"/>
                    </a:cubicBezTo>
                    <a:lnTo>
                      <a:pt x="6" y="36"/>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33" name="Google Shape;833;p34"/>
              <p:cNvSpPr/>
              <p:nvPr/>
            </p:nvSpPr>
            <p:spPr>
              <a:xfrm>
                <a:off x="-1900064" y="2816975"/>
                <a:ext cx="87517" cy="176767"/>
              </a:xfrm>
              <a:custGeom>
                <a:avLst/>
                <a:gdLst/>
                <a:ahLst/>
                <a:cxnLst/>
                <a:rect l="l" t="t" r="r" b="b"/>
                <a:pathLst>
                  <a:path w="43" h="86" extrusionOk="0">
                    <a:moveTo>
                      <a:pt x="23" y="85"/>
                    </a:moveTo>
                    <a:cubicBezTo>
                      <a:pt x="23" y="86"/>
                      <a:pt x="30" y="80"/>
                      <a:pt x="31" y="79"/>
                    </a:cubicBezTo>
                    <a:cubicBezTo>
                      <a:pt x="34" y="75"/>
                      <a:pt x="36" y="72"/>
                      <a:pt x="38" y="68"/>
                    </a:cubicBezTo>
                    <a:cubicBezTo>
                      <a:pt x="41" y="59"/>
                      <a:pt x="43" y="50"/>
                      <a:pt x="42" y="42"/>
                    </a:cubicBezTo>
                    <a:cubicBezTo>
                      <a:pt x="39" y="20"/>
                      <a:pt x="22" y="3"/>
                      <a:pt x="0" y="0"/>
                    </a:cubicBezTo>
                    <a:cubicBezTo>
                      <a:pt x="0" y="0"/>
                      <a:pt x="22" y="84"/>
                      <a:pt x="23" y="8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34" name="Google Shape;834;p34"/>
              <p:cNvSpPr/>
              <p:nvPr/>
            </p:nvSpPr>
            <p:spPr>
              <a:xfrm>
                <a:off x="-2236268" y="2751121"/>
                <a:ext cx="384728" cy="418523"/>
              </a:xfrm>
              <a:custGeom>
                <a:avLst/>
                <a:gdLst/>
                <a:ahLst/>
                <a:cxnLst/>
                <a:rect l="l" t="t" r="r" b="b"/>
                <a:pathLst>
                  <a:path w="188" h="204" extrusionOk="0">
                    <a:moveTo>
                      <a:pt x="94" y="0"/>
                    </a:moveTo>
                    <a:cubicBezTo>
                      <a:pt x="42" y="0"/>
                      <a:pt x="0" y="42"/>
                      <a:pt x="0" y="94"/>
                    </a:cubicBezTo>
                    <a:cubicBezTo>
                      <a:pt x="0" y="178"/>
                      <a:pt x="0" y="178"/>
                      <a:pt x="0" y="178"/>
                    </a:cubicBezTo>
                    <a:cubicBezTo>
                      <a:pt x="27" y="195"/>
                      <a:pt x="57" y="204"/>
                      <a:pt x="91" y="204"/>
                    </a:cubicBezTo>
                    <a:cubicBezTo>
                      <a:pt x="127" y="204"/>
                      <a:pt x="161" y="193"/>
                      <a:pt x="188" y="173"/>
                    </a:cubicBezTo>
                    <a:cubicBezTo>
                      <a:pt x="188" y="94"/>
                      <a:pt x="188" y="94"/>
                      <a:pt x="188" y="94"/>
                    </a:cubicBezTo>
                    <a:cubicBezTo>
                      <a:pt x="188" y="42"/>
                      <a:pt x="146" y="0"/>
                      <a:pt x="9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35" name="Google Shape;835;p34"/>
              <p:cNvSpPr/>
              <p:nvPr/>
            </p:nvSpPr>
            <p:spPr>
              <a:xfrm>
                <a:off x="-2119290" y="2941752"/>
                <a:ext cx="136908" cy="227891"/>
              </a:xfrm>
              <a:custGeom>
                <a:avLst/>
                <a:gdLst/>
                <a:ahLst/>
                <a:cxnLst/>
                <a:rect l="l" t="t" r="r" b="b"/>
                <a:pathLst>
                  <a:path w="67" h="111" extrusionOk="0">
                    <a:moveTo>
                      <a:pt x="34" y="0"/>
                    </a:moveTo>
                    <a:cubicBezTo>
                      <a:pt x="15" y="0"/>
                      <a:pt x="0" y="15"/>
                      <a:pt x="0" y="34"/>
                    </a:cubicBezTo>
                    <a:cubicBezTo>
                      <a:pt x="0" y="108"/>
                      <a:pt x="0" y="108"/>
                      <a:pt x="0" y="108"/>
                    </a:cubicBezTo>
                    <a:cubicBezTo>
                      <a:pt x="11" y="110"/>
                      <a:pt x="22" y="111"/>
                      <a:pt x="34" y="111"/>
                    </a:cubicBezTo>
                    <a:cubicBezTo>
                      <a:pt x="45" y="111"/>
                      <a:pt x="56" y="110"/>
                      <a:pt x="67" y="108"/>
                    </a:cubicBezTo>
                    <a:cubicBezTo>
                      <a:pt x="67" y="34"/>
                      <a:pt x="67" y="34"/>
                      <a:pt x="67" y="34"/>
                    </a:cubicBezTo>
                    <a:cubicBezTo>
                      <a:pt x="67" y="15"/>
                      <a:pt x="52" y="0"/>
                      <a:pt x="34"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36" name="Google Shape;836;p34"/>
              <p:cNvSpPr/>
              <p:nvPr/>
            </p:nvSpPr>
            <p:spPr>
              <a:xfrm>
                <a:off x="-2129688" y="2765852"/>
                <a:ext cx="159600" cy="693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37" name="Google Shape;837;p34"/>
              <p:cNvSpPr/>
              <p:nvPr/>
            </p:nvSpPr>
            <p:spPr>
              <a:xfrm>
                <a:off x="-2090695" y="2677468"/>
                <a:ext cx="81451" cy="143840"/>
              </a:xfrm>
              <a:custGeom>
                <a:avLst/>
                <a:gdLst/>
                <a:ahLst/>
                <a:cxnLst/>
                <a:rect l="l" t="t" r="r" b="b"/>
                <a:pathLst>
                  <a:path w="40" h="70" extrusionOk="0">
                    <a:moveTo>
                      <a:pt x="0" y="0"/>
                    </a:moveTo>
                    <a:cubicBezTo>
                      <a:pt x="0" y="54"/>
                      <a:pt x="0" y="54"/>
                      <a:pt x="0" y="54"/>
                    </a:cubicBezTo>
                    <a:cubicBezTo>
                      <a:pt x="0" y="62"/>
                      <a:pt x="0" y="62"/>
                      <a:pt x="0" y="62"/>
                    </a:cubicBezTo>
                    <a:cubicBezTo>
                      <a:pt x="0" y="64"/>
                      <a:pt x="1" y="67"/>
                      <a:pt x="4" y="68"/>
                    </a:cubicBezTo>
                    <a:cubicBezTo>
                      <a:pt x="8" y="69"/>
                      <a:pt x="13" y="70"/>
                      <a:pt x="20" y="70"/>
                    </a:cubicBezTo>
                    <a:cubicBezTo>
                      <a:pt x="26" y="70"/>
                      <a:pt x="32" y="69"/>
                      <a:pt x="36" y="68"/>
                    </a:cubicBezTo>
                    <a:cubicBezTo>
                      <a:pt x="38" y="67"/>
                      <a:pt x="40" y="64"/>
                      <a:pt x="40" y="62"/>
                    </a:cubicBezTo>
                    <a:cubicBezTo>
                      <a:pt x="40" y="54"/>
                      <a:pt x="40" y="54"/>
                      <a:pt x="40" y="54"/>
                    </a:cubicBezTo>
                    <a:cubicBezTo>
                      <a:pt x="40" y="0"/>
                      <a:pt x="40" y="0"/>
                      <a:pt x="40" y="0"/>
                    </a:cubicBez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38" name="Google Shape;838;p34"/>
              <p:cNvSpPr/>
              <p:nvPr/>
            </p:nvSpPr>
            <p:spPr>
              <a:xfrm>
                <a:off x="-2252732" y="2304003"/>
                <a:ext cx="403800" cy="4044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39" name="Google Shape;839;p34"/>
              <p:cNvSpPr/>
              <p:nvPr/>
            </p:nvSpPr>
            <p:spPr>
              <a:xfrm>
                <a:off x="-2173014" y="2576953"/>
                <a:ext cx="243488" cy="73653"/>
              </a:xfrm>
              <a:custGeom>
                <a:avLst/>
                <a:gdLst/>
                <a:ahLst/>
                <a:cxnLst/>
                <a:rect l="l" t="t" r="r" b="b"/>
                <a:pathLst>
                  <a:path w="119" h="36" extrusionOk="0">
                    <a:moveTo>
                      <a:pt x="4" y="0"/>
                    </a:moveTo>
                    <a:cubicBezTo>
                      <a:pt x="2" y="0"/>
                      <a:pt x="0" y="3"/>
                      <a:pt x="2" y="5"/>
                    </a:cubicBezTo>
                    <a:cubicBezTo>
                      <a:pt x="14" y="24"/>
                      <a:pt x="36" y="36"/>
                      <a:pt x="60" y="36"/>
                    </a:cubicBezTo>
                    <a:cubicBezTo>
                      <a:pt x="84" y="36"/>
                      <a:pt x="105" y="24"/>
                      <a:pt x="118" y="5"/>
                    </a:cubicBezTo>
                    <a:cubicBezTo>
                      <a:pt x="119" y="3"/>
                      <a:pt x="118" y="0"/>
                      <a:pt x="115" y="0"/>
                    </a:cubicBezTo>
                    <a:lnTo>
                      <a:pt x="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40" name="Google Shape;840;p34"/>
              <p:cNvSpPr/>
              <p:nvPr/>
            </p:nvSpPr>
            <p:spPr>
              <a:xfrm>
                <a:off x="-2191210" y="2435712"/>
                <a:ext cx="280748" cy="96183"/>
              </a:xfrm>
              <a:custGeom>
                <a:avLst/>
                <a:gdLst/>
                <a:ahLst/>
                <a:cxnLst/>
                <a:rect l="l" t="t" r="r" b="b"/>
                <a:pathLst>
                  <a:path w="137" h="47" extrusionOk="0">
                    <a:moveTo>
                      <a:pt x="125" y="47"/>
                    </a:moveTo>
                    <a:cubicBezTo>
                      <a:pt x="12" y="47"/>
                      <a:pt x="12" y="47"/>
                      <a:pt x="12" y="47"/>
                    </a:cubicBezTo>
                    <a:cubicBezTo>
                      <a:pt x="5" y="47"/>
                      <a:pt x="0" y="41"/>
                      <a:pt x="0" y="35"/>
                    </a:cubicBezTo>
                    <a:cubicBezTo>
                      <a:pt x="0" y="12"/>
                      <a:pt x="0" y="12"/>
                      <a:pt x="0" y="12"/>
                    </a:cubicBezTo>
                    <a:cubicBezTo>
                      <a:pt x="0" y="6"/>
                      <a:pt x="5" y="0"/>
                      <a:pt x="12" y="0"/>
                    </a:cubicBezTo>
                    <a:cubicBezTo>
                      <a:pt x="125" y="0"/>
                      <a:pt x="125" y="0"/>
                      <a:pt x="125" y="0"/>
                    </a:cubicBezTo>
                    <a:cubicBezTo>
                      <a:pt x="131" y="0"/>
                      <a:pt x="137" y="6"/>
                      <a:pt x="137" y="12"/>
                    </a:cubicBezTo>
                    <a:cubicBezTo>
                      <a:pt x="137" y="35"/>
                      <a:pt x="137" y="35"/>
                      <a:pt x="137" y="35"/>
                    </a:cubicBezTo>
                    <a:cubicBezTo>
                      <a:pt x="137" y="41"/>
                      <a:pt x="131" y="47"/>
                      <a:pt x="125" y="4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41" name="Google Shape;841;p34"/>
              <p:cNvSpPr/>
              <p:nvPr/>
            </p:nvSpPr>
            <p:spPr>
              <a:xfrm>
                <a:off x="-2140086" y="2464307"/>
                <a:ext cx="37260" cy="43325"/>
              </a:xfrm>
              <a:custGeom>
                <a:avLst/>
                <a:gdLst/>
                <a:ahLst/>
                <a:cxnLst/>
                <a:rect l="l" t="t" r="r" b="b"/>
                <a:pathLst>
                  <a:path w="43" h="50" extrusionOk="0">
                    <a:moveTo>
                      <a:pt x="43" y="10"/>
                    </a:moveTo>
                    <a:lnTo>
                      <a:pt x="35" y="10"/>
                    </a:lnTo>
                    <a:lnTo>
                      <a:pt x="35" y="0"/>
                    </a:lnTo>
                    <a:lnTo>
                      <a:pt x="7" y="0"/>
                    </a:lnTo>
                    <a:lnTo>
                      <a:pt x="7" y="10"/>
                    </a:lnTo>
                    <a:lnTo>
                      <a:pt x="0" y="10"/>
                    </a:lnTo>
                    <a:lnTo>
                      <a:pt x="0" y="40"/>
                    </a:lnTo>
                    <a:lnTo>
                      <a:pt x="7" y="40"/>
                    </a:lnTo>
                    <a:lnTo>
                      <a:pt x="7" y="50"/>
                    </a:lnTo>
                    <a:lnTo>
                      <a:pt x="35" y="50"/>
                    </a:lnTo>
                    <a:lnTo>
                      <a:pt x="35" y="40"/>
                    </a:lnTo>
                    <a:lnTo>
                      <a:pt x="43" y="40"/>
                    </a:lnTo>
                    <a:lnTo>
                      <a:pt x="43" y="1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42" name="Google Shape;842;p34"/>
              <p:cNvSpPr/>
              <p:nvPr/>
            </p:nvSpPr>
            <p:spPr>
              <a:xfrm>
                <a:off x="-1994514" y="2464307"/>
                <a:ext cx="34660" cy="43325"/>
              </a:xfrm>
              <a:custGeom>
                <a:avLst/>
                <a:gdLst/>
                <a:ahLst/>
                <a:cxnLst/>
                <a:rect l="l" t="t" r="r" b="b"/>
                <a:pathLst>
                  <a:path w="40" h="50" extrusionOk="0">
                    <a:moveTo>
                      <a:pt x="40" y="10"/>
                    </a:moveTo>
                    <a:lnTo>
                      <a:pt x="33" y="10"/>
                    </a:lnTo>
                    <a:lnTo>
                      <a:pt x="33" y="0"/>
                    </a:lnTo>
                    <a:lnTo>
                      <a:pt x="7" y="0"/>
                    </a:lnTo>
                    <a:lnTo>
                      <a:pt x="7" y="10"/>
                    </a:lnTo>
                    <a:lnTo>
                      <a:pt x="0" y="10"/>
                    </a:lnTo>
                    <a:lnTo>
                      <a:pt x="0" y="40"/>
                    </a:lnTo>
                    <a:lnTo>
                      <a:pt x="7" y="40"/>
                    </a:lnTo>
                    <a:lnTo>
                      <a:pt x="7" y="50"/>
                    </a:lnTo>
                    <a:lnTo>
                      <a:pt x="33" y="50"/>
                    </a:lnTo>
                    <a:lnTo>
                      <a:pt x="33" y="40"/>
                    </a:lnTo>
                    <a:lnTo>
                      <a:pt x="40" y="40"/>
                    </a:lnTo>
                    <a:lnTo>
                      <a:pt x="40" y="1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43" name="Google Shape;843;p34"/>
              <p:cNvSpPr/>
              <p:nvPr/>
            </p:nvSpPr>
            <p:spPr>
              <a:xfrm>
                <a:off x="-2270929" y="2435712"/>
                <a:ext cx="38993" cy="123044"/>
              </a:xfrm>
              <a:custGeom>
                <a:avLst/>
                <a:gdLst/>
                <a:ahLst/>
                <a:cxnLst/>
                <a:rect l="l" t="t" r="r" b="b"/>
                <a:pathLst>
                  <a:path w="19" h="60" extrusionOk="0">
                    <a:moveTo>
                      <a:pt x="9" y="0"/>
                    </a:moveTo>
                    <a:cubicBezTo>
                      <a:pt x="4" y="0"/>
                      <a:pt x="0" y="4"/>
                      <a:pt x="0" y="9"/>
                    </a:cubicBezTo>
                    <a:cubicBezTo>
                      <a:pt x="0" y="51"/>
                      <a:pt x="0" y="51"/>
                      <a:pt x="0" y="51"/>
                    </a:cubicBezTo>
                    <a:cubicBezTo>
                      <a:pt x="0" y="56"/>
                      <a:pt x="4" y="60"/>
                      <a:pt x="9" y="60"/>
                    </a:cubicBezTo>
                    <a:cubicBezTo>
                      <a:pt x="15" y="60"/>
                      <a:pt x="19" y="56"/>
                      <a:pt x="19" y="51"/>
                    </a:cubicBezTo>
                    <a:cubicBezTo>
                      <a:pt x="19" y="9"/>
                      <a:pt x="19" y="9"/>
                      <a:pt x="19" y="9"/>
                    </a:cubicBezTo>
                    <a:cubicBezTo>
                      <a:pt x="19" y="4"/>
                      <a:pt x="15" y="0"/>
                      <a:pt x="9"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44" name="Google Shape;844;p34"/>
              <p:cNvSpPr/>
              <p:nvPr/>
            </p:nvSpPr>
            <p:spPr>
              <a:xfrm>
                <a:off x="-2330718" y="2486837"/>
                <a:ext cx="76200" cy="147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45" name="Google Shape;845;p34"/>
              <p:cNvSpPr/>
              <p:nvPr/>
            </p:nvSpPr>
            <p:spPr>
              <a:xfrm>
                <a:off x="-2344582" y="2479038"/>
                <a:ext cx="32100" cy="321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46" name="Google Shape;846;p34"/>
              <p:cNvSpPr/>
              <p:nvPr/>
            </p:nvSpPr>
            <p:spPr>
              <a:xfrm>
                <a:off x="-2105426" y="2304003"/>
                <a:ext cx="110913" cy="88384"/>
              </a:xfrm>
              <a:custGeom>
                <a:avLst/>
                <a:gdLst/>
                <a:ahLst/>
                <a:cxnLst/>
                <a:rect l="l" t="t" r="r" b="b"/>
                <a:pathLst>
                  <a:path w="54" h="43" extrusionOk="0">
                    <a:moveTo>
                      <a:pt x="17" y="43"/>
                    </a:moveTo>
                    <a:cubicBezTo>
                      <a:pt x="36" y="43"/>
                      <a:pt x="36" y="43"/>
                      <a:pt x="36" y="43"/>
                    </a:cubicBezTo>
                    <a:cubicBezTo>
                      <a:pt x="46" y="43"/>
                      <a:pt x="54" y="35"/>
                      <a:pt x="54" y="25"/>
                    </a:cubicBezTo>
                    <a:cubicBezTo>
                      <a:pt x="54" y="4"/>
                      <a:pt x="54" y="4"/>
                      <a:pt x="54" y="4"/>
                    </a:cubicBezTo>
                    <a:cubicBezTo>
                      <a:pt x="45" y="1"/>
                      <a:pt x="36" y="0"/>
                      <a:pt x="27" y="0"/>
                    </a:cubicBezTo>
                    <a:cubicBezTo>
                      <a:pt x="17" y="0"/>
                      <a:pt x="8" y="1"/>
                      <a:pt x="0" y="4"/>
                    </a:cubicBezTo>
                    <a:cubicBezTo>
                      <a:pt x="0" y="25"/>
                      <a:pt x="0" y="25"/>
                      <a:pt x="0" y="25"/>
                    </a:cubicBezTo>
                    <a:cubicBezTo>
                      <a:pt x="0" y="35"/>
                      <a:pt x="8" y="43"/>
                      <a:pt x="17" y="4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47" name="Google Shape;847;p34"/>
              <p:cNvSpPr/>
              <p:nvPr/>
            </p:nvSpPr>
            <p:spPr>
              <a:xfrm>
                <a:off x="-2057768" y="2232950"/>
                <a:ext cx="14100" cy="738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48" name="Google Shape;848;p34"/>
              <p:cNvSpPr/>
              <p:nvPr/>
            </p:nvSpPr>
            <p:spPr>
              <a:xfrm>
                <a:off x="-2072499" y="2210421"/>
                <a:ext cx="45000" cy="468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49" name="Google Shape;849;p34"/>
              <p:cNvSpPr/>
              <p:nvPr/>
            </p:nvSpPr>
            <p:spPr>
              <a:xfrm>
                <a:off x="-1868004" y="2435712"/>
                <a:ext cx="37260" cy="123044"/>
              </a:xfrm>
              <a:custGeom>
                <a:avLst/>
                <a:gdLst/>
                <a:ahLst/>
                <a:cxnLst/>
                <a:rect l="l" t="t" r="r" b="b"/>
                <a:pathLst>
                  <a:path w="18" h="60" extrusionOk="0">
                    <a:moveTo>
                      <a:pt x="9" y="0"/>
                    </a:moveTo>
                    <a:cubicBezTo>
                      <a:pt x="4" y="0"/>
                      <a:pt x="0" y="4"/>
                      <a:pt x="0" y="9"/>
                    </a:cubicBezTo>
                    <a:cubicBezTo>
                      <a:pt x="0" y="51"/>
                      <a:pt x="0" y="51"/>
                      <a:pt x="0" y="51"/>
                    </a:cubicBezTo>
                    <a:cubicBezTo>
                      <a:pt x="0" y="56"/>
                      <a:pt x="4" y="60"/>
                      <a:pt x="9" y="60"/>
                    </a:cubicBezTo>
                    <a:cubicBezTo>
                      <a:pt x="14" y="60"/>
                      <a:pt x="18" y="56"/>
                      <a:pt x="18" y="51"/>
                    </a:cubicBezTo>
                    <a:cubicBezTo>
                      <a:pt x="18" y="9"/>
                      <a:pt x="18" y="9"/>
                      <a:pt x="18" y="9"/>
                    </a:cubicBezTo>
                    <a:cubicBezTo>
                      <a:pt x="18" y="4"/>
                      <a:pt x="14" y="0"/>
                      <a:pt x="9"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50" name="Google Shape;850;p34"/>
              <p:cNvSpPr/>
              <p:nvPr/>
            </p:nvSpPr>
            <p:spPr>
              <a:xfrm>
                <a:off x="-1847208" y="2488570"/>
                <a:ext cx="76200" cy="129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51" name="Google Shape;851;p34"/>
              <p:cNvSpPr/>
              <p:nvPr/>
            </p:nvSpPr>
            <p:spPr>
              <a:xfrm>
                <a:off x="-1790018" y="2479038"/>
                <a:ext cx="32700" cy="321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52" name="Google Shape;852;p34"/>
              <p:cNvSpPr/>
              <p:nvPr/>
            </p:nvSpPr>
            <p:spPr>
              <a:xfrm>
                <a:off x="-2602800" y="1538012"/>
                <a:ext cx="1097862" cy="612621"/>
              </a:xfrm>
              <a:custGeom>
                <a:avLst/>
                <a:gdLst/>
                <a:ahLst/>
                <a:cxnLst/>
                <a:rect l="l" t="t" r="r" b="b"/>
                <a:pathLst>
                  <a:path w="536" h="299" extrusionOk="0">
                    <a:moveTo>
                      <a:pt x="499" y="0"/>
                    </a:moveTo>
                    <a:cubicBezTo>
                      <a:pt x="37" y="0"/>
                      <a:pt x="37" y="0"/>
                      <a:pt x="37" y="0"/>
                    </a:cubicBezTo>
                    <a:cubicBezTo>
                      <a:pt x="16" y="0"/>
                      <a:pt x="0" y="17"/>
                      <a:pt x="0" y="37"/>
                    </a:cubicBezTo>
                    <a:cubicBezTo>
                      <a:pt x="0" y="188"/>
                      <a:pt x="0" y="188"/>
                      <a:pt x="0" y="188"/>
                    </a:cubicBezTo>
                    <a:cubicBezTo>
                      <a:pt x="0" y="209"/>
                      <a:pt x="16" y="225"/>
                      <a:pt x="37" y="225"/>
                    </a:cubicBezTo>
                    <a:cubicBezTo>
                      <a:pt x="214" y="225"/>
                      <a:pt x="214" y="225"/>
                      <a:pt x="214" y="225"/>
                    </a:cubicBezTo>
                    <a:cubicBezTo>
                      <a:pt x="252" y="288"/>
                      <a:pt x="252" y="288"/>
                      <a:pt x="252" y="288"/>
                    </a:cubicBezTo>
                    <a:cubicBezTo>
                      <a:pt x="259" y="299"/>
                      <a:pt x="276" y="299"/>
                      <a:pt x="284" y="288"/>
                    </a:cubicBezTo>
                    <a:cubicBezTo>
                      <a:pt x="322" y="225"/>
                      <a:pt x="322" y="225"/>
                      <a:pt x="322" y="225"/>
                    </a:cubicBezTo>
                    <a:cubicBezTo>
                      <a:pt x="499" y="225"/>
                      <a:pt x="499" y="225"/>
                      <a:pt x="499" y="225"/>
                    </a:cubicBezTo>
                    <a:cubicBezTo>
                      <a:pt x="520" y="225"/>
                      <a:pt x="536" y="209"/>
                      <a:pt x="536" y="188"/>
                    </a:cubicBezTo>
                    <a:cubicBezTo>
                      <a:pt x="536" y="37"/>
                      <a:pt x="536" y="37"/>
                      <a:pt x="536" y="37"/>
                    </a:cubicBezTo>
                    <a:cubicBezTo>
                      <a:pt x="536" y="17"/>
                      <a:pt x="520" y="0"/>
                      <a:pt x="499"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853" name="Google Shape;853;p34"/>
              <p:cNvGrpSpPr/>
              <p:nvPr/>
            </p:nvGrpSpPr>
            <p:grpSpPr>
              <a:xfrm>
                <a:off x="-2459778" y="1663641"/>
                <a:ext cx="811825" cy="199548"/>
                <a:chOff x="572168" y="935960"/>
                <a:chExt cx="669215" cy="164495"/>
              </a:xfrm>
            </p:grpSpPr>
            <p:sp>
              <p:nvSpPr>
                <p:cNvPr id="854" name="Google Shape;854;p34"/>
                <p:cNvSpPr/>
                <p:nvPr/>
              </p:nvSpPr>
              <p:spPr>
                <a:xfrm>
                  <a:off x="572168" y="935960"/>
                  <a:ext cx="669215" cy="19413"/>
                </a:xfrm>
                <a:custGeom>
                  <a:avLst/>
                  <a:gdLst/>
                  <a:ahLst/>
                  <a:cxnLst/>
                  <a:rect l="l" t="t" r="r" b="b"/>
                  <a:pathLst>
                    <a:path w="277" h="8" extrusionOk="0">
                      <a:moveTo>
                        <a:pt x="273" y="8"/>
                      </a:moveTo>
                      <a:cubicBezTo>
                        <a:pt x="3" y="8"/>
                        <a:pt x="3" y="8"/>
                        <a:pt x="3" y="8"/>
                      </a:cubicBezTo>
                      <a:cubicBezTo>
                        <a:pt x="2" y="8"/>
                        <a:pt x="0" y="6"/>
                        <a:pt x="0" y="4"/>
                      </a:cubicBezTo>
                      <a:cubicBezTo>
                        <a:pt x="0" y="2"/>
                        <a:pt x="2" y="0"/>
                        <a:pt x="3" y="0"/>
                      </a:cubicBezTo>
                      <a:cubicBezTo>
                        <a:pt x="273" y="0"/>
                        <a:pt x="273" y="0"/>
                        <a:pt x="273" y="0"/>
                      </a:cubicBezTo>
                      <a:cubicBezTo>
                        <a:pt x="275" y="0"/>
                        <a:pt x="277" y="2"/>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55" name="Google Shape;855;p34"/>
                <p:cNvSpPr/>
                <p:nvPr/>
              </p:nvSpPr>
              <p:spPr>
                <a:xfrm>
                  <a:off x="572168" y="1008502"/>
                  <a:ext cx="669215" cy="19413"/>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56" name="Google Shape;856;p34"/>
                <p:cNvSpPr/>
                <p:nvPr/>
              </p:nvSpPr>
              <p:spPr>
                <a:xfrm>
                  <a:off x="572168" y="1081042"/>
                  <a:ext cx="669215" cy="19413"/>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grpSp>
    </p:spTree>
    <p:extLst>
      <p:ext uri="{BB962C8B-B14F-4D97-AF65-F5344CB8AC3E}">
        <p14:creationId xmlns:p14="http://schemas.microsoft.com/office/powerpoint/2010/main" val="312009960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69"/>
        <p:cNvGrpSpPr/>
        <p:nvPr/>
      </p:nvGrpSpPr>
      <p:grpSpPr>
        <a:xfrm>
          <a:off x="0" y="0"/>
          <a:ext cx="0" cy="0"/>
          <a:chOff x="0" y="0"/>
          <a:chExt cx="0" cy="0"/>
        </a:xfrm>
      </p:grpSpPr>
      <p:sp>
        <p:nvSpPr>
          <p:cNvPr id="770" name="Google Shape;770;p33"/>
          <p:cNvSpPr txBox="1">
            <a:spLocks noGrp="1"/>
          </p:cNvSpPr>
          <p:nvPr>
            <p:ph type="title"/>
          </p:nvPr>
        </p:nvSpPr>
        <p:spPr>
          <a:xfrm>
            <a:off x="641429" y="655321"/>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AI and ML</a:t>
            </a:r>
            <a:endParaRPr dirty="0"/>
          </a:p>
        </p:txBody>
      </p:sp>
      <p:sp>
        <p:nvSpPr>
          <p:cNvPr id="771" name="Google Shape;771;p33"/>
          <p:cNvSpPr txBox="1">
            <a:spLocks noGrp="1"/>
          </p:cNvSpPr>
          <p:nvPr>
            <p:ph type="subTitle" idx="3"/>
          </p:nvPr>
        </p:nvSpPr>
        <p:spPr>
          <a:xfrm>
            <a:off x="720000" y="2878100"/>
            <a:ext cx="3413400" cy="125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NLP enables interfaces to understand and interpret human language, allowing users to interact with data using natural language queries. This streamlines the process of retrieving and analyzing data, making it more intuitive and efficient.</a:t>
            </a:r>
            <a:endParaRPr dirty="0"/>
          </a:p>
        </p:txBody>
      </p:sp>
      <p:sp>
        <p:nvSpPr>
          <p:cNvPr id="772" name="Google Shape;772;p33"/>
          <p:cNvSpPr txBox="1">
            <a:spLocks noGrp="1"/>
          </p:cNvSpPr>
          <p:nvPr>
            <p:ph type="subTitle" idx="1"/>
          </p:nvPr>
        </p:nvSpPr>
        <p:spPr>
          <a:xfrm>
            <a:off x="720000" y="2358448"/>
            <a:ext cx="3549921" cy="477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Natural Language Processing </a:t>
            </a:r>
            <a:endParaRPr dirty="0"/>
          </a:p>
        </p:txBody>
      </p:sp>
      <p:sp>
        <p:nvSpPr>
          <p:cNvPr id="773" name="Google Shape;773;p33"/>
          <p:cNvSpPr txBox="1">
            <a:spLocks noGrp="1"/>
          </p:cNvSpPr>
          <p:nvPr>
            <p:ph type="subTitle" idx="2"/>
          </p:nvPr>
        </p:nvSpPr>
        <p:spPr>
          <a:xfrm>
            <a:off x="4572000" y="2297229"/>
            <a:ext cx="3477063" cy="54518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Machine Learning Algorithms</a:t>
            </a:r>
            <a:endParaRPr dirty="0"/>
          </a:p>
        </p:txBody>
      </p:sp>
      <p:sp>
        <p:nvSpPr>
          <p:cNvPr id="774" name="Google Shape;774;p33"/>
          <p:cNvSpPr txBox="1">
            <a:spLocks noGrp="1"/>
          </p:cNvSpPr>
          <p:nvPr>
            <p:ph type="subTitle" idx="4"/>
          </p:nvPr>
        </p:nvSpPr>
        <p:spPr>
          <a:xfrm>
            <a:off x="4572003" y="2878100"/>
            <a:ext cx="3463408" cy="147346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ML algorithms enable user interfaces to learn from patterns in data, making them capable of recognizing trends, making predictions, and providing more precise analysis. These algorithms can optimize the user interface's performance over time, leading to quicker and more accurate data retrieval and analysis.</a:t>
            </a:r>
            <a:endParaRPr dirty="0"/>
          </a:p>
        </p:txBody>
      </p:sp>
      <p:sp>
        <p:nvSpPr>
          <p:cNvPr id="775" name="Google Shape;775;p33"/>
          <p:cNvSpPr/>
          <p:nvPr/>
        </p:nvSpPr>
        <p:spPr>
          <a:xfrm>
            <a:off x="801685" y="1881148"/>
            <a:ext cx="477300" cy="477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ato"/>
              <a:ea typeface="Lato"/>
              <a:cs typeface="Lato"/>
              <a:sym typeface="Lato"/>
            </a:endParaRPr>
          </a:p>
        </p:txBody>
      </p:sp>
      <p:sp>
        <p:nvSpPr>
          <p:cNvPr id="776" name="Google Shape;776;p33"/>
          <p:cNvSpPr/>
          <p:nvPr/>
        </p:nvSpPr>
        <p:spPr>
          <a:xfrm>
            <a:off x="4598124" y="1870450"/>
            <a:ext cx="477300" cy="477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ato"/>
              <a:ea typeface="Lato"/>
              <a:cs typeface="Lato"/>
              <a:sym typeface="Lato"/>
            </a:endParaRPr>
          </a:p>
        </p:txBody>
      </p:sp>
      <p:grpSp>
        <p:nvGrpSpPr>
          <p:cNvPr id="788" name="Google Shape;788;p33"/>
          <p:cNvGrpSpPr/>
          <p:nvPr/>
        </p:nvGrpSpPr>
        <p:grpSpPr>
          <a:xfrm>
            <a:off x="7891049" y="933475"/>
            <a:ext cx="761742" cy="1168207"/>
            <a:chOff x="8056294" y="1017723"/>
            <a:chExt cx="761742" cy="1168207"/>
          </a:xfrm>
        </p:grpSpPr>
        <p:grpSp>
          <p:nvGrpSpPr>
            <p:cNvPr id="789" name="Google Shape;789;p33"/>
            <p:cNvGrpSpPr/>
            <p:nvPr/>
          </p:nvGrpSpPr>
          <p:grpSpPr>
            <a:xfrm>
              <a:off x="8337491" y="1331024"/>
              <a:ext cx="480545" cy="481555"/>
              <a:chOff x="5471892" y="3290059"/>
              <a:chExt cx="174300" cy="174654"/>
            </a:xfrm>
          </p:grpSpPr>
          <p:sp>
            <p:nvSpPr>
              <p:cNvPr id="790" name="Google Shape;790;p33"/>
              <p:cNvSpPr/>
              <p:nvPr/>
            </p:nvSpPr>
            <p:spPr>
              <a:xfrm>
                <a:off x="5471892" y="3290059"/>
                <a:ext cx="174300" cy="1743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91" name="Google Shape;791;p33"/>
              <p:cNvSpPr/>
              <p:nvPr/>
            </p:nvSpPr>
            <p:spPr>
              <a:xfrm>
                <a:off x="5529353" y="3328218"/>
                <a:ext cx="58800" cy="5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92" name="Google Shape;792;p33"/>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793" name="Google Shape;793;p33"/>
            <p:cNvGrpSpPr/>
            <p:nvPr/>
          </p:nvGrpSpPr>
          <p:grpSpPr>
            <a:xfrm>
              <a:off x="8185131" y="1017723"/>
              <a:ext cx="243759" cy="244271"/>
              <a:chOff x="5471892" y="3290059"/>
              <a:chExt cx="174300" cy="174654"/>
            </a:xfrm>
          </p:grpSpPr>
          <p:sp>
            <p:nvSpPr>
              <p:cNvPr id="794" name="Google Shape;794;p33"/>
              <p:cNvSpPr/>
              <p:nvPr/>
            </p:nvSpPr>
            <p:spPr>
              <a:xfrm>
                <a:off x="5471892" y="3290059"/>
                <a:ext cx="174300" cy="174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95" name="Google Shape;795;p33"/>
              <p:cNvSpPr/>
              <p:nvPr/>
            </p:nvSpPr>
            <p:spPr>
              <a:xfrm>
                <a:off x="5529353" y="3333831"/>
                <a:ext cx="58800" cy="576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96" name="Google Shape;796;p33"/>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797" name="Google Shape;797;p33"/>
            <p:cNvGrpSpPr/>
            <p:nvPr/>
          </p:nvGrpSpPr>
          <p:grpSpPr>
            <a:xfrm>
              <a:off x="8056294" y="1812572"/>
              <a:ext cx="372601" cy="373357"/>
              <a:chOff x="5471892" y="3290059"/>
              <a:chExt cx="174300" cy="174654"/>
            </a:xfrm>
          </p:grpSpPr>
          <p:sp>
            <p:nvSpPr>
              <p:cNvPr id="798" name="Google Shape;798;p33"/>
              <p:cNvSpPr/>
              <p:nvPr/>
            </p:nvSpPr>
            <p:spPr>
              <a:xfrm>
                <a:off x="5471892" y="3290059"/>
                <a:ext cx="174300" cy="174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99" name="Google Shape;799;p33"/>
              <p:cNvSpPr/>
              <p:nvPr/>
            </p:nvSpPr>
            <p:spPr>
              <a:xfrm>
                <a:off x="5529353" y="3333831"/>
                <a:ext cx="58800" cy="576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00" name="Google Shape;800;p33"/>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pic>
        <p:nvPicPr>
          <p:cNvPr id="3" name="Graphic 2" descr="Folder Search outline">
            <a:extLst>
              <a:ext uri="{FF2B5EF4-FFF2-40B4-BE49-F238E27FC236}">
                <a16:creationId xmlns:a16="http://schemas.microsoft.com/office/drawing/2014/main" id="{80E277DF-A5E4-CEDA-7A50-C44A89896D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2080" y="1964397"/>
            <a:ext cx="336510" cy="336510"/>
          </a:xfrm>
          <a:prstGeom prst="rect">
            <a:avLst/>
          </a:prstGeom>
        </p:spPr>
      </p:pic>
      <p:pic>
        <p:nvPicPr>
          <p:cNvPr id="5" name="Graphic 4" descr="Printer outline">
            <a:extLst>
              <a:ext uri="{FF2B5EF4-FFF2-40B4-BE49-F238E27FC236}">
                <a16:creationId xmlns:a16="http://schemas.microsoft.com/office/drawing/2014/main" id="{6249A365-7710-D422-1411-8D1C00C1443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686010" y="1951914"/>
            <a:ext cx="318698" cy="318698"/>
          </a:xfrm>
          <a:prstGeom prst="rect">
            <a:avLst/>
          </a:prstGeom>
        </p:spPr>
      </p:pic>
    </p:spTree>
    <p:extLst>
      <p:ext uri="{BB962C8B-B14F-4D97-AF65-F5344CB8AC3E}">
        <p14:creationId xmlns:p14="http://schemas.microsoft.com/office/powerpoint/2010/main" val="2873035194"/>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69"/>
        <p:cNvGrpSpPr/>
        <p:nvPr/>
      </p:nvGrpSpPr>
      <p:grpSpPr>
        <a:xfrm>
          <a:off x="0" y="0"/>
          <a:ext cx="0" cy="0"/>
          <a:chOff x="0" y="0"/>
          <a:chExt cx="0" cy="0"/>
        </a:xfrm>
      </p:grpSpPr>
      <p:sp>
        <p:nvSpPr>
          <p:cNvPr id="770" name="Google Shape;770;p33"/>
          <p:cNvSpPr txBox="1">
            <a:spLocks noGrp="1"/>
          </p:cNvSpPr>
          <p:nvPr>
            <p:ph type="title"/>
          </p:nvPr>
        </p:nvSpPr>
        <p:spPr>
          <a:xfrm>
            <a:off x="720000" y="647366"/>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AI and ML</a:t>
            </a:r>
            <a:endParaRPr dirty="0"/>
          </a:p>
        </p:txBody>
      </p:sp>
      <p:sp>
        <p:nvSpPr>
          <p:cNvPr id="771" name="Google Shape;771;p33"/>
          <p:cNvSpPr txBox="1">
            <a:spLocks noGrp="1"/>
          </p:cNvSpPr>
          <p:nvPr>
            <p:ph type="subTitle" idx="3"/>
          </p:nvPr>
        </p:nvSpPr>
        <p:spPr>
          <a:xfrm>
            <a:off x="720000" y="2878100"/>
            <a:ext cx="3413400" cy="125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AI and ML empower user interfaces to predict user behavior and data trends, allowing for proactive data retrieval and analysis. This predictive capability helps in delivering relevant insights to users even before they explicitly request the information.</a:t>
            </a:r>
            <a:endParaRPr dirty="0"/>
          </a:p>
        </p:txBody>
      </p:sp>
      <p:sp>
        <p:nvSpPr>
          <p:cNvPr id="772" name="Google Shape;772;p33"/>
          <p:cNvSpPr txBox="1">
            <a:spLocks noGrp="1"/>
          </p:cNvSpPr>
          <p:nvPr>
            <p:ph type="subTitle" idx="1"/>
          </p:nvPr>
        </p:nvSpPr>
        <p:spPr>
          <a:xfrm>
            <a:off x="720000" y="2400800"/>
            <a:ext cx="3413400" cy="477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Predictive Analytics</a:t>
            </a:r>
            <a:endParaRPr dirty="0"/>
          </a:p>
        </p:txBody>
      </p:sp>
      <p:sp>
        <p:nvSpPr>
          <p:cNvPr id="773" name="Google Shape;773;p33"/>
          <p:cNvSpPr txBox="1">
            <a:spLocks noGrp="1"/>
          </p:cNvSpPr>
          <p:nvPr>
            <p:ph type="subTitle" idx="2"/>
          </p:nvPr>
        </p:nvSpPr>
        <p:spPr>
          <a:xfrm>
            <a:off x="4572003" y="2400800"/>
            <a:ext cx="3413400" cy="477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Personalization</a:t>
            </a:r>
            <a:endParaRPr dirty="0"/>
          </a:p>
        </p:txBody>
      </p:sp>
      <p:sp>
        <p:nvSpPr>
          <p:cNvPr id="774" name="Google Shape;774;p33"/>
          <p:cNvSpPr txBox="1">
            <a:spLocks noGrp="1"/>
          </p:cNvSpPr>
          <p:nvPr>
            <p:ph type="subTitle" idx="4"/>
          </p:nvPr>
        </p:nvSpPr>
        <p:spPr>
          <a:xfrm>
            <a:off x="4572003" y="2878100"/>
            <a:ext cx="3554492" cy="147346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By leveraging AI and ML, user interfaces can personalize the data retrieval and analysis process based on individual user preferences and historical interactions. This level of personalization leads to more efficient and accurate results tailored to the specific needs of the user.</a:t>
            </a:r>
            <a:endParaRPr dirty="0"/>
          </a:p>
        </p:txBody>
      </p:sp>
      <p:sp>
        <p:nvSpPr>
          <p:cNvPr id="775" name="Google Shape;775;p33"/>
          <p:cNvSpPr/>
          <p:nvPr/>
        </p:nvSpPr>
        <p:spPr>
          <a:xfrm>
            <a:off x="730587" y="1788100"/>
            <a:ext cx="477300" cy="477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ato"/>
              <a:ea typeface="Lato"/>
              <a:cs typeface="Lato"/>
              <a:sym typeface="Lato"/>
            </a:endParaRPr>
          </a:p>
        </p:txBody>
      </p:sp>
      <p:sp>
        <p:nvSpPr>
          <p:cNvPr id="776" name="Google Shape;776;p33"/>
          <p:cNvSpPr/>
          <p:nvPr/>
        </p:nvSpPr>
        <p:spPr>
          <a:xfrm>
            <a:off x="4648200" y="1873950"/>
            <a:ext cx="477300" cy="477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ato"/>
              <a:ea typeface="Lato"/>
              <a:cs typeface="Lato"/>
              <a:sym typeface="Lato"/>
            </a:endParaRPr>
          </a:p>
        </p:txBody>
      </p:sp>
      <p:grpSp>
        <p:nvGrpSpPr>
          <p:cNvPr id="788" name="Google Shape;788;p33"/>
          <p:cNvGrpSpPr/>
          <p:nvPr/>
        </p:nvGrpSpPr>
        <p:grpSpPr>
          <a:xfrm>
            <a:off x="7926232" y="1017723"/>
            <a:ext cx="761742" cy="1168207"/>
            <a:chOff x="8056294" y="1017723"/>
            <a:chExt cx="761742" cy="1168207"/>
          </a:xfrm>
        </p:grpSpPr>
        <p:grpSp>
          <p:nvGrpSpPr>
            <p:cNvPr id="789" name="Google Shape;789;p33"/>
            <p:cNvGrpSpPr/>
            <p:nvPr/>
          </p:nvGrpSpPr>
          <p:grpSpPr>
            <a:xfrm>
              <a:off x="8337491" y="1331024"/>
              <a:ext cx="480545" cy="481555"/>
              <a:chOff x="5471892" y="3290059"/>
              <a:chExt cx="174300" cy="174654"/>
            </a:xfrm>
          </p:grpSpPr>
          <p:sp>
            <p:nvSpPr>
              <p:cNvPr id="790" name="Google Shape;790;p33"/>
              <p:cNvSpPr/>
              <p:nvPr/>
            </p:nvSpPr>
            <p:spPr>
              <a:xfrm>
                <a:off x="5471892" y="3290059"/>
                <a:ext cx="174300" cy="1743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91" name="Google Shape;791;p33"/>
              <p:cNvSpPr/>
              <p:nvPr/>
            </p:nvSpPr>
            <p:spPr>
              <a:xfrm>
                <a:off x="5529353" y="3328218"/>
                <a:ext cx="58800" cy="5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92" name="Google Shape;792;p33"/>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793" name="Google Shape;793;p33"/>
            <p:cNvGrpSpPr/>
            <p:nvPr/>
          </p:nvGrpSpPr>
          <p:grpSpPr>
            <a:xfrm>
              <a:off x="8185131" y="1017723"/>
              <a:ext cx="243759" cy="244271"/>
              <a:chOff x="5471892" y="3290059"/>
              <a:chExt cx="174300" cy="174654"/>
            </a:xfrm>
          </p:grpSpPr>
          <p:sp>
            <p:nvSpPr>
              <p:cNvPr id="794" name="Google Shape;794;p33"/>
              <p:cNvSpPr/>
              <p:nvPr/>
            </p:nvSpPr>
            <p:spPr>
              <a:xfrm>
                <a:off x="5471892" y="3290059"/>
                <a:ext cx="174300" cy="174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95" name="Google Shape;795;p33"/>
              <p:cNvSpPr/>
              <p:nvPr/>
            </p:nvSpPr>
            <p:spPr>
              <a:xfrm>
                <a:off x="5529353" y="3333831"/>
                <a:ext cx="58800" cy="576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96" name="Google Shape;796;p33"/>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797" name="Google Shape;797;p33"/>
            <p:cNvGrpSpPr/>
            <p:nvPr/>
          </p:nvGrpSpPr>
          <p:grpSpPr>
            <a:xfrm>
              <a:off x="8056294" y="1812572"/>
              <a:ext cx="372601" cy="373357"/>
              <a:chOff x="5471892" y="3290059"/>
              <a:chExt cx="174300" cy="174654"/>
            </a:xfrm>
          </p:grpSpPr>
          <p:sp>
            <p:nvSpPr>
              <p:cNvPr id="798" name="Google Shape;798;p33"/>
              <p:cNvSpPr/>
              <p:nvPr/>
            </p:nvSpPr>
            <p:spPr>
              <a:xfrm>
                <a:off x="5471892" y="3290059"/>
                <a:ext cx="174300" cy="174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99" name="Google Shape;799;p33"/>
              <p:cNvSpPr/>
              <p:nvPr/>
            </p:nvSpPr>
            <p:spPr>
              <a:xfrm>
                <a:off x="5529353" y="3333831"/>
                <a:ext cx="58800" cy="576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00" name="Google Shape;800;p33"/>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pic>
        <p:nvPicPr>
          <p:cNvPr id="5" name="Graphic 4" descr="User outline">
            <a:extLst>
              <a:ext uri="{FF2B5EF4-FFF2-40B4-BE49-F238E27FC236}">
                <a16:creationId xmlns:a16="http://schemas.microsoft.com/office/drawing/2014/main" id="{A027EBB1-299F-9F4E-BF8E-2C595121E18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48200" y="1873950"/>
            <a:ext cx="477300" cy="477300"/>
          </a:xfrm>
          <a:prstGeom prst="rect">
            <a:avLst/>
          </a:prstGeom>
        </p:spPr>
      </p:pic>
      <p:pic>
        <p:nvPicPr>
          <p:cNvPr id="7" name="Graphic 6" descr="Maze outline">
            <a:extLst>
              <a:ext uri="{FF2B5EF4-FFF2-40B4-BE49-F238E27FC236}">
                <a16:creationId xmlns:a16="http://schemas.microsoft.com/office/drawing/2014/main" id="{852611FA-F8CA-084C-0A4B-2809AD966EB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64546" y="1828600"/>
            <a:ext cx="381001" cy="381001"/>
          </a:xfrm>
          <a:prstGeom prst="rect">
            <a:avLst/>
          </a:prstGeom>
        </p:spPr>
      </p:pic>
    </p:spTree>
    <p:extLst>
      <p:ext uri="{BB962C8B-B14F-4D97-AF65-F5344CB8AC3E}">
        <p14:creationId xmlns:p14="http://schemas.microsoft.com/office/powerpoint/2010/main" val="245709298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73"/>
        <p:cNvGrpSpPr/>
        <p:nvPr/>
      </p:nvGrpSpPr>
      <p:grpSpPr>
        <a:xfrm>
          <a:off x="0" y="0"/>
          <a:ext cx="0" cy="0"/>
          <a:chOff x="0" y="0"/>
          <a:chExt cx="0" cy="0"/>
        </a:xfrm>
      </p:grpSpPr>
      <p:sp>
        <p:nvSpPr>
          <p:cNvPr id="874" name="Google Shape;874;p36"/>
          <p:cNvSpPr txBox="1">
            <a:spLocks noGrp="1"/>
          </p:cNvSpPr>
          <p:nvPr>
            <p:ph type="subTitle" idx="14"/>
          </p:nvPr>
        </p:nvSpPr>
        <p:spPr>
          <a:xfrm>
            <a:off x="3342148" y="3062967"/>
            <a:ext cx="2459100" cy="419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In – Memory Databases </a:t>
            </a:r>
          </a:p>
        </p:txBody>
      </p:sp>
      <p:sp>
        <p:nvSpPr>
          <p:cNvPr id="875" name="Google Shape;875;p36"/>
          <p:cNvSpPr txBox="1">
            <a:spLocks noGrp="1"/>
          </p:cNvSpPr>
          <p:nvPr>
            <p:ph type="subTitle" idx="13"/>
          </p:nvPr>
        </p:nvSpPr>
        <p:spPr>
          <a:xfrm>
            <a:off x="551460" y="2842099"/>
            <a:ext cx="2554990" cy="62263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Advanced Analytics and BI Tools</a:t>
            </a:r>
            <a:endParaRPr dirty="0"/>
          </a:p>
        </p:txBody>
      </p:sp>
      <p:sp>
        <p:nvSpPr>
          <p:cNvPr id="876" name="Google Shape;876;p36"/>
          <p:cNvSpPr txBox="1">
            <a:spLocks noGrp="1"/>
          </p:cNvSpPr>
          <p:nvPr>
            <p:ph type="subTitle" idx="15"/>
          </p:nvPr>
        </p:nvSpPr>
        <p:spPr>
          <a:xfrm>
            <a:off x="5934569" y="2820920"/>
            <a:ext cx="2488301" cy="6665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Cloud-Based Solutions</a:t>
            </a:r>
            <a:endParaRPr dirty="0"/>
          </a:p>
        </p:txBody>
      </p:sp>
      <p:sp>
        <p:nvSpPr>
          <p:cNvPr id="877" name="Google Shape;877;p36"/>
          <p:cNvSpPr txBox="1">
            <a:spLocks noGrp="1"/>
          </p:cNvSpPr>
          <p:nvPr>
            <p:ph type="subTitle" idx="7"/>
          </p:nvPr>
        </p:nvSpPr>
        <p:spPr>
          <a:xfrm>
            <a:off x="514350" y="1453338"/>
            <a:ext cx="2827795" cy="419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 Data Warehousing</a:t>
            </a:r>
            <a:endParaRPr dirty="0"/>
          </a:p>
        </p:txBody>
      </p:sp>
      <p:sp>
        <p:nvSpPr>
          <p:cNvPr id="878" name="Google Shape;878;p36"/>
          <p:cNvSpPr txBox="1">
            <a:spLocks noGrp="1"/>
          </p:cNvSpPr>
          <p:nvPr>
            <p:ph type="subTitle" idx="8"/>
          </p:nvPr>
        </p:nvSpPr>
        <p:spPr>
          <a:xfrm>
            <a:off x="3342148" y="1455800"/>
            <a:ext cx="2459100" cy="419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ELT Processes</a:t>
            </a:r>
            <a:endParaRPr dirty="0"/>
          </a:p>
        </p:txBody>
      </p:sp>
      <p:sp>
        <p:nvSpPr>
          <p:cNvPr id="879" name="Google Shape;879;p36"/>
          <p:cNvSpPr txBox="1">
            <a:spLocks noGrp="1"/>
          </p:cNvSpPr>
          <p:nvPr>
            <p:ph type="subTitle" idx="9"/>
          </p:nvPr>
        </p:nvSpPr>
        <p:spPr>
          <a:xfrm>
            <a:off x="5963170" y="1455800"/>
            <a:ext cx="2459700" cy="419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Data Virtualization</a:t>
            </a:r>
            <a:endParaRPr dirty="0"/>
          </a:p>
        </p:txBody>
      </p:sp>
      <p:sp>
        <p:nvSpPr>
          <p:cNvPr id="880" name="Google Shape;880;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Modern Methods</a:t>
            </a:r>
            <a:endParaRPr dirty="0"/>
          </a:p>
        </p:txBody>
      </p:sp>
      <p:sp>
        <p:nvSpPr>
          <p:cNvPr id="881" name="Google Shape;881;p36"/>
          <p:cNvSpPr txBox="1">
            <a:spLocks noGrp="1"/>
          </p:cNvSpPr>
          <p:nvPr>
            <p:ph type="subTitle" idx="1"/>
          </p:nvPr>
        </p:nvSpPr>
        <p:spPr>
          <a:xfrm>
            <a:off x="582341" y="1872438"/>
            <a:ext cx="2597884" cy="114834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000" dirty="0"/>
              <a:t>A data warehouse is like a giant storage space for different types of data. It helps businesses analyze their information. </a:t>
            </a:r>
            <a:endParaRPr sz="1000" dirty="0"/>
          </a:p>
        </p:txBody>
      </p:sp>
      <p:sp>
        <p:nvSpPr>
          <p:cNvPr id="882" name="Google Shape;882;p36"/>
          <p:cNvSpPr txBox="1">
            <a:spLocks noGrp="1"/>
          </p:cNvSpPr>
          <p:nvPr>
            <p:ph type="subTitle" idx="4"/>
          </p:nvPr>
        </p:nvSpPr>
        <p:spPr>
          <a:xfrm>
            <a:off x="582341" y="3578372"/>
            <a:ext cx="2459100" cy="10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000" dirty="0"/>
              <a:t> Advanced Analytics and BI Tools process and analyze complex data, offering insights to support informed decision-making and strategic planning. </a:t>
            </a:r>
            <a:endParaRPr sz="1000" dirty="0"/>
          </a:p>
        </p:txBody>
      </p:sp>
      <p:sp>
        <p:nvSpPr>
          <p:cNvPr id="883" name="Google Shape;883;p36"/>
          <p:cNvSpPr txBox="1">
            <a:spLocks noGrp="1"/>
          </p:cNvSpPr>
          <p:nvPr>
            <p:ph type="subTitle" idx="5"/>
          </p:nvPr>
        </p:nvSpPr>
        <p:spPr>
          <a:xfrm>
            <a:off x="3342145" y="3578372"/>
            <a:ext cx="2525133" cy="1231471"/>
          </a:xfrm>
          <a:prstGeom prst="rect">
            <a:avLst/>
          </a:prstGeom>
        </p:spPr>
        <p:txBody>
          <a:bodyPr spcFirstLastPara="1" wrap="square" lIns="91425" tIns="91425" rIns="91425" bIns="91425" anchor="t" anchorCtr="0">
            <a:noAutofit/>
          </a:bodyPr>
          <a:lstStyle/>
          <a:p>
            <a:pPr marL="0" indent="0"/>
            <a:r>
              <a:rPr lang="en-US" sz="1000" dirty="0"/>
              <a:t>In-Memory Computing use in-memory databases (e.g., SAP HANA, Redis) to store data in RAM rather than on disk, significantly speeding up data retrieval and analysis</a:t>
            </a:r>
          </a:p>
          <a:p>
            <a:pPr marL="0" lvl="0" indent="0" algn="l" rtl="0">
              <a:spcBef>
                <a:spcPts val="0"/>
              </a:spcBef>
              <a:spcAft>
                <a:spcPts val="0"/>
              </a:spcAft>
              <a:buNone/>
            </a:pPr>
            <a:endParaRPr sz="1000" dirty="0"/>
          </a:p>
        </p:txBody>
      </p:sp>
      <p:sp>
        <p:nvSpPr>
          <p:cNvPr id="884" name="Google Shape;884;p36"/>
          <p:cNvSpPr txBox="1">
            <a:spLocks noGrp="1"/>
          </p:cNvSpPr>
          <p:nvPr>
            <p:ph type="subTitle" idx="2"/>
          </p:nvPr>
        </p:nvSpPr>
        <p:spPr>
          <a:xfrm>
            <a:off x="3342150" y="1872438"/>
            <a:ext cx="2459100" cy="10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000" dirty="0"/>
              <a:t>ELT (Extract, Load, Transform) is a data integration process where raw data is extracted, loaded into a target system, then transformed. </a:t>
            </a:r>
            <a:endParaRPr sz="1000" dirty="0"/>
          </a:p>
        </p:txBody>
      </p:sp>
      <p:sp>
        <p:nvSpPr>
          <p:cNvPr id="885" name="Google Shape;885;p36"/>
          <p:cNvSpPr txBox="1">
            <a:spLocks noGrp="1"/>
          </p:cNvSpPr>
          <p:nvPr>
            <p:ph type="subTitle" idx="3"/>
          </p:nvPr>
        </p:nvSpPr>
        <p:spPr>
          <a:xfrm>
            <a:off x="5963167" y="1781641"/>
            <a:ext cx="2629076" cy="122063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000" dirty="0"/>
              <a:t>Data visualization presents information in graphical form, making complex data more understandable, revealing patterns, and facilitating insights and decision-making. </a:t>
            </a:r>
            <a:endParaRPr sz="1000" dirty="0"/>
          </a:p>
        </p:txBody>
      </p:sp>
      <p:sp>
        <p:nvSpPr>
          <p:cNvPr id="886" name="Google Shape;886;p36"/>
          <p:cNvSpPr txBox="1">
            <a:spLocks noGrp="1"/>
          </p:cNvSpPr>
          <p:nvPr>
            <p:ph type="subTitle" idx="6"/>
          </p:nvPr>
        </p:nvSpPr>
        <p:spPr>
          <a:xfrm>
            <a:off x="5963167" y="3559085"/>
            <a:ext cx="2592897" cy="122063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000" dirty="0"/>
              <a:t> Cloud-Based Solutions provide services, storage, and applications over the internet, offering scalability, accessibility, and cost-effectiveness for businesses and users. </a:t>
            </a:r>
            <a:endParaRPr sz="1000" dirty="0"/>
          </a:p>
        </p:txBody>
      </p:sp>
      <p:grpSp>
        <p:nvGrpSpPr>
          <p:cNvPr id="887" name="Google Shape;887;p36"/>
          <p:cNvGrpSpPr/>
          <p:nvPr/>
        </p:nvGrpSpPr>
        <p:grpSpPr>
          <a:xfrm>
            <a:off x="7668084" y="893582"/>
            <a:ext cx="1075735" cy="521595"/>
            <a:chOff x="8077891" y="1365331"/>
            <a:chExt cx="983484" cy="476865"/>
          </a:xfrm>
        </p:grpSpPr>
        <p:sp>
          <p:nvSpPr>
            <p:cNvPr id="888" name="Google Shape;888;p36"/>
            <p:cNvSpPr/>
            <p:nvPr/>
          </p:nvSpPr>
          <p:spPr>
            <a:xfrm>
              <a:off x="8077891" y="1480861"/>
              <a:ext cx="983484" cy="361334"/>
            </a:xfrm>
            <a:custGeom>
              <a:avLst/>
              <a:gdLst/>
              <a:ahLst/>
              <a:cxnLst/>
              <a:rect l="l" t="t" r="r" b="b"/>
              <a:pathLst>
                <a:path w="480" h="176" extrusionOk="0">
                  <a:moveTo>
                    <a:pt x="4" y="9"/>
                  </a:moveTo>
                  <a:cubicBezTo>
                    <a:pt x="50" y="56"/>
                    <a:pt x="50" y="56"/>
                    <a:pt x="50" y="56"/>
                  </a:cubicBezTo>
                  <a:cubicBezTo>
                    <a:pt x="50" y="139"/>
                    <a:pt x="50" y="139"/>
                    <a:pt x="50" y="139"/>
                  </a:cubicBezTo>
                  <a:cubicBezTo>
                    <a:pt x="50" y="159"/>
                    <a:pt x="67" y="176"/>
                    <a:pt x="87" y="176"/>
                  </a:cubicBezTo>
                  <a:cubicBezTo>
                    <a:pt x="443" y="176"/>
                    <a:pt x="443" y="176"/>
                    <a:pt x="443" y="176"/>
                  </a:cubicBezTo>
                  <a:cubicBezTo>
                    <a:pt x="463" y="176"/>
                    <a:pt x="480" y="159"/>
                    <a:pt x="480" y="139"/>
                  </a:cubicBezTo>
                  <a:cubicBezTo>
                    <a:pt x="480" y="37"/>
                    <a:pt x="480" y="37"/>
                    <a:pt x="480" y="37"/>
                  </a:cubicBezTo>
                  <a:cubicBezTo>
                    <a:pt x="480" y="17"/>
                    <a:pt x="463" y="0"/>
                    <a:pt x="443" y="0"/>
                  </a:cubicBezTo>
                  <a:cubicBezTo>
                    <a:pt x="7" y="0"/>
                    <a:pt x="7" y="0"/>
                    <a:pt x="7" y="0"/>
                  </a:cubicBezTo>
                  <a:cubicBezTo>
                    <a:pt x="3" y="0"/>
                    <a:pt x="0" y="6"/>
                    <a:pt x="4"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89" name="Google Shape;889;p36"/>
            <p:cNvSpPr/>
            <p:nvPr/>
          </p:nvSpPr>
          <p:spPr>
            <a:xfrm>
              <a:off x="8797573" y="1413274"/>
              <a:ext cx="47700" cy="477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90" name="Google Shape;890;p36"/>
            <p:cNvSpPr/>
            <p:nvPr/>
          </p:nvSpPr>
          <p:spPr>
            <a:xfrm>
              <a:off x="8334377" y="1612570"/>
              <a:ext cx="567561" cy="16464"/>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91" name="Google Shape;891;p36"/>
            <p:cNvSpPr/>
            <p:nvPr/>
          </p:nvSpPr>
          <p:spPr>
            <a:xfrm>
              <a:off x="8334377" y="1674093"/>
              <a:ext cx="567561" cy="16464"/>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92" name="Google Shape;892;p36"/>
            <p:cNvSpPr/>
            <p:nvPr/>
          </p:nvSpPr>
          <p:spPr>
            <a:xfrm>
              <a:off x="8334377" y="1735614"/>
              <a:ext cx="567561" cy="16464"/>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893" name="Google Shape;893;p36"/>
            <p:cNvGrpSpPr/>
            <p:nvPr/>
          </p:nvGrpSpPr>
          <p:grpSpPr>
            <a:xfrm>
              <a:off x="8721046" y="1365331"/>
              <a:ext cx="201752" cy="202179"/>
              <a:chOff x="5471892" y="3290059"/>
              <a:chExt cx="174300" cy="174654"/>
            </a:xfrm>
          </p:grpSpPr>
          <p:sp>
            <p:nvSpPr>
              <p:cNvPr id="894" name="Google Shape;894;p36"/>
              <p:cNvSpPr/>
              <p:nvPr/>
            </p:nvSpPr>
            <p:spPr>
              <a:xfrm>
                <a:off x="5471892" y="3290059"/>
                <a:ext cx="174300" cy="174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95" name="Google Shape;895;p36"/>
              <p:cNvSpPr/>
              <p:nvPr/>
            </p:nvSpPr>
            <p:spPr>
              <a:xfrm>
                <a:off x="5529353" y="3333831"/>
                <a:ext cx="58800" cy="576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96" name="Google Shape;896;p36"/>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66611205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60"/>
        <p:cNvGrpSpPr/>
        <p:nvPr/>
      </p:nvGrpSpPr>
      <p:grpSpPr>
        <a:xfrm>
          <a:off x="0" y="0"/>
          <a:ext cx="0" cy="0"/>
          <a:chOff x="0" y="0"/>
          <a:chExt cx="0" cy="0"/>
        </a:xfrm>
      </p:grpSpPr>
      <p:sp>
        <p:nvSpPr>
          <p:cNvPr id="861" name="Google Shape;861;p35"/>
          <p:cNvSpPr txBox="1">
            <a:spLocks noGrp="1"/>
          </p:cNvSpPr>
          <p:nvPr>
            <p:ph type="subTitle" idx="2"/>
          </p:nvPr>
        </p:nvSpPr>
        <p:spPr>
          <a:xfrm>
            <a:off x="1640482" y="2876697"/>
            <a:ext cx="7691587" cy="102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Data Integration and API Management connect diverse data sources and applications, ensuring seamless communication, data sharing, and interoperability.</a:t>
            </a:r>
            <a:endParaRPr dirty="0"/>
          </a:p>
        </p:txBody>
      </p:sp>
      <p:sp>
        <p:nvSpPr>
          <p:cNvPr id="862" name="Google Shape;862;p35"/>
          <p:cNvSpPr txBox="1">
            <a:spLocks noGrp="1"/>
          </p:cNvSpPr>
          <p:nvPr>
            <p:ph type="subTitle" idx="3"/>
          </p:nvPr>
        </p:nvSpPr>
        <p:spPr>
          <a:xfrm>
            <a:off x="1656594" y="4048369"/>
            <a:ext cx="6922345" cy="102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Data Governance and Quality involve managing and ensuring data accuracy, integrity, security, and compliance throughout its lifecycle within organizations. </a:t>
            </a:r>
            <a:endParaRPr dirty="0"/>
          </a:p>
        </p:txBody>
      </p:sp>
      <p:sp>
        <p:nvSpPr>
          <p:cNvPr id="863" name="Google Shape;863;p35"/>
          <p:cNvSpPr txBox="1">
            <a:spLocks noGrp="1"/>
          </p:cNvSpPr>
          <p:nvPr>
            <p:ph type="subTitle" idx="4"/>
          </p:nvPr>
        </p:nvSpPr>
        <p:spPr>
          <a:xfrm>
            <a:off x="1651507" y="1624748"/>
            <a:ext cx="6439083" cy="102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Real-Time Data Processing involves capturing, processing, and analyzing data instantly, enabling immediate actions and up-to-date insights for decision-making. </a:t>
            </a:r>
            <a:endParaRPr dirty="0"/>
          </a:p>
        </p:txBody>
      </p:sp>
      <p:sp>
        <p:nvSpPr>
          <p:cNvPr id="865" name="Google Shape;865;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Modern Methods</a:t>
            </a:r>
            <a:endParaRPr dirty="0"/>
          </a:p>
        </p:txBody>
      </p:sp>
      <p:sp>
        <p:nvSpPr>
          <p:cNvPr id="866" name="Google Shape;866;p35"/>
          <p:cNvSpPr txBox="1">
            <a:spLocks noGrp="1"/>
          </p:cNvSpPr>
          <p:nvPr>
            <p:ph type="subTitle" idx="1"/>
          </p:nvPr>
        </p:nvSpPr>
        <p:spPr>
          <a:xfrm>
            <a:off x="1640483" y="2425746"/>
            <a:ext cx="7503517" cy="788850"/>
          </a:xfrm>
          <a:prstGeom prst="rect">
            <a:avLst/>
          </a:prstGeom>
        </p:spPr>
        <p:txBody>
          <a:bodyPr spcFirstLastPara="1" wrap="square" lIns="91425" tIns="91425" rIns="91425" bIns="91425" anchor="b" anchorCtr="0">
            <a:normAutofit/>
          </a:bodyPr>
          <a:lstStyle/>
          <a:p>
            <a:pPr marL="0" indent="0"/>
            <a:r>
              <a:rPr lang="en-US" dirty="0"/>
              <a:t>Data Integration and API Management</a:t>
            </a:r>
          </a:p>
          <a:p>
            <a:pPr marL="0" lvl="0" indent="0" algn="l" rtl="0">
              <a:spcBef>
                <a:spcPts val="0"/>
              </a:spcBef>
              <a:spcAft>
                <a:spcPts val="0"/>
              </a:spcAft>
              <a:buNone/>
            </a:pPr>
            <a:endParaRPr dirty="0"/>
          </a:p>
        </p:txBody>
      </p:sp>
      <p:sp>
        <p:nvSpPr>
          <p:cNvPr id="867" name="Google Shape;867;p35"/>
          <p:cNvSpPr txBox="1">
            <a:spLocks noGrp="1"/>
          </p:cNvSpPr>
          <p:nvPr>
            <p:ph type="subTitle" idx="6"/>
          </p:nvPr>
        </p:nvSpPr>
        <p:spPr>
          <a:xfrm>
            <a:off x="1641833" y="1142474"/>
            <a:ext cx="6439083" cy="52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Real-Time Data Processing</a:t>
            </a:r>
            <a:endParaRPr dirty="0"/>
          </a:p>
        </p:txBody>
      </p:sp>
      <p:sp>
        <p:nvSpPr>
          <p:cNvPr id="868" name="Google Shape;868;p35"/>
          <p:cNvSpPr txBox="1">
            <a:spLocks noGrp="1"/>
          </p:cNvSpPr>
          <p:nvPr>
            <p:ph type="subTitle" idx="7"/>
          </p:nvPr>
        </p:nvSpPr>
        <p:spPr>
          <a:xfrm>
            <a:off x="1651507" y="3797619"/>
            <a:ext cx="6922345" cy="525900"/>
          </a:xfrm>
          <a:prstGeom prst="rect">
            <a:avLst/>
          </a:prstGeom>
        </p:spPr>
        <p:txBody>
          <a:bodyPr spcFirstLastPara="1" wrap="square" lIns="91425" tIns="91425" rIns="91425" bIns="91425" anchor="b" anchorCtr="0">
            <a:noAutofit/>
          </a:bodyPr>
          <a:lstStyle/>
          <a:p>
            <a:pPr marL="0" indent="0"/>
            <a:r>
              <a:rPr lang="en-IN" dirty="0"/>
              <a:t>Data Governance and Quality</a:t>
            </a:r>
          </a:p>
          <a:p>
            <a:pPr marL="0" lvl="0" indent="0" algn="l" rtl="0">
              <a:spcBef>
                <a:spcPts val="0"/>
              </a:spcBef>
              <a:spcAft>
                <a:spcPts val="0"/>
              </a:spcAft>
              <a:buNone/>
            </a:pPr>
            <a:endParaRPr dirty="0"/>
          </a:p>
        </p:txBody>
      </p:sp>
      <p:sp>
        <p:nvSpPr>
          <p:cNvPr id="812" name="Google Shape;812;p34"/>
          <p:cNvSpPr txBox="1">
            <a:spLocks/>
          </p:cNvSpPr>
          <p:nvPr/>
        </p:nvSpPr>
        <p:spPr>
          <a:xfrm>
            <a:off x="748925" y="1216333"/>
            <a:ext cx="734700" cy="447600"/>
          </a:xfrm>
          <a:prstGeom prst="rect">
            <a:avLst/>
          </a:prstGeom>
          <a:solidFill>
            <a:schemeClr val="accent3"/>
          </a:solidFill>
          <a:ln w="762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1pPr>
            <a:lvl2pPr marR="0" lvl="1"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2pPr>
            <a:lvl3pPr marR="0" lvl="2"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3pPr>
            <a:lvl4pPr marR="0" lvl="3"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4pPr>
            <a:lvl5pPr marR="0" lvl="4"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5pPr>
            <a:lvl6pPr marR="0" lvl="5"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6pPr>
            <a:lvl7pPr marR="0" lvl="6"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7pPr>
            <a:lvl8pPr marR="0" lvl="7"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8pPr>
            <a:lvl9pPr marR="0" lvl="8"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9pPr>
          </a:lstStyle>
          <a:p>
            <a:r>
              <a:rPr lang="en">
                <a:solidFill>
                  <a:schemeClr val="lt1"/>
                </a:solidFill>
              </a:rPr>
              <a:t>01</a:t>
            </a:r>
            <a:endParaRPr lang="en" dirty="0">
              <a:solidFill>
                <a:schemeClr val="lt1"/>
              </a:solidFill>
            </a:endParaRPr>
          </a:p>
        </p:txBody>
      </p:sp>
      <p:sp>
        <p:nvSpPr>
          <p:cNvPr id="813" name="Google Shape;813;p34"/>
          <p:cNvSpPr txBox="1">
            <a:spLocks/>
          </p:cNvSpPr>
          <p:nvPr/>
        </p:nvSpPr>
        <p:spPr>
          <a:xfrm>
            <a:off x="748925" y="2425746"/>
            <a:ext cx="734700" cy="447600"/>
          </a:xfrm>
          <a:prstGeom prst="rect">
            <a:avLst/>
          </a:prstGeom>
          <a:solidFill>
            <a:schemeClr val="accent3"/>
          </a:solidFill>
          <a:ln w="762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1pPr>
            <a:lvl2pPr marR="0" lvl="1"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2pPr>
            <a:lvl3pPr marR="0" lvl="2"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3pPr>
            <a:lvl4pPr marR="0" lvl="3"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4pPr>
            <a:lvl5pPr marR="0" lvl="4"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5pPr>
            <a:lvl6pPr marR="0" lvl="5"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6pPr>
            <a:lvl7pPr marR="0" lvl="6"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7pPr>
            <a:lvl8pPr marR="0" lvl="7"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8pPr>
            <a:lvl9pPr marR="0" lvl="8"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9pPr>
          </a:lstStyle>
          <a:p>
            <a:r>
              <a:rPr lang="en">
                <a:solidFill>
                  <a:schemeClr val="lt1"/>
                </a:solidFill>
              </a:rPr>
              <a:t>02</a:t>
            </a:r>
          </a:p>
        </p:txBody>
      </p:sp>
      <p:sp>
        <p:nvSpPr>
          <p:cNvPr id="814" name="Google Shape;814;p34"/>
          <p:cNvSpPr txBox="1">
            <a:spLocks/>
          </p:cNvSpPr>
          <p:nvPr/>
        </p:nvSpPr>
        <p:spPr>
          <a:xfrm>
            <a:off x="748925" y="3635158"/>
            <a:ext cx="734700" cy="447600"/>
          </a:xfrm>
          <a:prstGeom prst="rect">
            <a:avLst/>
          </a:prstGeom>
          <a:solidFill>
            <a:schemeClr val="accent3"/>
          </a:solidFill>
          <a:ln w="762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1pPr>
            <a:lvl2pPr marR="0" lvl="1"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2pPr>
            <a:lvl3pPr marR="0" lvl="2"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3pPr>
            <a:lvl4pPr marR="0" lvl="3"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4pPr>
            <a:lvl5pPr marR="0" lvl="4"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5pPr>
            <a:lvl6pPr marR="0" lvl="5"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6pPr>
            <a:lvl7pPr marR="0" lvl="6"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7pPr>
            <a:lvl8pPr marR="0" lvl="7"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8pPr>
            <a:lvl9pPr marR="0" lvl="8"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9pPr>
          </a:lstStyle>
          <a:p>
            <a:r>
              <a:rPr lang="en">
                <a:solidFill>
                  <a:schemeClr val="lt1"/>
                </a:solidFill>
              </a:rPr>
              <a:t>03</a:t>
            </a:r>
          </a:p>
        </p:txBody>
      </p:sp>
    </p:spTree>
    <p:extLst>
      <p:ext uri="{BB962C8B-B14F-4D97-AF65-F5344CB8AC3E}">
        <p14:creationId xmlns:p14="http://schemas.microsoft.com/office/powerpoint/2010/main" val="3836952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68"/>
        <p:cNvGrpSpPr/>
        <p:nvPr/>
      </p:nvGrpSpPr>
      <p:grpSpPr>
        <a:xfrm>
          <a:off x="0" y="0"/>
          <a:ext cx="0" cy="0"/>
          <a:chOff x="0" y="0"/>
          <a:chExt cx="0" cy="0"/>
        </a:xfrm>
      </p:grpSpPr>
      <p:sp>
        <p:nvSpPr>
          <p:cNvPr id="669" name="Google Shape;669;p32"/>
          <p:cNvSpPr txBox="1">
            <a:spLocks noGrp="1"/>
          </p:cNvSpPr>
          <p:nvPr>
            <p:ph type="title"/>
          </p:nvPr>
        </p:nvSpPr>
        <p:spPr>
          <a:xfrm>
            <a:off x="5209900" y="2627600"/>
            <a:ext cx="3219000" cy="911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dirty="0"/>
              <a:t>Workflow diagram</a:t>
            </a:r>
            <a:endParaRPr dirty="0"/>
          </a:p>
        </p:txBody>
      </p:sp>
      <p:sp>
        <p:nvSpPr>
          <p:cNvPr id="670" name="Google Shape;670;p32"/>
          <p:cNvSpPr txBox="1">
            <a:spLocks noGrp="1"/>
          </p:cNvSpPr>
          <p:nvPr>
            <p:ph type="title" idx="2"/>
          </p:nvPr>
        </p:nvSpPr>
        <p:spPr>
          <a:xfrm>
            <a:off x="7104400" y="1755138"/>
            <a:ext cx="1229700" cy="748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04</a:t>
            </a:r>
            <a:endParaRPr dirty="0"/>
          </a:p>
        </p:txBody>
      </p:sp>
      <p:pic>
        <p:nvPicPr>
          <p:cNvPr id="3" name="Picture 2">
            <a:extLst>
              <a:ext uri="{FF2B5EF4-FFF2-40B4-BE49-F238E27FC236}">
                <a16:creationId xmlns:a16="http://schemas.microsoft.com/office/drawing/2014/main" id="{B9FAAB49-C83D-3A86-E370-9E11A9D941C0}"/>
              </a:ext>
            </a:extLst>
          </p:cNvPr>
          <p:cNvPicPr>
            <a:picLocks noChangeAspect="1"/>
          </p:cNvPicPr>
          <p:nvPr/>
        </p:nvPicPr>
        <p:blipFill>
          <a:blip r:embed="rId3"/>
          <a:stretch>
            <a:fillRect/>
          </a:stretch>
        </p:blipFill>
        <p:spPr>
          <a:xfrm>
            <a:off x="282321" y="451825"/>
            <a:ext cx="4937782" cy="450674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68"/>
        <p:cNvGrpSpPr/>
        <p:nvPr/>
      </p:nvGrpSpPr>
      <p:grpSpPr>
        <a:xfrm>
          <a:off x="0" y="0"/>
          <a:ext cx="0" cy="0"/>
          <a:chOff x="0" y="0"/>
          <a:chExt cx="0" cy="0"/>
        </a:xfrm>
      </p:grpSpPr>
      <p:pic>
        <p:nvPicPr>
          <p:cNvPr id="8" name="Picture 7">
            <a:extLst>
              <a:ext uri="{FF2B5EF4-FFF2-40B4-BE49-F238E27FC236}">
                <a16:creationId xmlns:a16="http://schemas.microsoft.com/office/drawing/2014/main" id="{8F6B1679-69CC-B65D-B874-E1F1FED3FA80}"/>
              </a:ext>
            </a:extLst>
          </p:cNvPr>
          <p:cNvPicPr>
            <a:picLocks noChangeAspect="1"/>
          </p:cNvPicPr>
          <p:nvPr/>
        </p:nvPicPr>
        <p:blipFill>
          <a:blip r:embed="rId3"/>
          <a:stretch>
            <a:fillRect/>
          </a:stretch>
        </p:blipFill>
        <p:spPr>
          <a:xfrm>
            <a:off x="1693026" y="431181"/>
            <a:ext cx="5630556" cy="4601735"/>
          </a:xfrm>
          <a:prstGeom prst="rect">
            <a:avLst/>
          </a:prstGeom>
        </p:spPr>
      </p:pic>
    </p:spTree>
    <p:extLst>
      <p:ext uri="{BB962C8B-B14F-4D97-AF65-F5344CB8AC3E}">
        <p14:creationId xmlns:p14="http://schemas.microsoft.com/office/powerpoint/2010/main" val="26287371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68"/>
        <p:cNvGrpSpPr/>
        <p:nvPr/>
      </p:nvGrpSpPr>
      <p:grpSpPr>
        <a:xfrm>
          <a:off x="0" y="0"/>
          <a:ext cx="0" cy="0"/>
          <a:chOff x="0" y="0"/>
          <a:chExt cx="0" cy="0"/>
        </a:xfrm>
      </p:grpSpPr>
      <p:sp>
        <p:nvSpPr>
          <p:cNvPr id="669" name="Google Shape;669;p32"/>
          <p:cNvSpPr txBox="1">
            <a:spLocks noGrp="1"/>
          </p:cNvSpPr>
          <p:nvPr>
            <p:ph type="title"/>
          </p:nvPr>
        </p:nvSpPr>
        <p:spPr>
          <a:xfrm>
            <a:off x="5209900" y="2627600"/>
            <a:ext cx="3219000" cy="911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3600" dirty="0"/>
              <a:t>Contigency Plan and Future Scope</a:t>
            </a:r>
            <a:endParaRPr sz="3600" dirty="0"/>
          </a:p>
        </p:txBody>
      </p:sp>
      <p:sp>
        <p:nvSpPr>
          <p:cNvPr id="670" name="Google Shape;670;p32"/>
          <p:cNvSpPr txBox="1">
            <a:spLocks noGrp="1"/>
          </p:cNvSpPr>
          <p:nvPr>
            <p:ph type="title" idx="2"/>
          </p:nvPr>
        </p:nvSpPr>
        <p:spPr>
          <a:xfrm>
            <a:off x="7104400" y="1755138"/>
            <a:ext cx="1229700" cy="748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05</a:t>
            </a:r>
            <a:endParaRPr dirty="0"/>
          </a:p>
        </p:txBody>
      </p:sp>
      <p:grpSp>
        <p:nvGrpSpPr>
          <p:cNvPr id="671" name="Google Shape;671;p32"/>
          <p:cNvGrpSpPr/>
          <p:nvPr/>
        </p:nvGrpSpPr>
        <p:grpSpPr>
          <a:xfrm>
            <a:off x="677713" y="979198"/>
            <a:ext cx="4106436" cy="3338568"/>
            <a:chOff x="677713" y="979198"/>
            <a:chExt cx="4106436" cy="3338568"/>
          </a:xfrm>
        </p:grpSpPr>
        <p:grpSp>
          <p:nvGrpSpPr>
            <p:cNvPr id="672" name="Google Shape;672;p32"/>
            <p:cNvGrpSpPr/>
            <p:nvPr/>
          </p:nvGrpSpPr>
          <p:grpSpPr>
            <a:xfrm>
              <a:off x="1529466" y="1284974"/>
              <a:ext cx="480545" cy="481555"/>
              <a:chOff x="5471892" y="3290059"/>
              <a:chExt cx="174300" cy="174654"/>
            </a:xfrm>
          </p:grpSpPr>
          <p:sp>
            <p:nvSpPr>
              <p:cNvPr id="673" name="Google Shape;673;p32"/>
              <p:cNvSpPr/>
              <p:nvPr/>
            </p:nvSpPr>
            <p:spPr>
              <a:xfrm>
                <a:off x="5471892" y="3290059"/>
                <a:ext cx="174300" cy="1743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74" name="Google Shape;674;p32"/>
              <p:cNvSpPr/>
              <p:nvPr/>
            </p:nvSpPr>
            <p:spPr>
              <a:xfrm>
                <a:off x="5529353" y="3328218"/>
                <a:ext cx="58800" cy="5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75" name="Google Shape;675;p32"/>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676" name="Google Shape;676;p32"/>
            <p:cNvGrpSpPr/>
            <p:nvPr/>
          </p:nvGrpSpPr>
          <p:grpSpPr>
            <a:xfrm>
              <a:off x="2111256" y="979198"/>
              <a:ext cx="243759" cy="244271"/>
              <a:chOff x="5471892" y="3290059"/>
              <a:chExt cx="174300" cy="174654"/>
            </a:xfrm>
          </p:grpSpPr>
          <p:sp>
            <p:nvSpPr>
              <p:cNvPr id="677" name="Google Shape;677;p32"/>
              <p:cNvSpPr/>
              <p:nvPr/>
            </p:nvSpPr>
            <p:spPr>
              <a:xfrm>
                <a:off x="5471892" y="3290059"/>
                <a:ext cx="174300" cy="174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78" name="Google Shape;678;p32"/>
              <p:cNvSpPr/>
              <p:nvPr/>
            </p:nvSpPr>
            <p:spPr>
              <a:xfrm>
                <a:off x="5529353" y="3333831"/>
                <a:ext cx="58800" cy="576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79" name="Google Shape;679;p32"/>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680" name="Google Shape;680;p32"/>
            <p:cNvGrpSpPr/>
            <p:nvPr/>
          </p:nvGrpSpPr>
          <p:grpSpPr>
            <a:xfrm>
              <a:off x="3489532" y="1284972"/>
              <a:ext cx="372601" cy="373357"/>
              <a:chOff x="5471892" y="3290059"/>
              <a:chExt cx="174300" cy="174654"/>
            </a:xfrm>
          </p:grpSpPr>
          <p:sp>
            <p:nvSpPr>
              <p:cNvPr id="681" name="Google Shape;681;p32"/>
              <p:cNvSpPr/>
              <p:nvPr/>
            </p:nvSpPr>
            <p:spPr>
              <a:xfrm>
                <a:off x="5471892" y="3290059"/>
                <a:ext cx="174300" cy="174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82" name="Google Shape;682;p32"/>
              <p:cNvSpPr/>
              <p:nvPr/>
            </p:nvSpPr>
            <p:spPr>
              <a:xfrm>
                <a:off x="5529353" y="3333831"/>
                <a:ext cx="58800" cy="5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83" name="Google Shape;683;p32"/>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684" name="Google Shape;684;p32"/>
            <p:cNvGrpSpPr/>
            <p:nvPr/>
          </p:nvGrpSpPr>
          <p:grpSpPr>
            <a:xfrm>
              <a:off x="677713" y="1538012"/>
              <a:ext cx="4106436" cy="2779754"/>
              <a:chOff x="677713" y="1538012"/>
              <a:chExt cx="4106436" cy="2779754"/>
            </a:xfrm>
          </p:grpSpPr>
          <p:grpSp>
            <p:nvGrpSpPr>
              <p:cNvPr id="685" name="Google Shape;685;p32"/>
              <p:cNvGrpSpPr/>
              <p:nvPr/>
            </p:nvGrpSpPr>
            <p:grpSpPr>
              <a:xfrm>
                <a:off x="1231443" y="1538012"/>
                <a:ext cx="2998974" cy="2779754"/>
                <a:chOff x="2101656" y="1040175"/>
                <a:chExt cx="3536109" cy="3277625"/>
              </a:xfrm>
            </p:grpSpPr>
            <p:sp>
              <p:nvSpPr>
                <p:cNvPr id="686" name="Google Shape;686;p32"/>
                <p:cNvSpPr/>
                <p:nvPr/>
              </p:nvSpPr>
              <p:spPr>
                <a:xfrm>
                  <a:off x="3468694" y="3735428"/>
                  <a:ext cx="798971" cy="454659"/>
                </a:xfrm>
                <a:custGeom>
                  <a:avLst/>
                  <a:gdLst/>
                  <a:ahLst/>
                  <a:cxnLst/>
                  <a:rect l="l" t="t" r="r" b="b"/>
                  <a:pathLst>
                    <a:path w="331" h="188" extrusionOk="0">
                      <a:moveTo>
                        <a:pt x="317" y="142"/>
                      </a:moveTo>
                      <a:cubicBezTo>
                        <a:pt x="307" y="0"/>
                        <a:pt x="307" y="0"/>
                        <a:pt x="307" y="0"/>
                      </a:cubicBezTo>
                      <a:cubicBezTo>
                        <a:pt x="24" y="0"/>
                        <a:pt x="24" y="0"/>
                        <a:pt x="24" y="0"/>
                      </a:cubicBezTo>
                      <a:cubicBezTo>
                        <a:pt x="13" y="143"/>
                        <a:pt x="13" y="143"/>
                        <a:pt x="13" y="143"/>
                      </a:cubicBezTo>
                      <a:cubicBezTo>
                        <a:pt x="12" y="159"/>
                        <a:pt x="8" y="175"/>
                        <a:pt x="0" y="188"/>
                      </a:cubicBezTo>
                      <a:cubicBezTo>
                        <a:pt x="331" y="188"/>
                        <a:pt x="331" y="188"/>
                        <a:pt x="331" y="188"/>
                      </a:cubicBezTo>
                      <a:cubicBezTo>
                        <a:pt x="323" y="174"/>
                        <a:pt x="318" y="159"/>
                        <a:pt x="317" y="142"/>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87" name="Google Shape;687;p32"/>
                <p:cNvSpPr/>
                <p:nvPr/>
              </p:nvSpPr>
              <p:spPr>
                <a:xfrm>
                  <a:off x="3299091" y="4190087"/>
                  <a:ext cx="1138176" cy="127713"/>
                </a:xfrm>
                <a:custGeom>
                  <a:avLst/>
                  <a:gdLst/>
                  <a:ahLst/>
                  <a:cxnLst/>
                  <a:rect l="l" t="t" r="r" b="b"/>
                  <a:pathLst>
                    <a:path w="471" h="53" extrusionOk="0">
                      <a:moveTo>
                        <a:pt x="461" y="0"/>
                      </a:moveTo>
                      <a:cubicBezTo>
                        <a:pt x="11" y="0"/>
                        <a:pt x="11" y="0"/>
                        <a:pt x="11" y="0"/>
                      </a:cubicBezTo>
                      <a:cubicBezTo>
                        <a:pt x="5" y="0"/>
                        <a:pt x="0" y="5"/>
                        <a:pt x="0" y="11"/>
                      </a:cubicBezTo>
                      <a:cubicBezTo>
                        <a:pt x="0" y="42"/>
                        <a:pt x="0" y="42"/>
                        <a:pt x="0" y="42"/>
                      </a:cubicBezTo>
                      <a:cubicBezTo>
                        <a:pt x="0" y="48"/>
                        <a:pt x="5" y="53"/>
                        <a:pt x="11" y="53"/>
                      </a:cubicBezTo>
                      <a:cubicBezTo>
                        <a:pt x="461" y="53"/>
                        <a:pt x="461" y="53"/>
                        <a:pt x="461" y="53"/>
                      </a:cubicBezTo>
                      <a:cubicBezTo>
                        <a:pt x="467" y="53"/>
                        <a:pt x="471" y="48"/>
                        <a:pt x="471" y="42"/>
                      </a:cubicBezTo>
                      <a:cubicBezTo>
                        <a:pt x="471" y="11"/>
                        <a:pt x="471" y="11"/>
                        <a:pt x="471" y="11"/>
                      </a:cubicBezTo>
                      <a:cubicBezTo>
                        <a:pt x="471" y="5"/>
                        <a:pt x="467" y="0"/>
                        <a:pt x="461"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88" name="Google Shape;688;p32"/>
                <p:cNvSpPr/>
                <p:nvPr/>
              </p:nvSpPr>
              <p:spPr>
                <a:xfrm>
                  <a:off x="2101656" y="3488176"/>
                  <a:ext cx="3536109" cy="328989"/>
                </a:xfrm>
                <a:custGeom>
                  <a:avLst/>
                  <a:gdLst/>
                  <a:ahLst/>
                  <a:cxnLst/>
                  <a:rect l="l" t="t" r="r" b="b"/>
                  <a:pathLst>
                    <a:path w="1464" h="136" extrusionOk="0">
                      <a:moveTo>
                        <a:pt x="0" y="0"/>
                      </a:moveTo>
                      <a:cubicBezTo>
                        <a:pt x="0" y="90"/>
                        <a:pt x="0" y="90"/>
                        <a:pt x="0" y="90"/>
                      </a:cubicBezTo>
                      <a:cubicBezTo>
                        <a:pt x="0" y="116"/>
                        <a:pt x="21" y="136"/>
                        <a:pt x="46" y="136"/>
                      </a:cubicBezTo>
                      <a:cubicBezTo>
                        <a:pt x="1418" y="136"/>
                        <a:pt x="1418" y="136"/>
                        <a:pt x="1418" y="136"/>
                      </a:cubicBezTo>
                      <a:cubicBezTo>
                        <a:pt x="1443" y="136"/>
                        <a:pt x="1464" y="116"/>
                        <a:pt x="1464" y="90"/>
                      </a:cubicBezTo>
                      <a:cubicBezTo>
                        <a:pt x="1464" y="0"/>
                        <a:pt x="1464" y="0"/>
                        <a:pt x="1464" y="0"/>
                      </a:cubicBez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89" name="Google Shape;689;p32"/>
                <p:cNvSpPr/>
                <p:nvPr/>
              </p:nvSpPr>
              <p:spPr>
                <a:xfrm>
                  <a:off x="2101656" y="1380402"/>
                  <a:ext cx="3536109" cy="2107777"/>
                </a:xfrm>
                <a:custGeom>
                  <a:avLst/>
                  <a:gdLst/>
                  <a:ahLst/>
                  <a:cxnLst/>
                  <a:rect l="l" t="t" r="r" b="b"/>
                  <a:pathLst>
                    <a:path w="1464" h="872" extrusionOk="0">
                      <a:moveTo>
                        <a:pt x="1418" y="0"/>
                      </a:moveTo>
                      <a:cubicBezTo>
                        <a:pt x="46" y="0"/>
                        <a:pt x="46" y="0"/>
                        <a:pt x="46" y="0"/>
                      </a:cubicBezTo>
                      <a:cubicBezTo>
                        <a:pt x="21" y="0"/>
                        <a:pt x="0" y="21"/>
                        <a:pt x="0" y="46"/>
                      </a:cubicBezTo>
                      <a:cubicBezTo>
                        <a:pt x="0" y="872"/>
                        <a:pt x="0" y="872"/>
                        <a:pt x="0" y="872"/>
                      </a:cubicBezTo>
                      <a:cubicBezTo>
                        <a:pt x="1464" y="872"/>
                        <a:pt x="1464" y="872"/>
                        <a:pt x="1464" y="872"/>
                      </a:cubicBezTo>
                      <a:cubicBezTo>
                        <a:pt x="1464" y="46"/>
                        <a:pt x="1464" y="46"/>
                        <a:pt x="1464" y="46"/>
                      </a:cubicBezTo>
                      <a:cubicBezTo>
                        <a:pt x="1464" y="21"/>
                        <a:pt x="1443" y="0"/>
                        <a:pt x="1418"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90" name="Google Shape;690;p32"/>
                <p:cNvSpPr/>
                <p:nvPr/>
              </p:nvSpPr>
              <p:spPr>
                <a:xfrm>
                  <a:off x="2248781" y="1520375"/>
                  <a:ext cx="3229500" cy="1827900"/>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91" name="Google Shape;691;p32"/>
                <p:cNvSpPr/>
                <p:nvPr/>
              </p:nvSpPr>
              <p:spPr>
                <a:xfrm>
                  <a:off x="3461541" y="2142593"/>
                  <a:ext cx="823500" cy="821400"/>
                </a:xfrm>
                <a:prstGeom prst="ellipse">
                  <a:avLst/>
                </a:prstGeom>
                <a:solidFill>
                  <a:srgbClr val="FFFFFF">
                    <a:alpha val="4063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92" name="Google Shape;692;p32"/>
                <p:cNvSpPr/>
                <p:nvPr/>
              </p:nvSpPr>
              <p:spPr>
                <a:xfrm>
                  <a:off x="3238810" y="2031227"/>
                  <a:ext cx="481222" cy="660020"/>
                </a:xfrm>
                <a:custGeom>
                  <a:avLst/>
                  <a:gdLst/>
                  <a:ahLst/>
                  <a:cxnLst/>
                  <a:rect l="l" t="t" r="r" b="b"/>
                  <a:pathLst>
                    <a:path w="199" h="273" extrusionOk="0">
                      <a:moveTo>
                        <a:pt x="66" y="22"/>
                      </a:moveTo>
                      <a:cubicBezTo>
                        <a:pt x="66" y="22"/>
                        <a:pt x="64" y="27"/>
                        <a:pt x="60" y="36"/>
                      </a:cubicBezTo>
                      <a:cubicBezTo>
                        <a:pt x="56" y="45"/>
                        <a:pt x="51" y="58"/>
                        <a:pt x="45" y="73"/>
                      </a:cubicBezTo>
                      <a:cubicBezTo>
                        <a:pt x="40" y="88"/>
                        <a:pt x="35" y="107"/>
                        <a:pt x="32" y="126"/>
                      </a:cubicBezTo>
                      <a:cubicBezTo>
                        <a:pt x="31" y="135"/>
                        <a:pt x="31" y="145"/>
                        <a:pt x="32" y="155"/>
                      </a:cubicBezTo>
                      <a:cubicBezTo>
                        <a:pt x="33" y="164"/>
                        <a:pt x="35" y="174"/>
                        <a:pt x="39" y="183"/>
                      </a:cubicBezTo>
                      <a:cubicBezTo>
                        <a:pt x="39" y="183"/>
                        <a:pt x="39" y="183"/>
                        <a:pt x="39" y="183"/>
                      </a:cubicBezTo>
                      <a:cubicBezTo>
                        <a:pt x="39" y="183"/>
                        <a:pt x="39" y="183"/>
                        <a:pt x="39" y="183"/>
                      </a:cubicBezTo>
                      <a:cubicBezTo>
                        <a:pt x="39" y="183"/>
                        <a:pt x="39" y="184"/>
                        <a:pt x="39" y="183"/>
                      </a:cubicBezTo>
                      <a:cubicBezTo>
                        <a:pt x="39" y="183"/>
                        <a:pt x="39" y="183"/>
                        <a:pt x="39" y="183"/>
                      </a:cubicBezTo>
                      <a:cubicBezTo>
                        <a:pt x="40" y="184"/>
                        <a:pt x="40" y="184"/>
                        <a:pt x="40" y="184"/>
                      </a:cubicBezTo>
                      <a:cubicBezTo>
                        <a:pt x="41" y="186"/>
                        <a:pt x="41" y="186"/>
                        <a:pt x="41" y="186"/>
                      </a:cubicBezTo>
                      <a:cubicBezTo>
                        <a:pt x="41" y="187"/>
                        <a:pt x="42" y="189"/>
                        <a:pt x="42" y="189"/>
                      </a:cubicBezTo>
                      <a:cubicBezTo>
                        <a:pt x="44" y="192"/>
                        <a:pt x="44" y="192"/>
                        <a:pt x="44" y="192"/>
                      </a:cubicBezTo>
                      <a:cubicBezTo>
                        <a:pt x="44" y="193"/>
                        <a:pt x="45" y="194"/>
                        <a:pt x="46" y="195"/>
                      </a:cubicBezTo>
                      <a:cubicBezTo>
                        <a:pt x="48" y="199"/>
                        <a:pt x="51" y="202"/>
                        <a:pt x="54" y="205"/>
                      </a:cubicBezTo>
                      <a:cubicBezTo>
                        <a:pt x="61" y="212"/>
                        <a:pt x="68" y="217"/>
                        <a:pt x="76" y="221"/>
                      </a:cubicBezTo>
                      <a:cubicBezTo>
                        <a:pt x="93" y="229"/>
                        <a:pt x="111" y="233"/>
                        <a:pt x="126" y="235"/>
                      </a:cubicBezTo>
                      <a:cubicBezTo>
                        <a:pt x="141" y="237"/>
                        <a:pt x="155" y="237"/>
                        <a:pt x="164" y="237"/>
                      </a:cubicBezTo>
                      <a:cubicBezTo>
                        <a:pt x="168" y="237"/>
                        <a:pt x="172" y="236"/>
                        <a:pt x="175" y="236"/>
                      </a:cubicBezTo>
                      <a:cubicBezTo>
                        <a:pt x="177" y="236"/>
                        <a:pt x="178" y="236"/>
                        <a:pt x="178" y="236"/>
                      </a:cubicBezTo>
                      <a:cubicBezTo>
                        <a:pt x="179" y="236"/>
                        <a:pt x="179" y="236"/>
                        <a:pt x="179" y="236"/>
                      </a:cubicBezTo>
                      <a:cubicBezTo>
                        <a:pt x="188" y="235"/>
                        <a:pt x="197" y="242"/>
                        <a:pt x="198" y="252"/>
                      </a:cubicBezTo>
                      <a:cubicBezTo>
                        <a:pt x="199" y="262"/>
                        <a:pt x="192" y="271"/>
                        <a:pt x="182" y="272"/>
                      </a:cubicBezTo>
                      <a:cubicBezTo>
                        <a:pt x="182" y="272"/>
                        <a:pt x="182" y="272"/>
                        <a:pt x="181" y="272"/>
                      </a:cubicBezTo>
                      <a:cubicBezTo>
                        <a:pt x="181" y="272"/>
                        <a:pt x="180" y="272"/>
                        <a:pt x="177" y="272"/>
                      </a:cubicBezTo>
                      <a:cubicBezTo>
                        <a:pt x="174" y="272"/>
                        <a:pt x="170" y="272"/>
                        <a:pt x="165" y="272"/>
                      </a:cubicBezTo>
                      <a:cubicBezTo>
                        <a:pt x="154" y="273"/>
                        <a:pt x="139" y="272"/>
                        <a:pt x="121" y="270"/>
                      </a:cubicBezTo>
                      <a:cubicBezTo>
                        <a:pt x="112" y="268"/>
                        <a:pt x="103" y="266"/>
                        <a:pt x="92" y="264"/>
                      </a:cubicBezTo>
                      <a:cubicBezTo>
                        <a:pt x="82" y="261"/>
                        <a:pt x="71" y="256"/>
                        <a:pt x="61" y="251"/>
                      </a:cubicBezTo>
                      <a:cubicBezTo>
                        <a:pt x="50" y="245"/>
                        <a:pt x="40" y="238"/>
                        <a:pt x="31" y="228"/>
                      </a:cubicBezTo>
                      <a:cubicBezTo>
                        <a:pt x="26" y="223"/>
                        <a:pt x="22" y="218"/>
                        <a:pt x="19" y="213"/>
                      </a:cubicBezTo>
                      <a:cubicBezTo>
                        <a:pt x="18" y="211"/>
                        <a:pt x="17" y="210"/>
                        <a:pt x="16" y="208"/>
                      </a:cubicBezTo>
                      <a:cubicBezTo>
                        <a:pt x="13" y="204"/>
                        <a:pt x="13" y="204"/>
                        <a:pt x="13" y="204"/>
                      </a:cubicBezTo>
                      <a:cubicBezTo>
                        <a:pt x="12" y="202"/>
                        <a:pt x="12" y="201"/>
                        <a:pt x="11" y="199"/>
                      </a:cubicBezTo>
                      <a:cubicBezTo>
                        <a:pt x="11" y="198"/>
                        <a:pt x="11" y="198"/>
                        <a:pt x="11" y="198"/>
                      </a:cubicBezTo>
                      <a:cubicBezTo>
                        <a:pt x="10" y="197"/>
                        <a:pt x="10" y="197"/>
                        <a:pt x="10" y="197"/>
                      </a:cubicBezTo>
                      <a:cubicBezTo>
                        <a:pt x="10" y="196"/>
                        <a:pt x="10" y="196"/>
                        <a:pt x="10" y="196"/>
                      </a:cubicBezTo>
                      <a:cubicBezTo>
                        <a:pt x="10" y="196"/>
                        <a:pt x="10" y="196"/>
                        <a:pt x="10" y="196"/>
                      </a:cubicBezTo>
                      <a:cubicBezTo>
                        <a:pt x="9" y="195"/>
                        <a:pt x="9" y="195"/>
                        <a:pt x="9" y="195"/>
                      </a:cubicBezTo>
                      <a:cubicBezTo>
                        <a:pt x="5" y="183"/>
                        <a:pt x="2" y="170"/>
                        <a:pt x="1" y="158"/>
                      </a:cubicBezTo>
                      <a:cubicBezTo>
                        <a:pt x="0" y="145"/>
                        <a:pt x="0" y="133"/>
                        <a:pt x="2" y="122"/>
                      </a:cubicBezTo>
                      <a:cubicBezTo>
                        <a:pt x="5" y="99"/>
                        <a:pt x="12" y="79"/>
                        <a:pt x="18" y="63"/>
                      </a:cubicBezTo>
                      <a:cubicBezTo>
                        <a:pt x="24" y="47"/>
                        <a:pt x="30" y="34"/>
                        <a:pt x="34" y="25"/>
                      </a:cubicBezTo>
                      <a:cubicBezTo>
                        <a:pt x="38" y="15"/>
                        <a:pt x="40" y="10"/>
                        <a:pt x="40" y="10"/>
                      </a:cubicBezTo>
                      <a:cubicBezTo>
                        <a:pt x="43" y="3"/>
                        <a:pt x="52" y="0"/>
                        <a:pt x="59" y="3"/>
                      </a:cubicBezTo>
                      <a:cubicBezTo>
                        <a:pt x="66" y="6"/>
                        <a:pt x="69" y="14"/>
                        <a:pt x="66" y="21"/>
                      </a:cubicBezTo>
                      <a:lnTo>
                        <a:pt x="66" y="2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93" name="Google Shape;693;p32"/>
                <p:cNvSpPr/>
                <p:nvPr/>
              </p:nvSpPr>
              <p:spPr>
                <a:xfrm>
                  <a:off x="3323612" y="2011815"/>
                  <a:ext cx="106257" cy="79693"/>
                </a:xfrm>
                <a:custGeom>
                  <a:avLst/>
                  <a:gdLst/>
                  <a:ahLst/>
                  <a:cxnLst/>
                  <a:rect l="l" t="t" r="r" b="b"/>
                  <a:pathLst>
                    <a:path w="44" h="33" extrusionOk="0">
                      <a:moveTo>
                        <a:pt x="15" y="1"/>
                      </a:moveTo>
                      <a:cubicBezTo>
                        <a:pt x="13" y="0"/>
                        <a:pt x="12" y="0"/>
                        <a:pt x="10" y="0"/>
                      </a:cubicBezTo>
                      <a:cubicBezTo>
                        <a:pt x="6" y="0"/>
                        <a:pt x="3" y="2"/>
                        <a:pt x="2" y="5"/>
                      </a:cubicBezTo>
                      <a:cubicBezTo>
                        <a:pt x="0" y="8"/>
                        <a:pt x="0" y="12"/>
                        <a:pt x="2" y="15"/>
                      </a:cubicBezTo>
                      <a:cubicBezTo>
                        <a:pt x="3" y="18"/>
                        <a:pt x="5" y="20"/>
                        <a:pt x="9" y="22"/>
                      </a:cubicBezTo>
                      <a:cubicBezTo>
                        <a:pt x="13" y="24"/>
                        <a:pt x="18" y="26"/>
                        <a:pt x="23" y="28"/>
                      </a:cubicBezTo>
                      <a:cubicBezTo>
                        <a:pt x="25" y="29"/>
                        <a:pt x="28" y="30"/>
                        <a:pt x="31" y="31"/>
                      </a:cubicBezTo>
                      <a:cubicBezTo>
                        <a:pt x="36" y="33"/>
                        <a:pt x="41" y="30"/>
                        <a:pt x="43" y="25"/>
                      </a:cubicBezTo>
                      <a:cubicBezTo>
                        <a:pt x="44" y="23"/>
                        <a:pt x="44" y="20"/>
                        <a:pt x="43" y="17"/>
                      </a:cubicBezTo>
                      <a:cubicBezTo>
                        <a:pt x="41" y="14"/>
                        <a:pt x="39" y="13"/>
                        <a:pt x="36" y="11"/>
                      </a:cubicBezTo>
                      <a:cubicBezTo>
                        <a:pt x="31" y="8"/>
                        <a:pt x="25" y="5"/>
                        <a:pt x="20" y="3"/>
                      </a:cubicBezTo>
                      <a:cubicBezTo>
                        <a:pt x="18" y="2"/>
                        <a:pt x="17" y="2"/>
                        <a:pt x="15" y="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94" name="Google Shape;694;p32"/>
                <p:cNvSpPr/>
                <p:nvPr/>
              </p:nvSpPr>
              <p:spPr>
                <a:xfrm>
                  <a:off x="3311352" y="1859580"/>
                  <a:ext cx="215580" cy="200254"/>
                </a:xfrm>
                <a:custGeom>
                  <a:avLst/>
                  <a:gdLst/>
                  <a:ahLst/>
                  <a:cxnLst/>
                  <a:rect l="l" t="t" r="r" b="b"/>
                  <a:pathLst>
                    <a:path w="89" h="83" extrusionOk="0">
                      <a:moveTo>
                        <a:pt x="28" y="73"/>
                      </a:moveTo>
                      <a:cubicBezTo>
                        <a:pt x="8" y="62"/>
                        <a:pt x="0" y="38"/>
                        <a:pt x="10" y="17"/>
                      </a:cubicBezTo>
                      <a:cubicBezTo>
                        <a:pt x="14" y="10"/>
                        <a:pt x="20" y="4"/>
                        <a:pt x="28" y="0"/>
                      </a:cubicBezTo>
                      <a:cubicBezTo>
                        <a:pt x="39" y="21"/>
                        <a:pt x="39" y="21"/>
                        <a:pt x="39" y="21"/>
                      </a:cubicBezTo>
                      <a:cubicBezTo>
                        <a:pt x="36" y="23"/>
                        <a:pt x="33" y="25"/>
                        <a:pt x="32" y="28"/>
                      </a:cubicBezTo>
                      <a:cubicBezTo>
                        <a:pt x="27" y="37"/>
                        <a:pt x="31" y="47"/>
                        <a:pt x="39" y="51"/>
                      </a:cubicBezTo>
                      <a:cubicBezTo>
                        <a:pt x="47" y="56"/>
                        <a:pt x="58" y="52"/>
                        <a:pt x="62" y="44"/>
                      </a:cubicBezTo>
                      <a:cubicBezTo>
                        <a:pt x="64" y="41"/>
                        <a:pt x="64" y="37"/>
                        <a:pt x="64" y="34"/>
                      </a:cubicBezTo>
                      <a:cubicBezTo>
                        <a:pt x="87" y="30"/>
                        <a:pt x="87" y="30"/>
                        <a:pt x="87" y="30"/>
                      </a:cubicBezTo>
                      <a:cubicBezTo>
                        <a:pt x="89" y="38"/>
                        <a:pt x="87" y="47"/>
                        <a:pt x="83" y="55"/>
                      </a:cubicBezTo>
                      <a:cubicBezTo>
                        <a:pt x="73" y="75"/>
                        <a:pt x="48" y="83"/>
                        <a:pt x="28" y="7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95" name="Google Shape;695;p32"/>
                <p:cNvSpPr/>
                <p:nvPr/>
              </p:nvSpPr>
              <p:spPr>
                <a:xfrm>
                  <a:off x="3265375" y="2120115"/>
                  <a:ext cx="132821" cy="65389"/>
                </a:xfrm>
                <a:custGeom>
                  <a:avLst/>
                  <a:gdLst/>
                  <a:ahLst/>
                  <a:cxnLst/>
                  <a:rect l="l" t="t" r="r" b="b"/>
                  <a:pathLst>
                    <a:path w="55" h="27" extrusionOk="0">
                      <a:moveTo>
                        <a:pt x="0" y="6"/>
                      </a:moveTo>
                      <a:cubicBezTo>
                        <a:pt x="0" y="4"/>
                        <a:pt x="1" y="2"/>
                        <a:pt x="2" y="0"/>
                      </a:cubicBezTo>
                      <a:cubicBezTo>
                        <a:pt x="55" y="21"/>
                        <a:pt x="55" y="21"/>
                        <a:pt x="55" y="21"/>
                      </a:cubicBezTo>
                      <a:cubicBezTo>
                        <a:pt x="54" y="23"/>
                        <a:pt x="53" y="25"/>
                        <a:pt x="53" y="27"/>
                      </a:cubicBezTo>
                      <a:lnTo>
                        <a:pt x="0" y="6"/>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96" name="Google Shape;696;p32"/>
                <p:cNvSpPr/>
                <p:nvPr/>
              </p:nvSpPr>
              <p:spPr>
                <a:xfrm>
                  <a:off x="3231659" y="2217177"/>
                  <a:ext cx="134865" cy="55172"/>
                </a:xfrm>
                <a:custGeom>
                  <a:avLst/>
                  <a:gdLst/>
                  <a:ahLst/>
                  <a:cxnLst/>
                  <a:rect l="l" t="t" r="r" b="b"/>
                  <a:pathLst>
                    <a:path w="132" h="54" extrusionOk="0">
                      <a:moveTo>
                        <a:pt x="0" y="16"/>
                      </a:moveTo>
                      <a:lnTo>
                        <a:pt x="2" y="0"/>
                      </a:lnTo>
                      <a:lnTo>
                        <a:pt x="132" y="40"/>
                      </a:lnTo>
                      <a:lnTo>
                        <a:pt x="128" y="54"/>
                      </a:lnTo>
                      <a:lnTo>
                        <a:pt x="0" y="16"/>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97" name="Google Shape;697;p32"/>
                <p:cNvSpPr/>
                <p:nvPr/>
              </p:nvSpPr>
              <p:spPr>
                <a:xfrm>
                  <a:off x="3210203" y="2325477"/>
                  <a:ext cx="137930" cy="29630"/>
                </a:xfrm>
                <a:custGeom>
                  <a:avLst/>
                  <a:gdLst/>
                  <a:ahLst/>
                  <a:cxnLst/>
                  <a:rect l="l" t="t" r="r" b="b"/>
                  <a:pathLst>
                    <a:path w="57" h="12" extrusionOk="0">
                      <a:moveTo>
                        <a:pt x="0" y="8"/>
                      </a:moveTo>
                      <a:cubicBezTo>
                        <a:pt x="0" y="5"/>
                        <a:pt x="0" y="3"/>
                        <a:pt x="1" y="0"/>
                      </a:cubicBezTo>
                      <a:cubicBezTo>
                        <a:pt x="57" y="7"/>
                        <a:pt x="57" y="7"/>
                        <a:pt x="57" y="7"/>
                      </a:cubicBezTo>
                      <a:cubicBezTo>
                        <a:pt x="57" y="9"/>
                        <a:pt x="57" y="11"/>
                        <a:pt x="57" y="12"/>
                      </a:cubicBezTo>
                      <a:lnTo>
                        <a:pt x="0"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98" name="Google Shape;698;p32"/>
                <p:cNvSpPr/>
                <p:nvPr/>
              </p:nvSpPr>
              <p:spPr>
                <a:xfrm>
                  <a:off x="3215312" y="2420496"/>
                  <a:ext cx="136908" cy="42912"/>
                </a:xfrm>
                <a:custGeom>
                  <a:avLst/>
                  <a:gdLst/>
                  <a:ahLst/>
                  <a:cxnLst/>
                  <a:rect l="l" t="t" r="r" b="b"/>
                  <a:pathLst>
                    <a:path w="57" h="18" extrusionOk="0">
                      <a:moveTo>
                        <a:pt x="1" y="18"/>
                      </a:moveTo>
                      <a:cubicBezTo>
                        <a:pt x="1" y="15"/>
                        <a:pt x="0" y="13"/>
                        <a:pt x="0" y="10"/>
                      </a:cubicBezTo>
                      <a:cubicBezTo>
                        <a:pt x="56" y="0"/>
                        <a:pt x="56" y="0"/>
                        <a:pt x="56" y="0"/>
                      </a:cubicBezTo>
                      <a:cubicBezTo>
                        <a:pt x="56" y="2"/>
                        <a:pt x="56" y="3"/>
                        <a:pt x="57" y="5"/>
                      </a:cubicBezTo>
                      <a:lnTo>
                        <a:pt x="1" y="1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99" name="Google Shape;699;p32"/>
                <p:cNvSpPr/>
                <p:nvPr/>
              </p:nvSpPr>
              <p:spPr>
                <a:xfrm>
                  <a:off x="3260266" y="2485885"/>
                  <a:ext cx="121583" cy="93997"/>
                </a:xfrm>
                <a:custGeom>
                  <a:avLst/>
                  <a:gdLst/>
                  <a:ahLst/>
                  <a:cxnLst/>
                  <a:rect l="l" t="t" r="r" b="b"/>
                  <a:pathLst>
                    <a:path w="119" h="92" extrusionOk="0">
                      <a:moveTo>
                        <a:pt x="12" y="92"/>
                      </a:moveTo>
                      <a:lnTo>
                        <a:pt x="0" y="75"/>
                      </a:lnTo>
                      <a:lnTo>
                        <a:pt x="112" y="0"/>
                      </a:lnTo>
                      <a:lnTo>
                        <a:pt x="119" y="9"/>
                      </a:lnTo>
                      <a:lnTo>
                        <a:pt x="12" y="9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00" name="Google Shape;700;p32"/>
                <p:cNvSpPr/>
                <p:nvPr/>
              </p:nvSpPr>
              <p:spPr>
                <a:xfrm>
                  <a:off x="3350176" y="2533905"/>
                  <a:ext cx="84802" cy="125670"/>
                </a:xfrm>
                <a:custGeom>
                  <a:avLst/>
                  <a:gdLst/>
                  <a:ahLst/>
                  <a:cxnLst/>
                  <a:rect l="l" t="t" r="r" b="b"/>
                  <a:pathLst>
                    <a:path w="35" h="52" extrusionOk="0">
                      <a:moveTo>
                        <a:pt x="7" y="52"/>
                      </a:moveTo>
                      <a:cubicBezTo>
                        <a:pt x="5" y="51"/>
                        <a:pt x="3" y="50"/>
                        <a:pt x="0" y="48"/>
                      </a:cubicBezTo>
                      <a:cubicBezTo>
                        <a:pt x="31" y="0"/>
                        <a:pt x="31" y="0"/>
                        <a:pt x="31" y="0"/>
                      </a:cubicBezTo>
                      <a:cubicBezTo>
                        <a:pt x="32" y="1"/>
                        <a:pt x="33" y="1"/>
                        <a:pt x="35" y="2"/>
                      </a:cubicBezTo>
                      <a:lnTo>
                        <a:pt x="7" y="5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01" name="Google Shape;701;p32"/>
                <p:cNvSpPr/>
                <p:nvPr/>
              </p:nvSpPr>
              <p:spPr>
                <a:xfrm>
                  <a:off x="3461541" y="2562513"/>
                  <a:ext cx="48020" cy="137930"/>
                </a:xfrm>
                <a:custGeom>
                  <a:avLst/>
                  <a:gdLst/>
                  <a:ahLst/>
                  <a:cxnLst/>
                  <a:rect l="l" t="t" r="r" b="b"/>
                  <a:pathLst>
                    <a:path w="47" h="135" extrusionOk="0">
                      <a:moveTo>
                        <a:pt x="16" y="135"/>
                      </a:moveTo>
                      <a:lnTo>
                        <a:pt x="0" y="130"/>
                      </a:lnTo>
                      <a:lnTo>
                        <a:pt x="33" y="0"/>
                      </a:lnTo>
                      <a:lnTo>
                        <a:pt x="47" y="3"/>
                      </a:lnTo>
                      <a:lnTo>
                        <a:pt x="16" y="1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02" name="Google Shape;702;p32"/>
                <p:cNvSpPr/>
                <p:nvPr/>
              </p:nvSpPr>
              <p:spPr>
                <a:xfrm>
                  <a:off x="3569842" y="2576816"/>
                  <a:ext cx="24521" cy="137930"/>
                </a:xfrm>
                <a:custGeom>
                  <a:avLst/>
                  <a:gdLst/>
                  <a:ahLst/>
                  <a:cxnLst/>
                  <a:rect l="l" t="t" r="r" b="b"/>
                  <a:pathLst>
                    <a:path w="24" h="135" extrusionOk="0">
                      <a:moveTo>
                        <a:pt x="17" y="135"/>
                      </a:moveTo>
                      <a:lnTo>
                        <a:pt x="0" y="135"/>
                      </a:lnTo>
                      <a:lnTo>
                        <a:pt x="10" y="0"/>
                      </a:lnTo>
                      <a:lnTo>
                        <a:pt x="24" y="0"/>
                      </a:lnTo>
                      <a:lnTo>
                        <a:pt x="17" y="1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03" name="Google Shape;703;p32"/>
                <p:cNvSpPr/>
                <p:nvPr/>
              </p:nvSpPr>
              <p:spPr>
                <a:xfrm>
                  <a:off x="3610710" y="2548209"/>
                  <a:ext cx="102170" cy="208427"/>
                </a:xfrm>
                <a:custGeom>
                  <a:avLst/>
                  <a:gdLst/>
                  <a:ahLst/>
                  <a:cxnLst/>
                  <a:rect l="l" t="t" r="r" b="b"/>
                  <a:pathLst>
                    <a:path w="42" h="86" extrusionOk="0">
                      <a:moveTo>
                        <a:pt x="20" y="85"/>
                      </a:moveTo>
                      <a:cubicBezTo>
                        <a:pt x="20" y="86"/>
                        <a:pt x="13" y="80"/>
                        <a:pt x="12" y="79"/>
                      </a:cubicBezTo>
                      <a:cubicBezTo>
                        <a:pt x="9" y="75"/>
                        <a:pt x="7" y="72"/>
                        <a:pt x="5" y="68"/>
                      </a:cubicBezTo>
                      <a:cubicBezTo>
                        <a:pt x="1" y="59"/>
                        <a:pt x="0" y="50"/>
                        <a:pt x="1" y="42"/>
                      </a:cubicBezTo>
                      <a:cubicBezTo>
                        <a:pt x="3" y="20"/>
                        <a:pt x="20" y="3"/>
                        <a:pt x="42" y="0"/>
                      </a:cubicBezTo>
                      <a:cubicBezTo>
                        <a:pt x="42" y="0"/>
                        <a:pt x="20" y="84"/>
                        <a:pt x="20" y="8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04" name="Google Shape;704;p32"/>
                <p:cNvSpPr/>
                <p:nvPr/>
              </p:nvSpPr>
              <p:spPr>
                <a:xfrm>
                  <a:off x="4019391" y="2581925"/>
                  <a:ext cx="251339" cy="174712"/>
                </a:xfrm>
                <a:custGeom>
                  <a:avLst/>
                  <a:gdLst/>
                  <a:ahLst/>
                  <a:cxnLst/>
                  <a:rect l="l" t="t" r="r" b="b"/>
                  <a:pathLst>
                    <a:path w="104" h="72" extrusionOk="0">
                      <a:moveTo>
                        <a:pt x="22" y="0"/>
                      </a:moveTo>
                      <a:cubicBezTo>
                        <a:pt x="11" y="0"/>
                        <a:pt x="2" y="7"/>
                        <a:pt x="1" y="17"/>
                      </a:cubicBezTo>
                      <a:cubicBezTo>
                        <a:pt x="0" y="28"/>
                        <a:pt x="8" y="37"/>
                        <a:pt x="18" y="38"/>
                      </a:cubicBezTo>
                      <a:cubicBezTo>
                        <a:pt x="33" y="39"/>
                        <a:pt x="76" y="48"/>
                        <a:pt x="88" y="72"/>
                      </a:cubicBezTo>
                      <a:cubicBezTo>
                        <a:pt x="88" y="72"/>
                        <a:pt x="88" y="72"/>
                        <a:pt x="88" y="72"/>
                      </a:cubicBezTo>
                      <a:cubicBezTo>
                        <a:pt x="95" y="60"/>
                        <a:pt x="101" y="47"/>
                        <a:pt x="104" y="33"/>
                      </a:cubicBezTo>
                      <a:cubicBezTo>
                        <a:pt x="75" y="6"/>
                        <a:pt x="28" y="1"/>
                        <a:pt x="2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05" name="Google Shape;705;p32"/>
                <p:cNvSpPr/>
                <p:nvPr/>
              </p:nvSpPr>
              <p:spPr>
                <a:xfrm>
                  <a:off x="4180820" y="2629945"/>
                  <a:ext cx="58237" cy="87866"/>
                </a:xfrm>
                <a:custGeom>
                  <a:avLst/>
                  <a:gdLst/>
                  <a:ahLst/>
                  <a:cxnLst/>
                  <a:rect l="l" t="t" r="r" b="b"/>
                  <a:pathLst>
                    <a:path w="24" h="36" extrusionOk="0">
                      <a:moveTo>
                        <a:pt x="6" y="36"/>
                      </a:moveTo>
                      <a:cubicBezTo>
                        <a:pt x="3" y="35"/>
                        <a:pt x="2" y="34"/>
                        <a:pt x="0" y="32"/>
                      </a:cubicBezTo>
                      <a:cubicBezTo>
                        <a:pt x="19" y="0"/>
                        <a:pt x="19" y="0"/>
                        <a:pt x="19" y="0"/>
                      </a:cubicBezTo>
                      <a:cubicBezTo>
                        <a:pt x="20" y="1"/>
                        <a:pt x="23" y="2"/>
                        <a:pt x="24" y="3"/>
                      </a:cubicBezTo>
                      <a:lnTo>
                        <a:pt x="6" y="36"/>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06" name="Google Shape;706;p32"/>
                <p:cNvSpPr/>
                <p:nvPr/>
              </p:nvSpPr>
              <p:spPr>
                <a:xfrm>
                  <a:off x="4051064" y="2548209"/>
                  <a:ext cx="103192" cy="208427"/>
                </a:xfrm>
                <a:custGeom>
                  <a:avLst/>
                  <a:gdLst/>
                  <a:ahLst/>
                  <a:cxnLst/>
                  <a:rect l="l" t="t" r="r" b="b"/>
                  <a:pathLst>
                    <a:path w="43" h="86" extrusionOk="0">
                      <a:moveTo>
                        <a:pt x="23" y="85"/>
                      </a:moveTo>
                      <a:cubicBezTo>
                        <a:pt x="23" y="86"/>
                        <a:pt x="30" y="80"/>
                        <a:pt x="31" y="79"/>
                      </a:cubicBezTo>
                      <a:cubicBezTo>
                        <a:pt x="34" y="75"/>
                        <a:pt x="36" y="72"/>
                        <a:pt x="38" y="68"/>
                      </a:cubicBezTo>
                      <a:cubicBezTo>
                        <a:pt x="41" y="59"/>
                        <a:pt x="43" y="50"/>
                        <a:pt x="42" y="42"/>
                      </a:cubicBezTo>
                      <a:cubicBezTo>
                        <a:pt x="39" y="20"/>
                        <a:pt x="22" y="3"/>
                        <a:pt x="0" y="0"/>
                      </a:cubicBezTo>
                      <a:cubicBezTo>
                        <a:pt x="0" y="0"/>
                        <a:pt x="22" y="84"/>
                        <a:pt x="23" y="8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07" name="Google Shape;707;p32"/>
                <p:cNvSpPr/>
                <p:nvPr/>
              </p:nvSpPr>
              <p:spPr>
                <a:xfrm>
                  <a:off x="3654643" y="2470559"/>
                  <a:ext cx="453636" cy="493483"/>
                </a:xfrm>
                <a:custGeom>
                  <a:avLst/>
                  <a:gdLst/>
                  <a:ahLst/>
                  <a:cxnLst/>
                  <a:rect l="l" t="t" r="r" b="b"/>
                  <a:pathLst>
                    <a:path w="188" h="204" extrusionOk="0">
                      <a:moveTo>
                        <a:pt x="94" y="0"/>
                      </a:moveTo>
                      <a:cubicBezTo>
                        <a:pt x="42" y="0"/>
                        <a:pt x="0" y="42"/>
                        <a:pt x="0" y="94"/>
                      </a:cubicBezTo>
                      <a:cubicBezTo>
                        <a:pt x="0" y="178"/>
                        <a:pt x="0" y="178"/>
                        <a:pt x="0" y="178"/>
                      </a:cubicBezTo>
                      <a:cubicBezTo>
                        <a:pt x="27" y="195"/>
                        <a:pt x="57" y="204"/>
                        <a:pt x="91" y="204"/>
                      </a:cubicBezTo>
                      <a:cubicBezTo>
                        <a:pt x="127" y="204"/>
                        <a:pt x="161" y="193"/>
                        <a:pt x="188" y="173"/>
                      </a:cubicBezTo>
                      <a:cubicBezTo>
                        <a:pt x="188" y="94"/>
                        <a:pt x="188" y="94"/>
                        <a:pt x="188" y="94"/>
                      </a:cubicBezTo>
                      <a:cubicBezTo>
                        <a:pt x="188" y="42"/>
                        <a:pt x="146" y="0"/>
                        <a:pt x="9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08" name="Google Shape;708;p32"/>
                <p:cNvSpPr/>
                <p:nvPr/>
              </p:nvSpPr>
              <p:spPr>
                <a:xfrm>
                  <a:off x="3792573" y="2695334"/>
                  <a:ext cx="161429" cy="268708"/>
                </a:xfrm>
                <a:custGeom>
                  <a:avLst/>
                  <a:gdLst/>
                  <a:ahLst/>
                  <a:cxnLst/>
                  <a:rect l="l" t="t" r="r" b="b"/>
                  <a:pathLst>
                    <a:path w="67" h="111" extrusionOk="0">
                      <a:moveTo>
                        <a:pt x="34" y="0"/>
                      </a:moveTo>
                      <a:cubicBezTo>
                        <a:pt x="15" y="0"/>
                        <a:pt x="0" y="15"/>
                        <a:pt x="0" y="34"/>
                      </a:cubicBezTo>
                      <a:cubicBezTo>
                        <a:pt x="0" y="108"/>
                        <a:pt x="0" y="108"/>
                        <a:pt x="0" y="108"/>
                      </a:cubicBezTo>
                      <a:cubicBezTo>
                        <a:pt x="11" y="110"/>
                        <a:pt x="22" y="111"/>
                        <a:pt x="34" y="111"/>
                      </a:cubicBezTo>
                      <a:cubicBezTo>
                        <a:pt x="45" y="111"/>
                        <a:pt x="56" y="110"/>
                        <a:pt x="67" y="108"/>
                      </a:cubicBezTo>
                      <a:cubicBezTo>
                        <a:pt x="67" y="34"/>
                        <a:pt x="67" y="34"/>
                        <a:pt x="67" y="34"/>
                      </a:cubicBezTo>
                      <a:cubicBezTo>
                        <a:pt x="67" y="15"/>
                        <a:pt x="52" y="0"/>
                        <a:pt x="34"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09" name="Google Shape;709;p32"/>
                <p:cNvSpPr/>
                <p:nvPr/>
              </p:nvSpPr>
              <p:spPr>
                <a:xfrm>
                  <a:off x="3780312" y="2487929"/>
                  <a:ext cx="188100" cy="816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10" name="Google Shape;710;p32"/>
                <p:cNvSpPr/>
                <p:nvPr/>
              </p:nvSpPr>
              <p:spPr>
                <a:xfrm>
                  <a:off x="3826289" y="2383715"/>
                  <a:ext cx="96040" cy="169603"/>
                </a:xfrm>
                <a:custGeom>
                  <a:avLst/>
                  <a:gdLst/>
                  <a:ahLst/>
                  <a:cxnLst/>
                  <a:rect l="l" t="t" r="r" b="b"/>
                  <a:pathLst>
                    <a:path w="40" h="70" extrusionOk="0">
                      <a:moveTo>
                        <a:pt x="0" y="0"/>
                      </a:moveTo>
                      <a:cubicBezTo>
                        <a:pt x="0" y="54"/>
                        <a:pt x="0" y="54"/>
                        <a:pt x="0" y="54"/>
                      </a:cubicBezTo>
                      <a:cubicBezTo>
                        <a:pt x="0" y="62"/>
                        <a:pt x="0" y="62"/>
                        <a:pt x="0" y="62"/>
                      </a:cubicBezTo>
                      <a:cubicBezTo>
                        <a:pt x="0" y="64"/>
                        <a:pt x="1" y="67"/>
                        <a:pt x="4" y="68"/>
                      </a:cubicBezTo>
                      <a:cubicBezTo>
                        <a:pt x="8" y="69"/>
                        <a:pt x="13" y="70"/>
                        <a:pt x="20" y="70"/>
                      </a:cubicBezTo>
                      <a:cubicBezTo>
                        <a:pt x="26" y="70"/>
                        <a:pt x="32" y="69"/>
                        <a:pt x="36" y="68"/>
                      </a:cubicBezTo>
                      <a:cubicBezTo>
                        <a:pt x="38" y="67"/>
                        <a:pt x="40" y="64"/>
                        <a:pt x="40" y="62"/>
                      </a:cubicBezTo>
                      <a:cubicBezTo>
                        <a:pt x="40" y="54"/>
                        <a:pt x="40" y="54"/>
                        <a:pt x="40" y="54"/>
                      </a:cubicBezTo>
                      <a:cubicBezTo>
                        <a:pt x="40" y="0"/>
                        <a:pt x="40" y="0"/>
                        <a:pt x="40" y="0"/>
                      </a:cubicBez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11" name="Google Shape;711;p32"/>
                <p:cNvSpPr/>
                <p:nvPr/>
              </p:nvSpPr>
              <p:spPr>
                <a:xfrm>
                  <a:off x="3635231" y="1943360"/>
                  <a:ext cx="476100" cy="4770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12" name="Google Shape;712;p32"/>
                <p:cNvSpPr/>
                <p:nvPr/>
              </p:nvSpPr>
              <p:spPr>
                <a:xfrm>
                  <a:off x="3729227" y="2265197"/>
                  <a:ext cx="287099" cy="86845"/>
                </a:xfrm>
                <a:custGeom>
                  <a:avLst/>
                  <a:gdLst/>
                  <a:ahLst/>
                  <a:cxnLst/>
                  <a:rect l="l" t="t" r="r" b="b"/>
                  <a:pathLst>
                    <a:path w="119" h="36" extrusionOk="0">
                      <a:moveTo>
                        <a:pt x="4" y="0"/>
                      </a:moveTo>
                      <a:cubicBezTo>
                        <a:pt x="2" y="0"/>
                        <a:pt x="0" y="3"/>
                        <a:pt x="2" y="5"/>
                      </a:cubicBezTo>
                      <a:cubicBezTo>
                        <a:pt x="14" y="24"/>
                        <a:pt x="36" y="36"/>
                        <a:pt x="60" y="36"/>
                      </a:cubicBezTo>
                      <a:cubicBezTo>
                        <a:pt x="84" y="36"/>
                        <a:pt x="105" y="24"/>
                        <a:pt x="118" y="5"/>
                      </a:cubicBezTo>
                      <a:cubicBezTo>
                        <a:pt x="119" y="3"/>
                        <a:pt x="118" y="0"/>
                        <a:pt x="115" y="0"/>
                      </a:cubicBezTo>
                      <a:lnTo>
                        <a:pt x="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13" name="Google Shape;713;p32"/>
                <p:cNvSpPr/>
                <p:nvPr/>
              </p:nvSpPr>
              <p:spPr>
                <a:xfrm>
                  <a:off x="3707772" y="2098659"/>
                  <a:ext cx="331031" cy="113409"/>
                </a:xfrm>
                <a:custGeom>
                  <a:avLst/>
                  <a:gdLst/>
                  <a:ahLst/>
                  <a:cxnLst/>
                  <a:rect l="l" t="t" r="r" b="b"/>
                  <a:pathLst>
                    <a:path w="137" h="47" extrusionOk="0">
                      <a:moveTo>
                        <a:pt x="125" y="47"/>
                      </a:moveTo>
                      <a:cubicBezTo>
                        <a:pt x="12" y="47"/>
                        <a:pt x="12" y="47"/>
                        <a:pt x="12" y="47"/>
                      </a:cubicBezTo>
                      <a:cubicBezTo>
                        <a:pt x="5" y="47"/>
                        <a:pt x="0" y="41"/>
                        <a:pt x="0" y="35"/>
                      </a:cubicBezTo>
                      <a:cubicBezTo>
                        <a:pt x="0" y="12"/>
                        <a:pt x="0" y="12"/>
                        <a:pt x="0" y="12"/>
                      </a:cubicBezTo>
                      <a:cubicBezTo>
                        <a:pt x="0" y="6"/>
                        <a:pt x="5" y="0"/>
                        <a:pt x="12" y="0"/>
                      </a:cubicBezTo>
                      <a:cubicBezTo>
                        <a:pt x="125" y="0"/>
                        <a:pt x="125" y="0"/>
                        <a:pt x="125" y="0"/>
                      </a:cubicBezTo>
                      <a:cubicBezTo>
                        <a:pt x="131" y="0"/>
                        <a:pt x="137" y="6"/>
                        <a:pt x="137" y="12"/>
                      </a:cubicBezTo>
                      <a:cubicBezTo>
                        <a:pt x="137" y="35"/>
                        <a:pt x="137" y="35"/>
                        <a:pt x="137" y="35"/>
                      </a:cubicBezTo>
                      <a:cubicBezTo>
                        <a:pt x="137" y="41"/>
                        <a:pt x="131" y="47"/>
                        <a:pt x="125" y="4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14" name="Google Shape;714;p32"/>
                <p:cNvSpPr/>
                <p:nvPr/>
              </p:nvSpPr>
              <p:spPr>
                <a:xfrm>
                  <a:off x="3768052" y="2132376"/>
                  <a:ext cx="43934" cy="51085"/>
                </a:xfrm>
                <a:custGeom>
                  <a:avLst/>
                  <a:gdLst/>
                  <a:ahLst/>
                  <a:cxnLst/>
                  <a:rect l="l" t="t" r="r" b="b"/>
                  <a:pathLst>
                    <a:path w="43" h="50" extrusionOk="0">
                      <a:moveTo>
                        <a:pt x="43" y="10"/>
                      </a:moveTo>
                      <a:lnTo>
                        <a:pt x="35" y="10"/>
                      </a:lnTo>
                      <a:lnTo>
                        <a:pt x="35" y="0"/>
                      </a:lnTo>
                      <a:lnTo>
                        <a:pt x="7" y="0"/>
                      </a:lnTo>
                      <a:lnTo>
                        <a:pt x="7" y="10"/>
                      </a:lnTo>
                      <a:lnTo>
                        <a:pt x="0" y="10"/>
                      </a:lnTo>
                      <a:lnTo>
                        <a:pt x="0" y="40"/>
                      </a:lnTo>
                      <a:lnTo>
                        <a:pt x="7" y="40"/>
                      </a:lnTo>
                      <a:lnTo>
                        <a:pt x="7" y="50"/>
                      </a:lnTo>
                      <a:lnTo>
                        <a:pt x="35" y="50"/>
                      </a:lnTo>
                      <a:lnTo>
                        <a:pt x="35" y="40"/>
                      </a:lnTo>
                      <a:lnTo>
                        <a:pt x="43" y="40"/>
                      </a:lnTo>
                      <a:lnTo>
                        <a:pt x="43" y="1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15" name="Google Shape;715;p32"/>
                <p:cNvSpPr/>
                <p:nvPr/>
              </p:nvSpPr>
              <p:spPr>
                <a:xfrm>
                  <a:off x="3939698" y="2132376"/>
                  <a:ext cx="40868" cy="51085"/>
                </a:xfrm>
                <a:custGeom>
                  <a:avLst/>
                  <a:gdLst/>
                  <a:ahLst/>
                  <a:cxnLst/>
                  <a:rect l="l" t="t" r="r" b="b"/>
                  <a:pathLst>
                    <a:path w="40" h="50" extrusionOk="0">
                      <a:moveTo>
                        <a:pt x="40" y="10"/>
                      </a:moveTo>
                      <a:lnTo>
                        <a:pt x="33" y="10"/>
                      </a:lnTo>
                      <a:lnTo>
                        <a:pt x="33" y="0"/>
                      </a:lnTo>
                      <a:lnTo>
                        <a:pt x="7" y="0"/>
                      </a:lnTo>
                      <a:lnTo>
                        <a:pt x="7" y="10"/>
                      </a:lnTo>
                      <a:lnTo>
                        <a:pt x="0" y="10"/>
                      </a:lnTo>
                      <a:lnTo>
                        <a:pt x="0" y="40"/>
                      </a:lnTo>
                      <a:lnTo>
                        <a:pt x="7" y="40"/>
                      </a:lnTo>
                      <a:lnTo>
                        <a:pt x="7" y="50"/>
                      </a:lnTo>
                      <a:lnTo>
                        <a:pt x="33" y="50"/>
                      </a:lnTo>
                      <a:lnTo>
                        <a:pt x="33" y="40"/>
                      </a:lnTo>
                      <a:lnTo>
                        <a:pt x="40" y="40"/>
                      </a:lnTo>
                      <a:lnTo>
                        <a:pt x="40" y="1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16" name="Google Shape;716;p32"/>
                <p:cNvSpPr/>
                <p:nvPr/>
              </p:nvSpPr>
              <p:spPr>
                <a:xfrm>
                  <a:off x="3613775" y="2098659"/>
                  <a:ext cx="45977" cy="145082"/>
                </a:xfrm>
                <a:custGeom>
                  <a:avLst/>
                  <a:gdLst/>
                  <a:ahLst/>
                  <a:cxnLst/>
                  <a:rect l="l" t="t" r="r" b="b"/>
                  <a:pathLst>
                    <a:path w="19" h="60" extrusionOk="0">
                      <a:moveTo>
                        <a:pt x="9" y="0"/>
                      </a:moveTo>
                      <a:cubicBezTo>
                        <a:pt x="4" y="0"/>
                        <a:pt x="0" y="4"/>
                        <a:pt x="0" y="9"/>
                      </a:cubicBezTo>
                      <a:cubicBezTo>
                        <a:pt x="0" y="51"/>
                        <a:pt x="0" y="51"/>
                        <a:pt x="0" y="51"/>
                      </a:cubicBezTo>
                      <a:cubicBezTo>
                        <a:pt x="0" y="56"/>
                        <a:pt x="4" y="60"/>
                        <a:pt x="9" y="60"/>
                      </a:cubicBezTo>
                      <a:cubicBezTo>
                        <a:pt x="15" y="60"/>
                        <a:pt x="19" y="56"/>
                        <a:pt x="19" y="51"/>
                      </a:cubicBezTo>
                      <a:cubicBezTo>
                        <a:pt x="19" y="9"/>
                        <a:pt x="19" y="9"/>
                        <a:pt x="19" y="9"/>
                      </a:cubicBezTo>
                      <a:cubicBezTo>
                        <a:pt x="19" y="4"/>
                        <a:pt x="15" y="0"/>
                        <a:pt x="9"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17" name="Google Shape;717;p32"/>
                <p:cNvSpPr/>
                <p:nvPr/>
              </p:nvSpPr>
              <p:spPr>
                <a:xfrm>
                  <a:off x="3543278" y="2158940"/>
                  <a:ext cx="90000" cy="174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18" name="Google Shape;718;p32"/>
                <p:cNvSpPr/>
                <p:nvPr/>
              </p:nvSpPr>
              <p:spPr>
                <a:xfrm>
                  <a:off x="3526930" y="2149744"/>
                  <a:ext cx="37800" cy="378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19" name="Google Shape;719;p32"/>
                <p:cNvSpPr/>
                <p:nvPr/>
              </p:nvSpPr>
              <p:spPr>
                <a:xfrm>
                  <a:off x="3808920" y="1943360"/>
                  <a:ext cx="130778" cy="104214"/>
                </a:xfrm>
                <a:custGeom>
                  <a:avLst/>
                  <a:gdLst/>
                  <a:ahLst/>
                  <a:cxnLst/>
                  <a:rect l="l" t="t" r="r" b="b"/>
                  <a:pathLst>
                    <a:path w="54" h="43" extrusionOk="0">
                      <a:moveTo>
                        <a:pt x="17" y="43"/>
                      </a:moveTo>
                      <a:cubicBezTo>
                        <a:pt x="36" y="43"/>
                        <a:pt x="36" y="43"/>
                        <a:pt x="36" y="43"/>
                      </a:cubicBezTo>
                      <a:cubicBezTo>
                        <a:pt x="46" y="43"/>
                        <a:pt x="54" y="35"/>
                        <a:pt x="54" y="25"/>
                      </a:cubicBezTo>
                      <a:cubicBezTo>
                        <a:pt x="54" y="4"/>
                        <a:pt x="54" y="4"/>
                        <a:pt x="54" y="4"/>
                      </a:cubicBezTo>
                      <a:cubicBezTo>
                        <a:pt x="45" y="1"/>
                        <a:pt x="36" y="0"/>
                        <a:pt x="27" y="0"/>
                      </a:cubicBezTo>
                      <a:cubicBezTo>
                        <a:pt x="17" y="0"/>
                        <a:pt x="8" y="1"/>
                        <a:pt x="0" y="4"/>
                      </a:cubicBezTo>
                      <a:cubicBezTo>
                        <a:pt x="0" y="25"/>
                        <a:pt x="0" y="25"/>
                        <a:pt x="0" y="25"/>
                      </a:cubicBezTo>
                      <a:cubicBezTo>
                        <a:pt x="0" y="35"/>
                        <a:pt x="8" y="43"/>
                        <a:pt x="17" y="4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20" name="Google Shape;720;p32"/>
                <p:cNvSpPr/>
                <p:nvPr/>
              </p:nvSpPr>
              <p:spPr>
                <a:xfrm>
                  <a:off x="3865114" y="1859580"/>
                  <a:ext cx="16500" cy="87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21" name="Google Shape;721;p32"/>
                <p:cNvSpPr/>
                <p:nvPr/>
              </p:nvSpPr>
              <p:spPr>
                <a:xfrm>
                  <a:off x="3847745" y="1833016"/>
                  <a:ext cx="53100" cy="552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22" name="Google Shape;722;p32"/>
                <p:cNvSpPr/>
                <p:nvPr/>
              </p:nvSpPr>
              <p:spPr>
                <a:xfrm>
                  <a:off x="4088866" y="2098659"/>
                  <a:ext cx="43933" cy="145082"/>
                </a:xfrm>
                <a:custGeom>
                  <a:avLst/>
                  <a:gdLst/>
                  <a:ahLst/>
                  <a:cxnLst/>
                  <a:rect l="l" t="t" r="r" b="b"/>
                  <a:pathLst>
                    <a:path w="18" h="60" extrusionOk="0">
                      <a:moveTo>
                        <a:pt x="9" y="0"/>
                      </a:moveTo>
                      <a:cubicBezTo>
                        <a:pt x="4" y="0"/>
                        <a:pt x="0" y="4"/>
                        <a:pt x="0" y="9"/>
                      </a:cubicBezTo>
                      <a:cubicBezTo>
                        <a:pt x="0" y="51"/>
                        <a:pt x="0" y="51"/>
                        <a:pt x="0" y="51"/>
                      </a:cubicBezTo>
                      <a:cubicBezTo>
                        <a:pt x="0" y="56"/>
                        <a:pt x="4" y="60"/>
                        <a:pt x="9" y="60"/>
                      </a:cubicBezTo>
                      <a:cubicBezTo>
                        <a:pt x="14" y="60"/>
                        <a:pt x="18" y="56"/>
                        <a:pt x="18" y="51"/>
                      </a:cubicBezTo>
                      <a:cubicBezTo>
                        <a:pt x="18" y="9"/>
                        <a:pt x="18" y="9"/>
                        <a:pt x="18" y="9"/>
                      </a:cubicBezTo>
                      <a:cubicBezTo>
                        <a:pt x="18" y="4"/>
                        <a:pt x="14" y="0"/>
                        <a:pt x="9"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23" name="Google Shape;723;p32"/>
                <p:cNvSpPr/>
                <p:nvPr/>
              </p:nvSpPr>
              <p:spPr>
                <a:xfrm>
                  <a:off x="4113387" y="2160983"/>
                  <a:ext cx="90000" cy="153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24" name="Google Shape;724;p32"/>
                <p:cNvSpPr/>
                <p:nvPr/>
              </p:nvSpPr>
              <p:spPr>
                <a:xfrm>
                  <a:off x="4180820" y="2149744"/>
                  <a:ext cx="38700" cy="378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25" name="Google Shape;725;p32"/>
                <p:cNvSpPr/>
                <p:nvPr/>
              </p:nvSpPr>
              <p:spPr>
                <a:xfrm>
                  <a:off x="3222463" y="1040175"/>
                  <a:ext cx="1294496" cy="722345"/>
                </a:xfrm>
                <a:custGeom>
                  <a:avLst/>
                  <a:gdLst/>
                  <a:ahLst/>
                  <a:cxnLst/>
                  <a:rect l="l" t="t" r="r" b="b"/>
                  <a:pathLst>
                    <a:path w="536" h="299" extrusionOk="0">
                      <a:moveTo>
                        <a:pt x="499" y="0"/>
                      </a:moveTo>
                      <a:cubicBezTo>
                        <a:pt x="37" y="0"/>
                        <a:pt x="37" y="0"/>
                        <a:pt x="37" y="0"/>
                      </a:cubicBezTo>
                      <a:cubicBezTo>
                        <a:pt x="16" y="0"/>
                        <a:pt x="0" y="17"/>
                        <a:pt x="0" y="37"/>
                      </a:cubicBezTo>
                      <a:cubicBezTo>
                        <a:pt x="0" y="188"/>
                        <a:pt x="0" y="188"/>
                        <a:pt x="0" y="188"/>
                      </a:cubicBezTo>
                      <a:cubicBezTo>
                        <a:pt x="0" y="209"/>
                        <a:pt x="16" y="225"/>
                        <a:pt x="37" y="225"/>
                      </a:cubicBezTo>
                      <a:cubicBezTo>
                        <a:pt x="214" y="225"/>
                        <a:pt x="214" y="225"/>
                        <a:pt x="214" y="225"/>
                      </a:cubicBezTo>
                      <a:cubicBezTo>
                        <a:pt x="252" y="288"/>
                        <a:pt x="252" y="288"/>
                        <a:pt x="252" y="288"/>
                      </a:cubicBezTo>
                      <a:cubicBezTo>
                        <a:pt x="259" y="299"/>
                        <a:pt x="276" y="299"/>
                        <a:pt x="284" y="288"/>
                      </a:cubicBezTo>
                      <a:cubicBezTo>
                        <a:pt x="322" y="225"/>
                        <a:pt x="322" y="225"/>
                        <a:pt x="322" y="225"/>
                      </a:cubicBezTo>
                      <a:cubicBezTo>
                        <a:pt x="499" y="225"/>
                        <a:pt x="499" y="225"/>
                        <a:pt x="499" y="225"/>
                      </a:cubicBezTo>
                      <a:cubicBezTo>
                        <a:pt x="520" y="225"/>
                        <a:pt x="536" y="209"/>
                        <a:pt x="536" y="188"/>
                      </a:cubicBezTo>
                      <a:cubicBezTo>
                        <a:pt x="536" y="37"/>
                        <a:pt x="536" y="37"/>
                        <a:pt x="536" y="37"/>
                      </a:cubicBezTo>
                      <a:cubicBezTo>
                        <a:pt x="536" y="17"/>
                        <a:pt x="520" y="0"/>
                        <a:pt x="499"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726" name="Google Shape;726;p32"/>
              <p:cNvSpPr/>
              <p:nvPr/>
            </p:nvSpPr>
            <p:spPr>
              <a:xfrm>
                <a:off x="3800666" y="2433987"/>
                <a:ext cx="983484" cy="360467"/>
              </a:xfrm>
              <a:custGeom>
                <a:avLst/>
                <a:gdLst/>
                <a:ahLst/>
                <a:cxnLst/>
                <a:rect l="l" t="t" r="r" b="b"/>
                <a:pathLst>
                  <a:path w="480" h="176" extrusionOk="0">
                    <a:moveTo>
                      <a:pt x="4" y="167"/>
                    </a:moveTo>
                    <a:cubicBezTo>
                      <a:pt x="50" y="120"/>
                      <a:pt x="50" y="120"/>
                      <a:pt x="50" y="120"/>
                    </a:cubicBezTo>
                    <a:cubicBezTo>
                      <a:pt x="50" y="37"/>
                      <a:pt x="50" y="37"/>
                      <a:pt x="50" y="37"/>
                    </a:cubicBezTo>
                    <a:cubicBezTo>
                      <a:pt x="50" y="17"/>
                      <a:pt x="67" y="0"/>
                      <a:pt x="87" y="0"/>
                    </a:cubicBezTo>
                    <a:cubicBezTo>
                      <a:pt x="443" y="0"/>
                      <a:pt x="443" y="0"/>
                      <a:pt x="443" y="0"/>
                    </a:cubicBezTo>
                    <a:cubicBezTo>
                      <a:pt x="463" y="0"/>
                      <a:pt x="480" y="17"/>
                      <a:pt x="480" y="37"/>
                    </a:cubicBezTo>
                    <a:cubicBezTo>
                      <a:pt x="480" y="139"/>
                      <a:pt x="480" y="139"/>
                      <a:pt x="480" y="139"/>
                    </a:cubicBezTo>
                    <a:cubicBezTo>
                      <a:pt x="480" y="160"/>
                      <a:pt x="463" y="176"/>
                      <a:pt x="443" y="176"/>
                    </a:cubicBezTo>
                    <a:cubicBezTo>
                      <a:pt x="7" y="176"/>
                      <a:pt x="7" y="176"/>
                      <a:pt x="7" y="176"/>
                    </a:cubicBezTo>
                    <a:cubicBezTo>
                      <a:pt x="3" y="176"/>
                      <a:pt x="0" y="171"/>
                      <a:pt x="4" y="16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27" name="Google Shape;727;p32"/>
              <p:cNvSpPr/>
              <p:nvPr/>
            </p:nvSpPr>
            <p:spPr>
              <a:xfrm>
                <a:off x="4520348" y="2363800"/>
                <a:ext cx="47578" cy="46815"/>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28" name="Google Shape;728;p32"/>
              <p:cNvSpPr/>
              <p:nvPr/>
            </p:nvSpPr>
            <p:spPr>
              <a:xfrm>
                <a:off x="4057152" y="2563097"/>
                <a:ext cx="567562" cy="16464"/>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29" name="Google Shape;729;p32"/>
              <p:cNvSpPr/>
              <p:nvPr/>
            </p:nvSpPr>
            <p:spPr>
              <a:xfrm>
                <a:off x="4057152" y="2624619"/>
                <a:ext cx="567562" cy="16464"/>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30" name="Google Shape;730;p32"/>
              <p:cNvSpPr/>
              <p:nvPr/>
            </p:nvSpPr>
            <p:spPr>
              <a:xfrm>
                <a:off x="4057152" y="2686141"/>
                <a:ext cx="567562" cy="15597"/>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31" name="Google Shape;731;p32"/>
              <p:cNvSpPr/>
              <p:nvPr/>
            </p:nvSpPr>
            <p:spPr>
              <a:xfrm>
                <a:off x="3800666" y="3160986"/>
                <a:ext cx="983484" cy="361334"/>
              </a:xfrm>
              <a:custGeom>
                <a:avLst/>
                <a:gdLst/>
                <a:ahLst/>
                <a:cxnLst/>
                <a:rect l="l" t="t" r="r" b="b"/>
                <a:pathLst>
                  <a:path w="480" h="176" extrusionOk="0">
                    <a:moveTo>
                      <a:pt x="4" y="9"/>
                    </a:moveTo>
                    <a:cubicBezTo>
                      <a:pt x="50" y="56"/>
                      <a:pt x="50" y="56"/>
                      <a:pt x="50" y="56"/>
                    </a:cubicBezTo>
                    <a:cubicBezTo>
                      <a:pt x="50" y="139"/>
                      <a:pt x="50" y="139"/>
                      <a:pt x="50" y="139"/>
                    </a:cubicBezTo>
                    <a:cubicBezTo>
                      <a:pt x="50" y="159"/>
                      <a:pt x="67" y="176"/>
                      <a:pt x="87" y="176"/>
                    </a:cubicBezTo>
                    <a:cubicBezTo>
                      <a:pt x="443" y="176"/>
                      <a:pt x="443" y="176"/>
                      <a:pt x="443" y="176"/>
                    </a:cubicBezTo>
                    <a:cubicBezTo>
                      <a:pt x="463" y="176"/>
                      <a:pt x="480" y="159"/>
                      <a:pt x="480" y="139"/>
                    </a:cubicBezTo>
                    <a:cubicBezTo>
                      <a:pt x="480" y="37"/>
                      <a:pt x="480" y="37"/>
                      <a:pt x="480" y="37"/>
                    </a:cubicBezTo>
                    <a:cubicBezTo>
                      <a:pt x="480" y="17"/>
                      <a:pt x="463" y="0"/>
                      <a:pt x="443" y="0"/>
                    </a:cubicBezTo>
                    <a:cubicBezTo>
                      <a:pt x="7" y="0"/>
                      <a:pt x="7" y="0"/>
                      <a:pt x="7" y="0"/>
                    </a:cubicBezTo>
                    <a:cubicBezTo>
                      <a:pt x="3" y="0"/>
                      <a:pt x="0" y="6"/>
                      <a:pt x="4"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32" name="Google Shape;732;p32"/>
              <p:cNvSpPr/>
              <p:nvPr/>
            </p:nvSpPr>
            <p:spPr>
              <a:xfrm>
                <a:off x="4520348" y="3093399"/>
                <a:ext cx="47578" cy="47578"/>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33" name="Google Shape;733;p32"/>
              <p:cNvSpPr/>
              <p:nvPr/>
            </p:nvSpPr>
            <p:spPr>
              <a:xfrm>
                <a:off x="4057152" y="3292695"/>
                <a:ext cx="567562" cy="16464"/>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34" name="Google Shape;734;p32"/>
              <p:cNvSpPr/>
              <p:nvPr/>
            </p:nvSpPr>
            <p:spPr>
              <a:xfrm>
                <a:off x="4057152" y="3354218"/>
                <a:ext cx="567562" cy="16464"/>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35" name="Google Shape;735;p32"/>
              <p:cNvSpPr/>
              <p:nvPr/>
            </p:nvSpPr>
            <p:spPr>
              <a:xfrm>
                <a:off x="4057152" y="3415739"/>
                <a:ext cx="567562" cy="16464"/>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36" name="Google Shape;736;p32"/>
              <p:cNvSpPr/>
              <p:nvPr/>
            </p:nvSpPr>
            <p:spPr>
              <a:xfrm>
                <a:off x="677713" y="1912386"/>
                <a:ext cx="982618" cy="360467"/>
              </a:xfrm>
              <a:custGeom>
                <a:avLst/>
                <a:gdLst/>
                <a:ahLst/>
                <a:cxnLst/>
                <a:rect l="l" t="t" r="r" b="b"/>
                <a:pathLst>
                  <a:path w="480" h="176" extrusionOk="0">
                    <a:moveTo>
                      <a:pt x="477" y="167"/>
                    </a:moveTo>
                    <a:cubicBezTo>
                      <a:pt x="430" y="120"/>
                      <a:pt x="430" y="120"/>
                      <a:pt x="430" y="120"/>
                    </a:cubicBezTo>
                    <a:cubicBezTo>
                      <a:pt x="430" y="37"/>
                      <a:pt x="430" y="37"/>
                      <a:pt x="430" y="37"/>
                    </a:cubicBezTo>
                    <a:cubicBezTo>
                      <a:pt x="430" y="17"/>
                      <a:pt x="413" y="0"/>
                      <a:pt x="393" y="0"/>
                    </a:cubicBezTo>
                    <a:cubicBezTo>
                      <a:pt x="37" y="0"/>
                      <a:pt x="37" y="0"/>
                      <a:pt x="37" y="0"/>
                    </a:cubicBezTo>
                    <a:cubicBezTo>
                      <a:pt x="17" y="0"/>
                      <a:pt x="0" y="17"/>
                      <a:pt x="0" y="37"/>
                    </a:cubicBezTo>
                    <a:cubicBezTo>
                      <a:pt x="0" y="139"/>
                      <a:pt x="0" y="139"/>
                      <a:pt x="0" y="139"/>
                    </a:cubicBezTo>
                    <a:cubicBezTo>
                      <a:pt x="0" y="160"/>
                      <a:pt x="17" y="176"/>
                      <a:pt x="37" y="176"/>
                    </a:cubicBezTo>
                    <a:cubicBezTo>
                      <a:pt x="473" y="176"/>
                      <a:pt x="473" y="176"/>
                      <a:pt x="473" y="176"/>
                    </a:cubicBezTo>
                    <a:cubicBezTo>
                      <a:pt x="478" y="176"/>
                      <a:pt x="480" y="170"/>
                      <a:pt x="477" y="16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37" name="Google Shape;737;p32"/>
              <p:cNvSpPr/>
              <p:nvPr/>
            </p:nvSpPr>
            <p:spPr>
              <a:xfrm>
                <a:off x="892607" y="1842199"/>
                <a:ext cx="46815" cy="47578"/>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38" name="Google Shape;738;p32"/>
              <p:cNvSpPr/>
              <p:nvPr/>
            </p:nvSpPr>
            <p:spPr>
              <a:xfrm>
                <a:off x="837150" y="2041495"/>
                <a:ext cx="567562" cy="16464"/>
              </a:xfrm>
              <a:custGeom>
                <a:avLst/>
                <a:gdLst/>
                <a:ahLst/>
                <a:cxnLst/>
                <a:rect l="l" t="t" r="r" b="b"/>
                <a:pathLst>
                  <a:path w="277" h="8" extrusionOk="0">
                    <a:moveTo>
                      <a:pt x="273" y="8"/>
                    </a:moveTo>
                    <a:cubicBezTo>
                      <a:pt x="3" y="8"/>
                      <a:pt x="3" y="8"/>
                      <a:pt x="3" y="8"/>
                    </a:cubicBezTo>
                    <a:cubicBezTo>
                      <a:pt x="2" y="8"/>
                      <a:pt x="0" y="6"/>
                      <a:pt x="0" y="4"/>
                    </a:cubicBezTo>
                    <a:cubicBezTo>
                      <a:pt x="0" y="2"/>
                      <a:pt x="2" y="0"/>
                      <a:pt x="3" y="0"/>
                    </a:cubicBezTo>
                    <a:cubicBezTo>
                      <a:pt x="273" y="0"/>
                      <a:pt x="273" y="0"/>
                      <a:pt x="273" y="0"/>
                    </a:cubicBezTo>
                    <a:cubicBezTo>
                      <a:pt x="275" y="0"/>
                      <a:pt x="277" y="2"/>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39" name="Google Shape;739;p32"/>
              <p:cNvSpPr/>
              <p:nvPr/>
            </p:nvSpPr>
            <p:spPr>
              <a:xfrm>
                <a:off x="837150" y="2103018"/>
                <a:ext cx="567562" cy="16464"/>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40" name="Google Shape;740;p32"/>
              <p:cNvSpPr/>
              <p:nvPr/>
            </p:nvSpPr>
            <p:spPr>
              <a:xfrm>
                <a:off x="837150" y="2164539"/>
                <a:ext cx="567562" cy="16464"/>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41" name="Google Shape;741;p32"/>
              <p:cNvSpPr/>
              <p:nvPr/>
            </p:nvSpPr>
            <p:spPr>
              <a:xfrm>
                <a:off x="677713" y="2640252"/>
                <a:ext cx="982618" cy="360467"/>
              </a:xfrm>
              <a:custGeom>
                <a:avLst/>
                <a:gdLst/>
                <a:ahLst/>
                <a:cxnLst/>
                <a:rect l="l" t="t" r="r" b="b"/>
                <a:pathLst>
                  <a:path w="480" h="176" extrusionOk="0">
                    <a:moveTo>
                      <a:pt x="477" y="9"/>
                    </a:moveTo>
                    <a:cubicBezTo>
                      <a:pt x="430" y="56"/>
                      <a:pt x="430" y="56"/>
                      <a:pt x="430" y="56"/>
                    </a:cubicBezTo>
                    <a:cubicBezTo>
                      <a:pt x="430" y="139"/>
                      <a:pt x="430" y="139"/>
                      <a:pt x="430" y="139"/>
                    </a:cubicBezTo>
                    <a:cubicBezTo>
                      <a:pt x="430" y="159"/>
                      <a:pt x="413" y="176"/>
                      <a:pt x="393" y="176"/>
                    </a:cubicBezTo>
                    <a:cubicBezTo>
                      <a:pt x="37" y="176"/>
                      <a:pt x="37" y="176"/>
                      <a:pt x="37" y="176"/>
                    </a:cubicBezTo>
                    <a:cubicBezTo>
                      <a:pt x="17" y="176"/>
                      <a:pt x="0" y="159"/>
                      <a:pt x="0" y="139"/>
                    </a:cubicBezTo>
                    <a:cubicBezTo>
                      <a:pt x="0" y="37"/>
                      <a:pt x="0" y="37"/>
                      <a:pt x="0" y="37"/>
                    </a:cubicBezTo>
                    <a:cubicBezTo>
                      <a:pt x="0" y="16"/>
                      <a:pt x="17" y="0"/>
                      <a:pt x="37" y="0"/>
                    </a:cubicBezTo>
                    <a:cubicBezTo>
                      <a:pt x="473" y="0"/>
                      <a:pt x="473" y="0"/>
                      <a:pt x="473" y="0"/>
                    </a:cubicBezTo>
                    <a:cubicBezTo>
                      <a:pt x="478" y="0"/>
                      <a:pt x="480" y="5"/>
                      <a:pt x="4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42" name="Google Shape;742;p32"/>
              <p:cNvSpPr/>
              <p:nvPr/>
            </p:nvSpPr>
            <p:spPr>
              <a:xfrm>
                <a:off x="892607" y="2572664"/>
                <a:ext cx="46815" cy="46815"/>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43" name="Google Shape;743;p32"/>
              <p:cNvSpPr/>
              <p:nvPr/>
            </p:nvSpPr>
            <p:spPr>
              <a:xfrm>
                <a:off x="837150" y="2771094"/>
                <a:ext cx="567562" cy="16464"/>
              </a:xfrm>
              <a:custGeom>
                <a:avLst/>
                <a:gdLst/>
                <a:ahLst/>
                <a:cxnLst/>
                <a:rect l="l" t="t" r="r" b="b"/>
                <a:pathLst>
                  <a:path w="277" h="8" extrusionOk="0">
                    <a:moveTo>
                      <a:pt x="273" y="8"/>
                    </a:moveTo>
                    <a:cubicBezTo>
                      <a:pt x="3" y="8"/>
                      <a:pt x="3" y="8"/>
                      <a:pt x="3" y="8"/>
                    </a:cubicBezTo>
                    <a:cubicBezTo>
                      <a:pt x="2" y="8"/>
                      <a:pt x="0" y="6"/>
                      <a:pt x="0" y="4"/>
                    </a:cubicBezTo>
                    <a:cubicBezTo>
                      <a:pt x="0" y="2"/>
                      <a:pt x="2" y="0"/>
                      <a:pt x="3" y="0"/>
                    </a:cubicBezTo>
                    <a:cubicBezTo>
                      <a:pt x="273" y="0"/>
                      <a:pt x="273" y="0"/>
                      <a:pt x="273" y="0"/>
                    </a:cubicBezTo>
                    <a:cubicBezTo>
                      <a:pt x="275" y="0"/>
                      <a:pt x="277" y="2"/>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44" name="Google Shape;744;p32"/>
              <p:cNvSpPr/>
              <p:nvPr/>
            </p:nvSpPr>
            <p:spPr>
              <a:xfrm>
                <a:off x="837150" y="2832616"/>
                <a:ext cx="567562" cy="16464"/>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45" name="Google Shape;745;p32"/>
              <p:cNvSpPr/>
              <p:nvPr/>
            </p:nvSpPr>
            <p:spPr>
              <a:xfrm>
                <a:off x="837150" y="2894138"/>
                <a:ext cx="567562" cy="16464"/>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746" name="Google Shape;746;p32"/>
              <p:cNvGrpSpPr/>
              <p:nvPr/>
            </p:nvGrpSpPr>
            <p:grpSpPr>
              <a:xfrm>
                <a:off x="2325022" y="1663641"/>
                <a:ext cx="811825" cy="199548"/>
                <a:chOff x="572168" y="935960"/>
                <a:chExt cx="669215" cy="164495"/>
              </a:xfrm>
            </p:grpSpPr>
            <p:sp>
              <p:nvSpPr>
                <p:cNvPr id="747" name="Google Shape;747;p32"/>
                <p:cNvSpPr/>
                <p:nvPr/>
              </p:nvSpPr>
              <p:spPr>
                <a:xfrm>
                  <a:off x="572168" y="935960"/>
                  <a:ext cx="669215" cy="19413"/>
                </a:xfrm>
                <a:custGeom>
                  <a:avLst/>
                  <a:gdLst/>
                  <a:ahLst/>
                  <a:cxnLst/>
                  <a:rect l="l" t="t" r="r" b="b"/>
                  <a:pathLst>
                    <a:path w="277" h="8" extrusionOk="0">
                      <a:moveTo>
                        <a:pt x="273" y="8"/>
                      </a:moveTo>
                      <a:cubicBezTo>
                        <a:pt x="3" y="8"/>
                        <a:pt x="3" y="8"/>
                        <a:pt x="3" y="8"/>
                      </a:cubicBezTo>
                      <a:cubicBezTo>
                        <a:pt x="2" y="8"/>
                        <a:pt x="0" y="6"/>
                        <a:pt x="0" y="4"/>
                      </a:cubicBezTo>
                      <a:cubicBezTo>
                        <a:pt x="0" y="2"/>
                        <a:pt x="2" y="0"/>
                        <a:pt x="3" y="0"/>
                      </a:cubicBezTo>
                      <a:cubicBezTo>
                        <a:pt x="273" y="0"/>
                        <a:pt x="273" y="0"/>
                        <a:pt x="273" y="0"/>
                      </a:cubicBezTo>
                      <a:cubicBezTo>
                        <a:pt x="275" y="0"/>
                        <a:pt x="277" y="2"/>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48" name="Google Shape;748;p32"/>
                <p:cNvSpPr/>
                <p:nvPr/>
              </p:nvSpPr>
              <p:spPr>
                <a:xfrm>
                  <a:off x="572168" y="1008502"/>
                  <a:ext cx="669215" cy="19413"/>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49" name="Google Shape;749;p32"/>
                <p:cNvSpPr/>
                <p:nvPr/>
              </p:nvSpPr>
              <p:spPr>
                <a:xfrm>
                  <a:off x="572168" y="1081042"/>
                  <a:ext cx="669215" cy="19413"/>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750" name="Google Shape;750;p32"/>
              <p:cNvGrpSpPr/>
              <p:nvPr/>
            </p:nvGrpSpPr>
            <p:grpSpPr>
              <a:xfrm>
                <a:off x="839508" y="1781556"/>
                <a:ext cx="201752" cy="202179"/>
                <a:chOff x="5471892" y="3290059"/>
                <a:chExt cx="174300" cy="174654"/>
              </a:xfrm>
            </p:grpSpPr>
            <p:sp>
              <p:nvSpPr>
                <p:cNvPr id="751" name="Google Shape;751;p32"/>
                <p:cNvSpPr/>
                <p:nvPr/>
              </p:nvSpPr>
              <p:spPr>
                <a:xfrm>
                  <a:off x="5471892" y="3290059"/>
                  <a:ext cx="174300" cy="174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52" name="Google Shape;752;p32"/>
                <p:cNvSpPr/>
                <p:nvPr/>
              </p:nvSpPr>
              <p:spPr>
                <a:xfrm>
                  <a:off x="5529353" y="3333831"/>
                  <a:ext cx="58800" cy="576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53" name="Google Shape;753;p32"/>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754" name="Google Shape;754;p32"/>
              <p:cNvGrpSpPr/>
              <p:nvPr/>
            </p:nvGrpSpPr>
            <p:grpSpPr>
              <a:xfrm>
                <a:off x="839508" y="2506331"/>
                <a:ext cx="201752" cy="202179"/>
                <a:chOff x="5471892" y="3290059"/>
                <a:chExt cx="174300" cy="174654"/>
              </a:xfrm>
            </p:grpSpPr>
            <p:sp>
              <p:nvSpPr>
                <p:cNvPr id="755" name="Google Shape;755;p32"/>
                <p:cNvSpPr/>
                <p:nvPr/>
              </p:nvSpPr>
              <p:spPr>
                <a:xfrm>
                  <a:off x="5471892" y="3290059"/>
                  <a:ext cx="174300" cy="1743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56" name="Google Shape;756;p32"/>
                <p:cNvSpPr/>
                <p:nvPr/>
              </p:nvSpPr>
              <p:spPr>
                <a:xfrm>
                  <a:off x="5529353" y="3333831"/>
                  <a:ext cx="58800" cy="576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57" name="Google Shape;757;p32"/>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758" name="Google Shape;758;p32"/>
              <p:cNvGrpSpPr/>
              <p:nvPr/>
            </p:nvGrpSpPr>
            <p:grpSpPr>
              <a:xfrm>
                <a:off x="4443821" y="2320681"/>
                <a:ext cx="201752" cy="202179"/>
                <a:chOff x="5471892" y="3290059"/>
                <a:chExt cx="174300" cy="174654"/>
              </a:xfrm>
            </p:grpSpPr>
            <p:sp>
              <p:nvSpPr>
                <p:cNvPr id="759" name="Google Shape;759;p32"/>
                <p:cNvSpPr/>
                <p:nvPr/>
              </p:nvSpPr>
              <p:spPr>
                <a:xfrm>
                  <a:off x="5471892" y="3290059"/>
                  <a:ext cx="174300" cy="1743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60" name="Google Shape;760;p32"/>
                <p:cNvSpPr/>
                <p:nvPr/>
              </p:nvSpPr>
              <p:spPr>
                <a:xfrm>
                  <a:off x="5529353" y="3333831"/>
                  <a:ext cx="58800" cy="576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61" name="Google Shape;761;p32"/>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762" name="Google Shape;762;p32"/>
              <p:cNvGrpSpPr/>
              <p:nvPr/>
            </p:nvGrpSpPr>
            <p:grpSpPr>
              <a:xfrm>
                <a:off x="4443821" y="3045456"/>
                <a:ext cx="201752" cy="202179"/>
                <a:chOff x="5471892" y="3290059"/>
                <a:chExt cx="174300" cy="174654"/>
              </a:xfrm>
            </p:grpSpPr>
            <p:sp>
              <p:nvSpPr>
                <p:cNvPr id="763" name="Google Shape;763;p32"/>
                <p:cNvSpPr/>
                <p:nvPr/>
              </p:nvSpPr>
              <p:spPr>
                <a:xfrm>
                  <a:off x="5471892" y="3290059"/>
                  <a:ext cx="174300" cy="174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64" name="Google Shape;764;p32"/>
                <p:cNvSpPr/>
                <p:nvPr/>
              </p:nvSpPr>
              <p:spPr>
                <a:xfrm>
                  <a:off x="5529353" y="3333831"/>
                  <a:ext cx="58800" cy="576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65" name="Google Shape;765;p32"/>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grpSp>
    </p:spTree>
    <p:extLst>
      <p:ext uri="{BB962C8B-B14F-4D97-AF65-F5344CB8AC3E}">
        <p14:creationId xmlns:p14="http://schemas.microsoft.com/office/powerpoint/2010/main" val="40784101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73"/>
        <p:cNvGrpSpPr/>
        <p:nvPr/>
      </p:nvGrpSpPr>
      <p:grpSpPr>
        <a:xfrm>
          <a:off x="0" y="0"/>
          <a:ext cx="0" cy="0"/>
          <a:chOff x="0" y="0"/>
          <a:chExt cx="0" cy="0"/>
        </a:xfrm>
      </p:grpSpPr>
      <p:sp>
        <p:nvSpPr>
          <p:cNvPr id="874" name="Google Shape;874;p36"/>
          <p:cNvSpPr txBox="1">
            <a:spLocks noGrp="1"/>
          </p:cNvSpPr>
          <p:nvPr>
            <p:ph type="subTitle" idx="14"/>
          </p:nvPr>
        </p:nvSpPr>
        <p:spPr>
          <a:xfrm>
            <a:off x="3342231" y="3131675"/>
            <a:ext cx="2459100" cy="419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NLP Model Failures</a:t>
            </a:r>
            <a:endParaRPr dirty="0"/>
          </a:p>
        </p:txBody>
      </p:sp>
      <p:sp>
        <p:nvSpPr>
          <p:cNvPr id="875" name="Google Shape;875;p36"/>
          <p:cNvSpPr txBox="1">
            <a:spLocks noGrp="1"/>
          </p:cNvSpPr>
          <p:nvPr>
            <p:ph type="subTitle" idx="13"/>
          </p:nvPr>
        </p:nvSpPr>
        <p:spPr>
          <a:xfrm>
            <a:off x="721125" y="3131675"/>
            <a:ext cx="2459100" cy="419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Security Breaches</a:t>
            </a:r>
            <a:endParaRPr dirty="0"/>
          </a:p>
        </p:txBody>
      </p:sp>
      <p:sp>
        <p:nvSpPr>
          <p:cNvPr id="876" name="Google Shape;876;p36"/>
          <p:cNvSpPr txBox="1">
            <a:spLocks noGrp="1"/>
          </p:cNvSpPr>
          <p:nvPr>
            <p:ph type="subTitle" idx="15"/>
          </p:nvPr>
        </p:nvSpPr>
        <p:spPr>
          <a:xfrm>
            <a:off x="5963470" y="3131675"/>
            <a:ext cx="2459100" cy="419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Integration Failures</a:t>
            </a:r>
            <a:endParaRPr dirty="0"/>
          </a:p>
        </p:txBody>
      </p:sp>
      <p:sp>
        <p:nvSpPr>
          <p:cNvPr id="877" name="Google Shape;877;p36"/>
          <p:cNvSpPr txBox="1">
            <a:spLocks noGrp="1"/>
          </p:cNvSpPr>
          <p:nvPr>
            <p:ph type="subTitle" idx="7"/>
          </p:nvPr>
        </p:nvSpPr>
        <p:spPr>
          <a:xfrm>
            <a:off x="721125" y="1455800"/>
            <a:ext cx="2459100" cy="419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System Downtime</a:t>
            </a:r>
            <a:endParaRPr dirty="0"/>
          </a:p>
        </p:txBody>
      </p:sp>
      <p:sp>
        <p:nvSpPr>
          <p:cNvPr id="878" name="Google Shape;878;p36"/>
          <p:cNvSpPr txBox="1">
            <a:spLocks noGrp="1"/>
          </p:cNvSpPr>
          <p:nvPr>
            <p:ph type="subTitle" idx="8"/>
          </p:nvPr>
        </p:nvSpPr>
        <p:spPr>
          <a:xfrm>
            <a:off x="3342148" y="1455800"/>
            <a:ext cx="2459100" cy="419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1600" dirty="0"/>
              <a:t>Data Inconsistencies and Corruption</a:t>
            </a:r>
            <a:endParaRPr sz="1600" dirty="0"/>
          </a:p>
        </p:txBody>
      </p:sp>
      <p:sp>
        <p:nvSpPr>
          <p:cNvPr id="879" name="Google Shape;879;p36"/>
          <p:cNvSpPr txBox="1">
            <a:spLocks noGrp="1"/>
          </p:cNvSpPr>
          <p:nvPr>
            <p:ph type="subTitle" idx="9"/>
          </p:nvPr>
        </p:nvSpPr>
        <p:spPr>
          <a:xfrm>
            <a:off x="5963170" y="1455800"/>
            <a:ext cx="2459700" cy="419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1600" dirty="0"/>
              <a:t>Performance and UI/UX Issues</a:t>
            </a:r>
            <a:endParaRPr sz="1600" dirty="0"/>
          </a:p>
        </p:txBody>
      </p:sp>
      <p:sp>
        <p:nvSpPr>
          <p:cNvPr id="880" name="Google Shape;880;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Contigency plans</a:t>
            </a:r>
            <a:endParaRPr dirty="0"/>
          </a:p>
        </p:txBody>
      </p:sp>
      <p:sp>
        <p:nvSpPr>
          <p:cNvPr id="881" name="Google Shape;881;p36"/>
          <p:cNvSpPr txBox="1">
            <a:spLocks noGrp="1"/>
          </p:cNvSpPr>
          <p:nvPr>
            <p:ph type="subTitle" idx="1"/>
          </p:nvPr>
        </p:nvSpPr>
        <p:spPr>
          <a:xfrm>
            <a:off x="721133" y="1872438"/>
            <a:ext cx="2459100" cy="10557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IN" dirty="0"/>
              <a:t>Redundancy checks using cloud services </a:t>
            </a:r>
          </a:p>
          <a:p>
            <a:pPr marL="171450" lvl="0" indent="-171450" algn="l" rtl="0">
              <a:spcBef>
                <a:spcPts val="0"/>
              </a:spcBef>
              <a:spcAft>
                <a:spcPts val="0"/>
              </a:spcAft>
              <a:buFont typeface="Arial" panose="020B0604020202020204" pitchFamily="34" charset="0"/>
              <a:buChar char="•"/>
            </a:pPr>
            <a:r>
              <a:rPr lang="en-IN" dirty="0"/>
              <a:t>Maintaining backup systems</a:t>
            </a:r>
          </a:p>
          <a:p>
            <a:pPr marL="171450" lvl="0" indent="-171450" algn="l" rtl="0">
              <a:spcBef>
                <a:spcPts val="0"/>
              </a:spcBef>
              <a:spcAft>
                <a:spcPts val="0"/>
              </a:spcAft>
              <a:buFont typeface="Arial" panose="020B0604020202020204" pitchFamily="34" charset="0"/>
              <a:buChar char="•"/>
            </a:pPr>
            <a:r>
              <a:rPr lang="en-IN" dirty="0"/>
              <a:t>Monitoring and alerting system setup</a:t>
            </a:r>
            <a:endParaRPr dirty="0"/>
          </a:p>
        </p:txBody>
      </p:sp>
      <p:sp>
        <p:nvSpPr>
          <p:cNvPr id="882" name="Google Shape;882;p36"/>
          <p:cNvSpPr txBox="1">
            <a:spLocks noGrp="1"/>
          </p:cNvSpPr>
          <p:nvPr>
            <p:ph type="subTitle" idx="4"/>
          </p:nvPr>
        </p:nvSpPr>
        <p:spPr>
          <a:xfrm>
            <a:off x="721133" y="3552800"/>
            <a:ext cx="2459100" cy="10557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 dirty="0"/>
              <a:t>Encryption</a:t>
            </a:r>
          </a:p>
          <a:p>
            <a:pPr marL="171450" lvl="0" indent="-171450" algn="l" rtl="0">
              <a:spcBef>
                <a:spcPts val="0"/>
              </a:spcBef>
              <a:spcAft>
                <a:spcPts val="0"/>
              </a:spcAft>
              <a:buFont typeface="Arial" panose="020B0604020202020204" pitchFamily="34" charset="0"/>
              <a:buChar char="•"/>
            </a:pPr>
            <a:r>
              <a:rPr lang="en" dirty="0"/>
              <a:t>Acess Control</a:t>
            </a:r>
          </a:p>
          <a:p>
            <a:pPr marL="171450" lvl="0" indent="-171450" algn="l" rtl="0">
              <a:spcBef>
                <a:spcPts val="0"/>
              </a:spcBef>
              <a:spcAft>
                <a:spcPts val="0"/>
              </a:spcAft>
              <a:buFont typeface="Arial" panose="020B0604020202020204" pitchFamily="34" charset="0"/>
              <a:buChar char="•"/>
            </a:pPr>
            <a:r>
              <a:rPr lang="en" dirty="0"/>
              <a:t>Incident response</a:t>
            </a:r>
            <a:endParaRPr dirty="0"/>
          </a:p>
        </p:txBody>
      </p:sp>
      <p:sp>
        <p:nvSpPr>
          <p:cNvPr id="883" name="Google Shape;883;p36"/>
          <p:cNvSpPr txBox="1">
            <a:spLocks noGrp="1"/>
          </p:cNvSpPr>
          <p:nvPr>
            <p:ph type="subTitle" idx="5"/>
          </p:nvPr>
        </p:nvSpPr>
        <p:spPr>
          <a:xfrm>
            <a:off x="3342150" y="3552800"/>
            <a:ext cx="2459100" cy="10557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IN" dirty="0"/>
              <a:t>Fallback Responses</a:t>
            </a:r>
          </a:p>
          <a:p>
            <a:pPr marL="171450" lvl="0" indent="-171450" algn="l" rtl="0">
              <a:spcBef>
                <a:spcPts val="0"/>
              </a:spcBef>
              <a:spcAft>
                <a:spcPts val="0"/>
              </a:spcAft>
              <a:buFont typeface="Arial" panose="020B0604020202020204" pitchFamily="34" charset="0"/>
              <a:buChar char="•"/>
            </a:pPr>
            <a:r>
              <a:rPr lang="en-IN" dirty="0"/>
              <a:t>Continuous Training</a:t>
            </a:r>
          </a:p>
          <a:p>
            <a:pPr marL="171450" lvl="0" indent="-171450" algn="l" rtl="0">
              <a:spcBef>
                <a:spcPts val="0"/>
              </a:spcBef>
              <a:spcAft>
                <a:spcPts val="0"/>
              </a:spcAft>
              <a:buFont typeface="Arial" panose="020B0604020202020204" pitchFamily="34" charset="0"/>
              <a:buChar char="•"/>
            </a:pPr>
            <a:r>
              <a:rPr lang="en-IN" dirty="0"/>
              <a:t>Hybrid approach </a:t>
            </a:r>
            <a:endParaRPr dirty="0"/>
          </a:p>
        </p:txBody>
      </p:sp>
      <p:sp>
        <p:nvSpPr>
          <p:cNvPr id="884" name="Google Shape;884;p36"/>
          <p:cNvSpPr txBox="1">
            <a:spLocks noGrp="1"/>
          </p:cNvSpPr>
          <p:nvPr>
            <p:ph type="subTitle" idx="2"/>
          </p:nvPr>
        </p:nvSpPr>
        <p:spPr>
          <a:xfrm>
            <a:off x="3342150" y="1872438"/>
            <a:ext cx="2459100" cy="10557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IN" dirty="0"/>
              <a:t>Maintaining backup systems</a:t>
            </a:r>
          </a:p>
          <a:p>
            <a:pPr marL="171450" lvl="0" indent="-171450" algn="l" rtl="0">
              <a:spcBef>
                <a:spcPts val="0"/>
              </a:spcBef>
              <a:spcAft>
                <a:spcPts val="0"/>
              </a:spcAft>
              <a:buFont typeface="Arial" panose="020B0604020202020204" pitchFamily="34" charset="0"/>
              <a:buChar char="•"/>
            </a:pPr>
            <a:r>
              <a:rPr lang="en-IN" dirty="0"/>
              <a:t>Data validation</a:t>
            </a:r>
          </a:p>
          <a:p>
            <a:pPr marL="171450" lvl="0" indent="-171450" algn="l" rtl="0">
              <a:spcBef>
                <a:spcPts val="0"/>
              </a:spcBef>
              <a:spcAft>
                <a:spcPts val="0"/>
              </a:spcAft>
              <a:buFont typeface="Arial" panose="020B0604020202020204" pitchFamily="34" charset="0"/>
              <a:buChar char="•"/>
            </a:pPr>
            <a:r>
              <a:rPr lang="en-IN" dirty="0"/>
              <a:t>Version Control</a:t>
            </a:r>
          </a:p>
          <a:p>
            <a:pPr marL="171450" lvl="0" indent="-171450" algn="l" rtl="0">
              <a:spcBef>
                <a:spcPts val="0"/>
              </a:spcBef>
              <a:spcAft>
                <a:spcPts val="0"/>
              </a:spcAft>
              <a:buFont typeface="Arial" panose="020B0604020202020204" pitchFamily="34" charset="0"/>
              <a:buChar char="•"/>
            </a:pPr>
            <a:endParaRPr lang="en-IN" dirty="0"/>
          </a:p>
        </p:txBody>
      </p:sp>
      <p:sp>
        <p:nvSpPr>
          <p:cNvPr id="885" name="Google Shape;885;p36"/>
          <p:cNvSpPr txBox="1">
            <a:spLocks noGrp="1"/>
          </p:cNvSpPr>
          <p:nvPr>
            <p:ph type="subTitle" idx="3"/>
          </p:nvPr>
        </p:nvSpPr>
        <p:spPr>
          <a:xfrm>
            <a:off x="5963167" y="1872438"/>
            <a:ext cx="1278881" cy="10557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 dirty="0"/>
              <a:t>Load Balamcing</a:t>
            </a:r>
          </a:p>
          <a:p>
            <a:pPr marL="171450" lvl="0" indent="-171450" algn="l" rtl="0">
              <a:spcBef>
                <a:spcPts val="0"/>
              </a:spcBef>
              <a:spcAft>
                <a:spcPts val="0"/>
              </a:spcAft>
              <a:buFont typeface="Arial" panose="020B0604020202020204" pitchFamily="34" charset="0"/>
              <a:buChar char="•"/>
            </a:pPr>
            <a:r>
              <a:rPr lang="en-IN" dirty="0"/>
              <a:t>C</a:t>
            </a:r>
            <a:r>
              <a:rPr lang="en" dirty="0"/>
              <a:t>aching</a:t>
            </a:r>
          </a:p>
          <a:p>
            <a:pPr marL="171450" lvl="0" indent="-171450" algn="l" rtl="0">
              <a:spcBef>
                <a:spcPts val="0"/>
              </a:spcBef>
              <a:spcAft>
                <a:spcPts val="0"/>
              </a:spcAft>
              <a:buFont typeface="Arial" panose="020B0604020202020204" pitchFamily="34" charset="0"/>
              <a:buChar char="•"/>
            </a:pPr>
            <a:r>
              <a:rPr lang="en" dirty="0"/>
              <a:t>Optimization</a:t>
            </a:r>
            <a:endParaRPr dirty="0"/>
          </a:p>
        </p:txBody>
      </p:sp>
      <p:sp>
        <p:nvSpPr>
          <p:cNvPr id="886" name="Google Shape;886;p36"/>
          <p:cNvSpPr txBox="1">
            <a:spLocks noGrp="1"/>
          </p:cNvSpPr>
          <p:nvPr>
            <p:ph type="subTitle" idx="6"/>
          </p:nvPr>
        </p:nvSpPr>
        <p:spPr>
          <a:xfrm>
            <a:off x="5963167" y="3552800"/>
            <a:ext cx="2459700" cy="10557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IN" dirty="0"/>
              <a:t>Retry Mechanisms</a:t>
            </a:r>
          </a:p>
          <a:p>
            <a:pPr marL="171450" lvl="0" indent="-171450" algn="l" rtl="0">
              <a:spcBef>
                <a:spcPts val="0"/>
              </a:spcBef>
              <a:spcAft>
                <a:spcPts val="0"/>
              </a:spcAft>
              <a:buFont typeface="Arial" panose="020B0604020202020204" pitchFamily="34" charset="0"/>
              <a:buChar char="•"/>
            </a:pPr>
            <a:r>
              <a:rPr lang="en-IN" dirty="0"/>
              <a:t>Graceful Degradation</a:t>
            </a:r>
          </a:p>
          <a:p>
            <a:pPr marL="171450" lvl="0" indent="-171450" algn="l" rtl="0">
              <a:spcBef>
                <a:spcPts val="0"/>
              </a:spcBef>
              <a:spcAft>
                <a:spcPts val="0"/>
              </a:spcAft>
              <a:buFont typeface="Arial" panose="020B0604020202020204" pitchFamily="34" charset="0"/>
              <a:buChar char="•"/>
            </a:pPr>
            <a:r>
              <a:rPr lang="en-IN" dirty="0"/>
              <a:t>Error Logging</a:t>
            </a:r>
          </a:p>
          <a:p>
            <a:pPr marL="0" lvl="0" indent="0" algn="l" rtl="0">
              <a:spcBef>
                <a:spcPts val="0"/>
              </a:spcBef>
              <a:spcAft>
                <a:spcPts val="0"/>
              </a:spcAft>
              <a:buNone/>
            </a:pPr>
            <a:endParaRPr dirty="0"/>
          </a:p>
        </p:txBody>
      </p:sp>
      <p:grpSp>
        <p:nvGrpSpPr>
          <p:cNvPr id="887" name="Google Shape;887;p36"/>
          <p:cNvGrpSpPr/>
          <p:nvPr/>
        </p:nvGrpSpPr>
        <p:grpSpPr>
          <a:xfrm>
            <a:off x="7677706" y="594160"/>
            <a:ext cx="1075735" cy="521595"/>
            <a:chOff x="8077891" y="1365331"/>
            <a:chExt cx="983484" cy="476865"/>
          </a:xfrm>
        </p:grpSpPr>
        <p:sp>
          <p:nvSpPr>
            <p:cNvPr id="888" name="Google Shape;888;p36"/>
            <p:cNvSpPr/>
            <p:nvPr/>
          </p:nvSpPr>
          <p:spPr>
            <a:xfrm>
              <a:off x="8077891" y="1480861"/>
              <a:ext cx="983484" cy="361334"/>
            </a:xfrm>
            <a:custGeom>
              <a:avLst/>
              <a:gdLst/>
              <a:ahLst/>
              <a:cxnLst/>
              <a:rect l="l" t="t" r="r" b="b"/>
              <a:pathLst>
                <a:path w="480" h="176" extrusionOk="0">
                  <a:moveTo>
                    <a:pt x="4" y="9"/>
                  </a:moveTo>
                  <a:cubicBezTo>
                    <a:pt x="50" y="56"/>
                    <a:pt x="50" y="56"/>
                    <a:pt x="50" y="56"/>
                  </a:cubicBezTo>
                  <a:cubicBezTo>
                    <a:pt x="50" y="139"/>
                    <a:pt x="50" y="139"/>
                    <a:pt x="50" y="139"/>
                  </a:cubicBezTo>
                  <a:cubicBezTo>
                    <a:pt x="50" y="159"/>
                    <a:pt x="67" y="176"/>
                    <a:pt x="87" y="176"/>
                  </a:cubicBezTo>
                  <a:cubicBezTo>
                    <a:pt x="443" y="176"/>
                    <a:pt x="443" y="176"/>
                    <a:pt x="443" y="176"/>
                  </a:cubicBezTo>
                  <a:cubicBezTo>
                    <a:pt x="463" y="176"/>
                    <a:pt x="480" y="159"/>
                    <a:pt x="480" y="139"/>
                  </a:cubicBezTo>
                  <a:cubicBezTo>
                    <a:pt x="480" y="37"/>
                    <a:pt x="480" y="37"/>
                    <a:pt x="480" y="37"/>
                  </a:cubicBezTo>
                  <a:cubicBezTo>
                    <a:pt x="480" y="17"/>
                    <a:pt x="463" y="0"/>
                    <a:pt x="443" y="0"/>
                  </a:cubicBezTo>
                  <a:cubicBezTo>
                    <a:pt x="7" y="0"/>
                    <a:pt x="7" y="0"/>
                    <a:pt x="7" y="0"/>
                  </a:cubicBezTo>
                  <a:cubicBezTo>
                    <a:pt x="3" y="0"/>
                    <a:pt x="0" y="6"/>
                    <a:pt x="4"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89" name="Google Shape;889;p36"/>
            <p:cNvSpPr/>
            <p:nvPr/>
          </p:nvSpPr>
          <p:spPr>
            <a:xfrm>
              <a:off x="8797573" y="1413274"/>
              <a:ext cx="47700" cy="477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90" name="Google Shape;890;p36"/>
            <p:cNvSpPr/>
            <p:nvPr/>
          </p:nvSpPr>
          <p:spPr>
            <a:xfrm>
              <a:off x="8334377" y="1612570"/>
              <a:ext cx="567561" cy="16464"/>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91" name="Google Shape;891;p36"/>
            <p:cNvSpPr/>
            <p:nvPr/>
          </p:nvSpPr>
          <p:spPr>
            <a:xfrm>
              <a:off x="8334377" y="1674093"/>
              <a:ext cx="567561" cy="16464"/>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92" name="Google Shape;892;p36"/>
            <p:cNvSpPr/>
            <p:nvPr/>
          </p:nvSpPr>
          <p:spPr>
            <a:xfrm>
              <a:off x="8334377" y="1735614"/>
              <a:ext cx="567561" cy="16464"/>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893" name="Google Shape;893;p36"/>
            <p:cNvGrpSpPr/>
            <p:nvPr/>
          </p:nvGrpSpPr>
          <p:grpSpPr>
            <a:xfrm>
              <a:off x="8721046" y="1365331"/>
              <a:ext cx="201752" cy="202179"/>
              <a:chOff x="5471892" y="3290059"/>
              <a:chExt cx="174300" cy="174654"/>
            </a:xfrm>
          </p:grpSpPr>
          <p:sp>
            <p:nvSpPr>
              <p:cNvPr id="894" name="Google Shape;894;p36"/>
              <p:cNvSpPr/>
              <p:nvPr/>
            </p:nvSpPr>
            <p:spPr>
              <a:xfrm>
                <a:off x="5471892" y="3290059"/>
                <a:ext cx="174300" cy="174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95" name="Google Shape;895;p36"/>
              <p:cNvSpPr/>
              <p:nvPr/>
            </p:nvSpPr>
            <p:spPr>
              <a:xfrm>
                <a:off x="5529353" y="3333831"/>
                <a:ext cx="58800" cy="576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96" name="Google Shape;896;p36"/>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sp>
        <p:nvSpPr>
          <p:cNvPr id="3" name="Google Shape;885;p36">
            <a:extLst>
              <a:ext uri="{FF2B5EF4-FFF2-40B4-BE49-F238E27FC236}">
                <a16:creationId xmlns:a16="http://schemas.microsoft.com/office/drawing/2014/main" id="{5ADCF905-2583-E8DA-6BB2-1AF63CC4666E}"/>
              </a:ext>
            </a:extLst>
          </p:cNvPr>
          <p:cNvSpPr txBox="1">
            <a:spLocks/>
          </p:cNvSpPr>
          <p:nvPr/>
        </p:nvSpPr>
        <p:spPr>
          <a:xfrm>
            <a:off x="7214606" y="1879914"/>
            <a:ext cx="1529213" cy="1055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400"/>
              <a:buFont typeface="Lato"/>
              <a:buNone/>
              <a:defRPr sz="1200" b="0" i="0" u="none" strike="noStrike" cap="none">
                <a:solidFill>
                  <a:schemeClr val="dk1"/>
                </a:solidFill>
                <a:latin typeface="Lato"/>
                <a:ea typeface="Lato"/>
                <a:cs typeface="Lato"/>
                <a:sym typeface="Lato"/>
              </a:defRPr>
            </a:lvl1pPr>
            <a:lvl2pPr marL="914400" marR="0" lvl="1" indent="-304800" algn="ctr" rtl="0">
              <a:lnSpc>
                <a:spcPct val="100000"/>
              </a:lnSpc>
              <a:spcBef>
                <a:spcPts val="0"/>
              </a:spcBef>
              <a:spcAft>
                <a:spcPts val="0"/>
              </a:spcAft>
              <a:buClr>
                <a:schemeClr val="dk1"/>
              </a:buClr>
              <a:buSzPts val="1200"/>
              <a:buFont typeface="Lato"/>
              <a:buNone/>
              <a:defRPr sz="1200" b="0" i="0" u="none" strike="noStrike" cap="none">
                <a:solidFill>
                  <a:schemeClr val="dk1"/>
                </a:solidFill>
                <a:latin typeface="Lato"/>
                <a:ea typeface="Lato"/>
                <a:cs typeface="Lato"/>
                <a:sym typeface="Lato"/>
              </a:defRPr>
            </a:lvl2pPr>
            <a:lvl3pPr marL="1371600" marR="0" lvl="2" indent="-304800" algn="ctr" rtl="0">
              <a:lnSpc>
                <a:spcPct val="100000"/>
              </a:lnSpc>
              <a:spcBef>
                <a:spcPts val="0"/>
              </a:spcBef>
              <a:spcAft>
                <a:spcPts val="0"/>
              </a:spcAft>
              <a:buClr>
                <a:schemeClr val="dk1"/>
              </a:buClr>
              <a:buSzPts val="1200"/>
              <a:buFont typeface="Lato"/>
              <a:buNone/>
              <a:defRPr sz="1200" b="0" i="0" u="none" strike="noStrike" cap="none">
                <a:solidFill>
                  <a:schemeClr val="dk1"/>
                </a:solidFill>
                <a:latin typeface="Lato"/>
                <a:ea typeface="Lato"/>
                <a:cs typeface="Lato"/>
                <a:sym typeface="Lato"/>
              </a:defRPr>
            </a:lvl3pPr>
            <a:lvl4pPr marL="1828800" marR="0" lvl="3" indent="-304800" algn="ctr" rtl="0">
              <a:lnSpc>
                <a:spcPct val="100000"/>
              </a:lnSpc>
              <a:spcBef>
                <a:spcPts val="0"/>
              </a:spcBef>
              <a:spcAft>
                <a:spcPts val="0"/>
              </a:spcAft>
              <a:buClr>
                <a:schemeClr val="dk1"/>
              </a:buClr>
              <a:buSzPts val="1200"/>
              <a:buFont typeface="Lato"/>
              <a:buNone/>
              <a:defRPr sz="1200" b="0" i="0" u="none" strike="noStrike" cap="none">
                <a:solidFill>
                  <a:schemeClr val="dk1"/>
                </a:solidFill>
                <a:latin typeface="Lato"/>
                <a:ea typeface="Lato"/>
                <a:cs typeface="Lato"/>
                <a:sym typeface="Lato"/>
              </a:defRPr>
            </a:lvl4pPr>
            <a:lvl5pPr marL="2286000" marR="0" lvl="4" indent="-304800" algn="ctr" rtl="0">
              <a:lnSpc>
                <a:spcPct val="100000"/>
              </a:lnSpc>
              <a:spcBef>
                <a:spcPts val="0"/>
              </a:spcBef>
              <a:spcAft>
                <a:spcPts val="0"/>
              </a:spcAft>
              <a:buClr>
                <a:schemeClr val="dk1"/>
              </a:buClr>
              <a:buSzPts val="1200"/>
              <a:buFont typeface="Lato"/>
              <a:buNone/>
              <a:defRPr sz="1200" b="0" i="0" u="none" strike="noStrike" cap="none">
                <a:solidFill>
                  <a:schemeClr val="dk1"/>
                </a:solidFill>
                <a:latin typeface="Lato"/>
                <a:ea typeface="Lato"/>
                <a:cs typeface="Lato"/>
                <a:sym typeface="Lato"/>
              </a:defRPr>
            </a:lvl5pPr>
            <a:lvl6pPr marL="2743200" marR="0" lvl="5" indent="-304800" algn="ctr" rtl="0">
              <a:lnSpc>
                <a:spcPct val="100000"/>
              </a:lnSpc>
              <a:spcBef>
                <a:spcPts val="0"/>
              </a:spcBef>
              <a:spcAft>
                <a:spcPts val="0"/>
              </a:spcAft>
              <a:buClr>
                <a:schemeClr val="dk1"/>
              </a:buClr>
              <a:buSzPts val="1200"/>
              <a:buFont typeface="Lato"/>
              <a:buNone/>
              <a:defRPr sz="1200" b="0" i="0" u="none" strike="noStrike" cap="none">
                <a:solidFill>
                  <a:schemeClr val="dk1"/>
                </a:solidFill>
                <a:latin typeface="Lato"/>
                <a:ea typeface="Lato"/>
                <a:cs typeface="Lato"/>
                <a:sym typeface="Lato"/>
              </a:defRPr>
            </a:lvl6pPr>
            <a:lvl7pPr marL="3200400" marR="0" lvl="6" indent="-304800" algn="ctr" rtl="0">
              <a:lnSpc>
                <a:spcPct val="100000"/>
              </a:lnSpc>
              <a:spcBef>
                <a:spcPts val="0"/>
              </a:spcBef>
              <a:spcAft>
                <a:spcPts val="0"/>
              </a:spcAft>
              <a:buClr>
                <a:schemeClr val="dk1"/>
              </a:buClr>
              <a:buSzPts val="1200"/>
              <a:buFont typeface="Lato"/>
              <a:buNone/>
              <a:defRPr sz="1200" b="0" i="0" u="none" strike="noStrike" cap="none">
                <a:solidFill>
                  <a:schemeClr val="dk1"/>
                </a:solidFill>
                <a:latin typeface="Lato"/>
                <a:ea typeface="Lato"/>
                <a:cs typeface="Lato"/>
                <a:sym typeface="Lato"/>
              </a:defRPr>
            </a:lvl7pPr>
            <a:lvl8pPr marL="3657600" marR="0" lvl="7" indent="-304800" algn="ctr" rtl="0">
              <a:lnSpc>
                <a:spcPct val="100000"/>
              </a:lnSpc>
              <a:spcBef>
                <a:spcPts val="0"/>
              </a:spcBef>
              <a:spcAft>
                <a:spcPts val="0"/>
              </a:spcAft>
              <a:buClr>
                <a:schemeClr val="dk1"/>
              </a:buClr>
              <a:buSzPts val="1200"/>
              <a:buFont typeface="Lato"/>
              <a:buNone/>
              <a:defRPr sz="1200" b="0" i="0" u="none" strike="noStrike" cap="none">
                <a:solidFill>
                  <a:schemeClr val="dk1"/>
                </a:solidFill>
                <a:latin typeface="Lato"/>
                <a:ea typeface="Lato"/>
                <a:cs typeface="Lato"/>
                <a:sym typeface="Lato"/>
              </a:defRPr>
            </a:lvl8pPr>
            <a:lvl9pPr marL="4114800" marR="0" lvl="8" indent="-304800" algn="ctr" rtl="0">
              <a:lnSpc>
                <a:spcPct val="100000"/>
              </a:lnSpc>
              <a:spcBef>
                <a:spcPts val="0"/>
              </a:spcBef>
              <a:spcAft>
                <a:spcPts val="0"/>
              </a:spcAft>
              <a:buClr>
                <a:schemeClr val="dk1"/>
              </a:buClr>
              <a:buSzPts val="1200"/>
              <a:buFont typeface="Lato"/>
              <a:buNone/>
              <a:defRPr sz="1200" b="0" i="0" u="none" strike="noStrike" cap="none">
                <a:solidFill>
                  <a:schemeClr val="dk1"/>
                </a:solidFill>
                <a:latin typeface="Lato"/>
                <a:ea typeface="Lato"/>
                <a:cs typeface="Lato"/>
                <a:sym typeface="Lato"/>
              </a:defRPr>
            </a:lvl9pPr>
          </a:lstStyle>
          <a:p>
            <a:pPr marL="171450" indent="-171450">
              <a:buFont typeface="Arial" panose="020B0604020202020204" pitchFamily="34" charset="0"/>
              <a:buChar char="•"/>
            </a:pPr>
            <a:r>
              <a:rPr lang="en-IN" dirty="0"/>
              <a:t>User Training</a:t>
            </a:r>
          </a:p>
          <a:p>
            <a:pPr marL="171450" indent="-171450">
              <a:buFont typeface="Arial" panose="020B0604020202020204" pitchFamily="34" charset="0"/>
              <a:buChar char="•"/>
            </a:pPr>
            <a:r>
              <a:rPr lang="en-IN" dirty="0"/>
              <a:t>Feedback Mechanism</a:t>
            </a:r>
          </a:p>
          <a:p>
            <a:pPr marL="171450" indent="-171450">
              <a:buFont typeface="Arial" panose="020B0604020202020204" pitchFamily="34" charset="0"/>
              <a:buChar char="•"/>
            </a:pPr>
            <a:r>
              <a:rPr lang="en-IN" dirty="0"/>
              <a:t>Support Options</a:t>
            </a:r>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40"/>
        <p:cNvGrpSpPr/>
        <p:nvPr/>
      </p:nvGrpSpPr>
      <p:grpSpPr>
        <a:xfrm>
          <a:off x="0" y="0"/>
          <a:ext cx="0" cy="0"/>
          <a:chOff x="0" y="0"/>
          <a:chExt cx="0" cy="0"/>
        </a:xfrm>
      </p:grpSpPr>
      <p:sp>
        <p:nvSpPr>
          <p:cNvPr id="1044" name="Google Shape;1044;p41"/>
          <p:cNvSpPr/>
          <p:nvPr/>
        </p:nvSpPr>
        <p:spPr>
          <a:xfrm>
            <a:off x="741545" y="1371650"/>
            <a:ext cx="1985251" cy="20"/>
          </a:xfrm>
          <a:custGeom>
            <a:avLst/>
            <a:gdLst/>
            <a:ahLst/>
            <a:cxnLst/>
            <a:rect l="l" t="t" r="r" b="b"/>
            <a:pathLst>
              <a:path w="101340" h="1" fill="none" extrusionOk="0">
                <a:moveTo>
                  <a:pt x="0" y="0"/>
                </a:moveTo>
                <a:lnTo>
                  <a:pt x="101339" y="0"/>
                </a:lnTo>
              </a:path>
            </a:pathLst>
          </a:custGeom>
          <a:noFill/>
          <a:ln w="3250" cap="flat" cmpd="sng">
            <a:solidFill>
              <a:srgbClr val="EDEDED"/>
            </a:solidFill>
            <a:prstDash val="solid"/>
            <a:miter lim="434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064" name="Google Shape;1064;p41"/>
          <p:cNvGrpSpPr/>
          <p:nvPr/>
        </p:nvGrpSpPr>
        <p:grpSpPr>
          <a:xfrm>
            <a:off x="2580264" y="1477346"/>
            <a:ext cx="76695" cy="15359"/>
            <a:chOff x="3459875" y="1440700"/>
            <a:chExt cx="97875" cy="19600"/>
          </a:xfrm>
        </p:grpSpPr>
        <p:sp>
          <p:nvSpPr>
            <p:cNvPr id="1065" name="Google Shape;1065;p41"/>
            <p:cNvSpPr/>
            <p:nvPr/>
          </p:nvSpPr>
          <p:spPr>
            <a:xfrm>
              <a:off x="3459875" y="1440700"/>
              <a:ext cx="19600" cy="19600"/>
            </a:xfrm>
            <a:custGeom>
              <a:avLst/>
              <a:gdLst/>
              <a:ahLst/>
              <a:cxnLst/>
              <a:rect l="l" t="t" r="r" b="b"/>
              <a:pathLst>
                <a:path w="784" h="784" extrusionOk="0">
                  <a:moveTo>
                    <a:pt x="392" y="0"/>
                  </a:moveTo>
                  <a:cubicBezTo>
                    <a:pt x="174" y="0"/>
                    <a:pt x="0" y="174"/>
                    <a:pt x="0" y="392"/>
                  </a:cubicBezTo>
                  <a:cubicBezTo>
                    <a:pt x="0" y="609"/>
                    <a:pt x="174" y="783"/>
                    <a:pt x="392" y="783"/>
                  </a:cubicBezTo>
                  <a:cubicBezTo>
                    <a:pt x="609" y="783"/>
                    <a:pt x="783" y="609"/>
                    <a:pt x="783" y="392"/>
                  </a:cubicBezTo>
                  <a:cubicBezTo>
                    <a:pt x="783" y="174"/>
                    <a:pt x="609" y="0"/>
                    <a:pt x="3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6" name="Google Shape;1066;p41"/>
            <p:cNvSpPr/>
            <p:nvPr/>
          </p:nvSpPr>
          <p:spPr>
            <a:xfrm>
              <a:off x="3500100" y="1440700"/>
              <a:ext cx="18500" cy="19600"/>
            </a:xfrm>
            <a:custGeom>
              <a:avLst/>
              <a:gdLst/>
              <a:ahLst/>
              <a:cxnLst/>
              <a:rect l="l" t="t" r="r" b="b"/>
              <a:pathLst>
                <a:path w="740" h="784" extrusionOk="0">
                  <a:moveTo>
                    <a:pt x="348" y="0"/>
                  </a:moveTo>
                  <a:cubicBezTo>
                    <a:pt x="131" y="0"/>
                    <a:pt x="0" y="174"/>
                    <a:pt x="0" y="392"/>
                  </a:cubicBezTo>
                  <a:cubicBezTo>
                    <a:pt x="0" y="609"/>
                    <a:pt x="131" y="783"/>
                    <a:pt x="348" y="783"/>
                  </a:cubicBezTo>
                  <a:cubicBezTo>
                    <a:pt x="566" y="783"/>
                    <a:pt x="740" y="609"/>
                    <a:pt x="740" y="392"/>
                  </a:cubicBezTo>
                  <a:cubicBezTo>
                    <a:pt x="740" y="174"/>
                    <a:pt x="566" y="0"/>
                    <a:pt x="3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7" name="Google Shape;1067;p41"/>
            <p:cNvSpPr/>
            <p:nvPr/>
          </p:nvSpPr>
          <p:spPr>
            <a:xfrm>
              <a:off x="3539250" y="1440700"/>
              <a:ext cx="18500" cy="19600"/>
            </a:xfrm>
            <a:custGeom>
              <a:avLst/>
              <a:gdLst/>
              <a:ahLst/>
              <a:cxnLst/>
              <a:rect l="l" t="t" r="r" b="b"/>
              <a:pathLst>
                <a:path w="740" h="784" extrusionOk="0">
                  <a:moveTo>
                    <a:pt x="348" y="0"/>
                  </a:moveTo>
                  <a:cubicBezTo>
                    <a:pt x="174" y="0"/>
                    <a:pt x="0" y="174"/>
                    <a:pt x="0" y="392"/>
                  </a:cubicBezTo>
                  <a:cubicBezTo>
                    <a:pt x="0" y="609"/>
                    <a:pt x="174" y="783"/>
                    <a:pt x="348" y="783"/>
                  </a:cubicBezTo>
                  <a:cubicBezTo>
                    <a:pt x="566" y="783"/>
                    <a:pt x="740" y="609"/>
                    <a:pt x="740" y="392"/>
                  </a:cubicBezTo>
                  <a:cubicBezTo>
                    <a:pt x="740" y="174"/>
                    <a:pt x="566" y="0"/>
                    <a:pt x="3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78" name="Google Shape;1078;p41"/>
          <p:cNvSpPr txBox="1">
            <a:spLocks noGrp="1"/>
          </p:cNvSpPr>
          <p:nvPr>
            <p:ph type="title"/>
          </p:nvPr>
        </p:nvSpPr>
        <p:spPr>
          <a:xfrm>
            <a:off x="4572000" y="666871"/>
            <a:ext cx="3857100" cy="109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Scope for Improvement</a:t>
            </a:r>
            <a:endParaRPr dirty="0"/>
          </a:p>
        </p:txBody>
      </p:sp>
      <p:sp>
        <p:nvSpPr>
          <p:cNvPr id="1087" name="Google Shape;1087;p41"/>
          <p:cNvSpPr/>
          <p:nvPr/>
        </p:nvSpPr>
        <p:spPr>
          <a:xfrm>
            <a:off x="741545" y="824664"/>
            <a:ext cx="1985251" cy="20"/>
          </a:xfrm>
          <a:custGeom>
            <a:avLst/>
            <a:gdLst/>
            <a:ahLst/>
            <a:cxnLst/>
            <a:rect l="l" t="t" r="r" b="b"/>
            <a:pathLst>
              <a:path w="101340" h="1" fill="none" extrusionOk="0">
                <a:moveTo>
                  <a:pt x="0" y="1"/>
                </a:moveTo>
                <a:lnTo>
                  <a:pt x="101339" y="1"/>
                </a:lnTo>
              </a:path>
            </a:pathLst>
          </a:custGeom>
          <a:noFill/>
          <a:ln w="3250" cap="flat" cmpd="sng">
            <a:solidFill>
              <a:srgbClr val="EDEDED"/>
            </a:solidFill>
            <a:prstDash val="solid"/>
            <a:miter lim="4349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4" name="Google Shape;1104;p41"/>
          <p:cNvSpPr txBox="1">
            <a:spLocks noGrp="1"/>
          </p:cNvSpPr>
          <p:nvPr>
            <p:ph type="subTitle" idx="1"/>
          </p:nvPr>
        </p:nvSpPr>
        <p:spPr>
          <a:xfrm>
            <a:off x="4572000" y="1782049"/>
            <a:ext cx="4349054" cy="2577031"/>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US" dirty="0"/>
              <a:t>Data Warehousing and Data Lakes</a:t>
            </a:r>
          </a:p>
          <a:p>
            <a:pPr marL="171450" lvl="0" indent="-171450" algn="l" rtl="0">
              <a:spcBef>
                <a:spcPts val="0"/>
              </a:spcBef>
              <a:spcAft>
                <a:spcPts val="0"/>
              </a:spcAft>
              <a:buFont typeface="Arial" panose="020B0604020202020204" pitchFamily="34" charset="0"/>
              <a:buChar char="•"/>
            </a:pPr>
            <a:r>
              <a:rPr lang="en-IN" dirty="0"/>
              <a:t>Data Virtualization</a:t>
            </a:r>
            <a:endParaRPr lang="en" dirty="0"/>
          </a:p>
          <a:p>
            <a:pPr marL="171450" lvl="0" indent="-171450" algn="l" rtl="0">
              <a:spcBef>
                <a:spcPts val="0"/>
              </a:spcBef>
              <a:spcAft>
                <a:spcPts val="0"/>
              </a:spcAft>
              <a:buFont typeface="Arial" panose="020B0604020202020204" pitchFamily="34" charset="0"/>
              <a:buChar char="•"/>
            </a:pPr>
            <a:r>
              <a:rPr lang="en-IN" dirty="0"/>
              <a:t>Interactive User Interface</a:t>
            </a:r>
          </a:p>
          <a:p>
            <a:pPr marL="171450" lvl="0" indent="-171450" algn="l" rtl="0">
              <a:spcBef>
                <a:spcPts val="0"/>
              </a:spcBef>
              <a:spcAft>
                <a:spcPts val="0"/>
              </a:spcAft>
              <a:buFont typeface="Arial" panose="020B0604020202020204" pitchFamily="34" charset="0"/>
              <a:buChar char="•"/>
            </a:pPr>
            <a:r>
              <a:rPr lang="en-IN" dirty="0"/>
              <a:t>Context Awareness and personalisation</a:t>
            </a:r>
          </a:p>
          <a:p>
            <a:pPr marL="171450" lvl="0" indent="-171450" algn="l" rtl="0">
              <a:spcBef>
                <a:spcPts val="0"/>
              </a:spcBef>
              <a:spcAft>
                <a:spcPts val="0"/>
              </a:spcAft>
              <a:buFont typeface="Arial" panose="020B0604020202020204" pitchFamily="34" charset="0"/>
              <a:buChar char="•"/>
            </a:pPr>
            <a:r>
              <a:rPr lang="en-IN" dirty="0"/>
              <a:t>AI-Driven Insights</a:t>
            </a:r>
          </a:p>
          <a:p>
            <a:pPr marL="171450" lvl="0" indent="-171450" algn="l" rtl="0">
              <a:spcBef>
                <a:spcPts val="0"/>
              </a:spcBef>
              <a:spcAft>
                <a:spcPts val="0"/>
              </a:spcAft>
              <a:buFont typeface="Arial" panose="020B0604020202020204" pitchFamily="34" charset="0"/>
              <a:buChar char="•"/>
            </a:pPr>
            <a:r>
              <a:rPr lang="en-US" dirty="0"/>
              <a:t>Ease of Use through Guided Assistance and feedback loop</a:t>
            </a:r>
          </a:p>
          <a:p>
            <a:pPr marL="171450" lvl="0" indent="-171450" algn="l" rtl="0">
              <a:spcBef>
                <a:spcPts val="0"/>
              </a:spcBef>
              <a:spcAft>
                <a:spcPts val="0"/>
              </a:spcAft>
              <a:buFont typeface="Arial" panose="020B0604020202020204" pitchFamily="34" charset="0"/>
              <a:buChar char="•"/>
            </a:pPr>
            <a:r>
              <a:rPr lang="en-IN" dirty="0"/>
              <a:t>Security and Compliance</a:t>
            </a:r>
          </a:p>
          <a:p>
            <a:pPr marL="171450" lvl="0" indent="-171450" algn="l" rtl="0">
              <a:spcBef>
                <a:spcPts val="0"/>
              </a:spcBef>
              <a:spcAft>
                <a:spcPts val="0"/>
              </a:spcAft>
              <a:buFont typeface="Arial" panose="020B0604020202020204" pitchFamily="34" charset="0"/>
              <a:buChar char="•"/>
            </a:pPr>
            <a:r>
              <a:rPr lang="en-IN" dirty="0"/>
              <a:t>Enhanced Natural Language Processing </a:t>
            </a:r>
          </a:p>
          <a:p>
            <a:pPr marL="171450" lvl="0" indent="-171450" algn="l" rtl="0">
              <a:spcBef>
                <a:spcPts val="0"/>
              </a:spcBef>
              <a:spcAft>
                <a:spcPts val="0"/>
              </a:spcAft>
              <a:buFont typeface="Arial" panose="020B0604020202020204" pitchFamily="34" charset="0"/>
              <a:buChar char="•"/>
            </a:pPr>
            <a:r>
              <a:rPr lang="en-IN" dirty="0"/>
              <a:t>Advanced Data Analytics</a:t>
            </a:r>
          </a:p>
          <a:p>
            <a:pPr marL="171450" lvl="0" indent="-171450" algn="l" rtl="0">
              <a:spcBef>
                <a:spcPts val="0"/>
              </a:spcBef>
              <a:spcAft>
                <a:spcPts val="0"/>
              </a:spcAft>
              <a:buFont typeface="Arial" panose="020B0604020202020204" pitchFamily="34" charset="0"/>
              <a:buChar char="•"/>
            </a:pPr>
            <a:r>
              <a:rPr lang="en-IN" dirty="0"/>
              <a:t>Cross-Platform Support</a:t>
            </a:r>
          </a:p>
          <a:p>
            <a:pPr marL="171450" lvl="0" indent="-171450" algn="l" rtl="0">
              <a:spcBef>
                <a:spcPts val="0"/>
              </a:spcBef>
              <a:spcAft>
                <a:spcPts val="0"/>
              </a:spcAft>
              <a:buFont typeface="Arial" panose="020B0604020202020204" pitchFamily="34" charset="0"/>
              <a:buChar char="•"/>
            </a:pPr>
            <a:r>
              <a:rPr lang="en-IN" dirty="0"/>
              <a:t>Knowledge Management</a:t>
            </a:r>
          </a:p>
          <a:p>
            <a:pPr marL="171450" lvl="0" indent="-171450" algn="l" rtl="0">
              <a:spcBef>
                <a:spcPts val="0"/>
              </a:spcBef>
              <a:spcAft>
                <a:spcPts val="0"/>
              </a:spcAft>
              <a:buFont typeface="Arial" panose="020B0604020202020204" pitchFamily="34" charset="0"/>
              <a:buChar char="•"/>
            </a:pPr>
            <a:r>
              <a:rPr lang="en-IN" dirty="0"/>
              <a:t>Scalability and Performance</a:t>
            </a:r>
          </a:p>
          <a:p>
            <a:pPr marL="171450" lvl="0" indent="-171450" algn="l" rtl="0">
              <a:spcBef>
                <a:spcPts val="0"/>
              </a:spcBef>
              <a:spcAft>
                <a:spcPts val="0"/>
              </a:spcAft>
              <a:buFont typeface="Arial" panose="020B0604020202020204" pitchFamily="34" charset="0"/>
              <a:buChar char="•"/>
            </a:pPr>
            <a:endParaRPr lang="en-IN" dirty="0"/>
          </a:p>
        </p:txBody>
      </p:sp>
      <p:grpSp>
        <p:nvGrpSpPr>
          <p:cNvPr id="1108" name="Google Shape;1108;p41"/>
          <p:cNvGrpSpPr/>
          <p:nvPr/>
        </p:nvGrpSpPr>
        <p:grpSpPr>
          <a:xfrm>
            <a:off x="7149823" y="3871796"/>
            <a:ext cx="1636986" cy="1006477"/>
            <a:chOff x="6625788" y="3548956"/>
            <a:chExt cx="1636986" cy="1006477"/>
          </a:xfrm>
        </p:grpSpPr>
        <p:grpSp>
          <p:nvGrpSpPr>
            <p:cNvPr id="1109" name="Google Shape;1109;p41"/>
            <p:cNvGrpSpPr/>
            <p:nvPr/>
          </p:nvGrpSpPr>
          <p:grpSpPr>
            <a:xfrm>
              <a:off x="6625788" y="3548956"/>
              <a:ext cx="982618" cy="491298"/>
              <a:chOff x="6728113" y="594706"/>
              <a:chExt cx="982618" cy="491298"/>
            </a:xfrm>
          </p:grpSpPr>
          <p:sp>
            <p:nvSpPr>
              <p:cNvPr id="1110" name="Google Shape;1110;p41"/>
              <p:cNvSpPr/>
              <p:nvPr/>
            </p:nvSpPr>
            <p:spPr>
              <a:xfrm>
                <a:off x="6728113" y="725536"/>
                <a:ext cx="982618" cy="360467"/>
              </a:xfrm>
              <a:custGeom>
                <a:avLst/>
                <a:gdLst/>
                <a:ahLst/>
                <a:cxnLst/>
                <a:rect l="l" t="t" r="r" b="b"/>
                <a:pathLst>
                  <a:path w="480" h="176" extrusionOk="0">
                    <a:moveTo>
                      <a:pt x="477" y="167"/>
                    </a:moveTo>
                    <a:cubicBezTo>
                      <a:pt x="430" y="120"/>
                      <a:pt x="430" y="120"/>
                      <a:pt x="430" y="120"/>
                    </a:cubicBezTo>
                    <a:cubicBezTo>
                      <a:pt x="430" y="37"/>
                      <a:pt x="430" y="37"/>
                      <a:pt x="430" y="37"/>
                    </a:cubicBezTo>
                    <a:cubicBezTo>
                      <a:pt x="430" y="17"/>
                      <a:pt x="413" y="0"/>
                      <a:pt x="393" y="0"/>
                    </a:cubicBezTo>
                    <a:cubicBezTo>
                      <a:pt x="37" y="0"/>
                      <a:pt x="37" y="0"/>
                      <a:pt x="37" y="0"/>
                    </a:cubicBezTo>
                    <a:cubicBezTo>
                      <a:pt x="17" y="0"/>
                      <a:pt x="0" y="17"/>
                      <a:pt x="0" y="37"/>
                    </a:cubicBezTo>
                    <a:cubicBezTo>
                      <a:pt x="0" y="139"/>
                      <a:pt x="0" y="139"/>
                      <a:pt x="0" y="139"/>
                    </a:cubicBezTo>
                    <a:cubicBezTo>
                      <a:pt x="0" y="160"/>
                      <a:pt x="17" y="176"/>
                      <a:pt x="37" y="176"/>
                    </a:cubicBezTo>
                    <a:cubicBezTo>
                      <a:pt x="473" y="176"/>
                      <a:pt x="473" y="176"/>
                      <a:pt x="473" y="176"/>
                    </a:cubicBezTo>
                    <a:cubicBezTo>
                      <a:pt x="478" y="176"/>
                      <a:pt x="480" y="170"/>
                      <a:pt x="477" y="16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11" name="Google Shape;1111;p41"/>
              <p:cNvSpPr/>
              <p:nvPr/>
            </p:nvSpPr>
            <p:spPr>
              <a:xfrm>
                <a:off x="6943007" y="655349"/>
                <a:ext cx="46800" cy="477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12" name="Google Shape;1112;p41"/>
              <p:cNvSpPr/>
              <p:nvPr/>
            </p:nvSpPr>
            <p:spPr>
              <a:xfrm>
                <a:off x="6887550" y="854645"/>
                <a:ext cx="567561" cy="16464"/>
              </a:xfrm>
              <a:custGeom>
                <a:avLst/>
                <a:gdLst/>
                <a:ahLst/>
                <a:cxnLst/>
                <a:rect l="l" t="t" r="r" b="b"/>
                <a:pathLst>
                  <a:path w="277" h="8" extrusionOk="0">
                    <a:moveTo>
                      <a:pt x="273" y="8"/>
                    </a:moveTo>
                    <a:cubicBezTo>
                      <a:pt x="3" y="8"/>
                      <a:pt x="3" y="8"/>
                      <a:pt x="3" y="8"/>
                    </a:cubicBezTo>
                    <a:cubicBezTo>
                      <a:pt x="2" y="8"/>
                      <a:pt x="0" y="6"/>
                      <a:pt x="0" y="4"/>
                    </a:cubicBezTo>
                    <a:cubicBezTo>
                      <a:pt x="0" y="2"/>
                      <a:pt x="2" y="0"/>
                      <a:pt x="3" y="0"/>
                    </a:cubicBezTo>
                    <a:cubicBezTo>
                      <a:pt x="273" y="0"/>
                      <a:pt x="273" y="0"/>
                      <a:pt x="273" y="0"/>
                    </a:cubicBezTo>
                    <a:cubicBezTo>
                      <a:pt x="275" y="0"/>
                      <a:pt x="277" y="2"/>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13" name="Google Shape;1113;p41"/>
              <p:cNvSpPr/>
              <p:nvPr/>
            </p:nvSpPr>
            <p:spPr>
              <a:xfrm>
                <a:off x="6887550" y="916168"/>
                <a:ext cx="567561" cy="16464"/>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14" name="Google Shape;1114;p41"/>
              <p:cNvSpPr/>
              <p:nvPr/>
            </p:nvSpPr>
            <p:spPr>
              <a:xfrm>
                <a:off x="6887550" y="977689"/>
                <a:ext cx="567561" cy="16464"/>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1115" name="Google Shape;1115;p41"/>
              <p:cNvGrpSpPr/>
              <p:nvPr/>
            </p:nvGrpSpPr>
            <p:grpSpPr>
              <a:xfrm>
                <a:off x="6889908" y="594706"/>
                <a:ext cx="201752" cy="202179"/>
                <a:chOff x="5471892" y="3290059"/>
                <a:chExt cx="174300" cy="174654"/>
              </a:xfrm>
            </p:grpSpPr>
            <p:sp>
              <p:nvSpPr>
                <p:cNvPr id="1116" name="Google Shape;1116;p41"/>
                <p:cNvSpPr/>
                <p:nvPr/>
              </p:nvSpPr>
              <p:spPr>
                <a:xfrm>
                  <a:off x="5471892" y="3290059"/>
                  <a:ext cx="174300" cy="174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17" name="Google Shape;1117;p41"/>
                <p:cNvSpPr/>
                <p:nvPr/>
              </p:nvSpPr>
              <p:spPr>
                <a:xfrm>
                  <a:off x="5529353" y="3333831"/>
                  <a:ext cx="58800" cy="576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18" name="Google Shape;1118;p41"/>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grpSp>
          <p:nvGrpSpPr>
            <p:cNvPr id="1119" name="Google Shape;1119;p41"/>
            <p:cNvGrpSpPr/>
            <p:nvPr/>
          </p:nvGrpSpPr>
          <p:grpSpPr>
            <a:xfrm>
              <a:off x="7279291" y="4078568"/>
              <a:ext cx="983484" cy="476865"/>
              <a:chOff x="8077891" y="1365331"/>
              <a:chExt cx="983484" cy="476865"/>
            </a:xfrm>
          </p:grpSpPr>
          <p:sp>
            <p:nvSpPr>
              <p:cNvPr id="1120" name="Google Shape;1120;p41"/>
              <p:cNvSpPr/>
              <p:nvPr/>
            </p:nvSpPr>
            <p:spPr>
              <a:xfrm>
                <a:off x="8077891" y="1480861"/>
                <a:ext cx="983484" cy="361334"/>
              </a:xfrm>
              <a:custGeom>
                <a:avLst/>
                <a:gdLst/>
                <a:ahLst/>
                <a:cxnLst/>
                <a:rect l="l" t="t" r="r" b="b"/>
                <a:pathLst>
                  <a:path w="480" h="176" extrusionOk="0">
                    <a:moveTo>
                      <a:pt x="4" y="9"/>
                    </a:moveTo>
                    <a:cubicBezTo>
                      <a:pt x="50" y="56"/>
                      <a:pt x="50" y="56"/>
                      <a:pt x="50" y="56"/>
                    </a:cubicBezTo>
                    <a:cubicBezTo>
                      <a:pt x="50" y="139"/>
                      <a:pt x="50" y="139"/>
                      <a:pt x="50" y="139"/>
                    </a:cubicBezTo>
                    <a:cubicBezTo>
                      <a:pt x="50" y="159"/>
                      <a:pt x="67" y="176"/>
                      <a:pt x="87" y="176"/>
                    </a:cubicBezTo>
                    <a:cubicBezTo>
                      <a:pt x="443" y="176"/>
                      <a:pt x="443" y="176"/>
                      <a:pt x="443" y="176"/>
                    </a:cubicBezTo>
                    <a:cubicBezTo>
                      <a:pt x="463" y="176"/>
                      <a:pt x="480" y="159"/>
                      <a:pt x="480" y="139"/>
                    </a:cubicBezTo>
                    <a:cubicBezTo>
                      <a:pt x="480" y="37"/>
                      <a:pt x="480" y="37"/>
                      <a:pt x="480" y="37"/>
                    </a:cubicBezTo>
                    <a:cubicBezTo>
                      <a:pt x="480" y="17"/>
                      <a:pt x="463" y="0"/>
                      <a:pt x="443" y="0"/>
                    </a:cubicBezTo>
                    <a:cubicBezTo>
                      <a:pt x="7" y="0"/>
                      <a:pt x="7" y="0"/>
                      <a:pt x="7" y="0"/>
                    </a:cubicBezTo>
                    <a:cubicBezTo>
                      <a:pt x="3" y="0"/>
                      <a:pt x="0" y="6"/>
                      <a:pt x="4"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21" name="Google Shape;1121;p41"/>
              <p:cNvSpPr/>
              <p:nvPr/>
            </p:nvSpPr>
            <p:spPr>
              <a:xfrm>
                <a:off x="8797573" y="1413274"/>
                <a:ext cx="47700" cy="477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22" name="Google Shape;1122;p41"/>
              <p:cNvSpPr/>
              <p:nvPr/>
            </p:nvSpPr>
            <p:spPr>
              <a:xfrm>
                <a:off x="8334377" y="1612570"/>
                <a:ext cx="567561" cy="16464"/>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23" name="Google Shape;1123;p41"/>
              <p:cNvSpPr/>
              <p:nvPr/>
            </p:nvSpPr>
            <p:spPr>
              <a:xfrm>
                <a:off x="8334377" y="1674093"/>
                <a:ext cx="567561" cy="16464"/>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24" name="Google Shape;1124;p41"/>
              <p:cNvSpPr/>
              <p:nvPr/>
            </p:nvSpPr>
            <p:spPr>
              <a:xfrm>
                <a:off x="8334377" y="1735614"/>
                <a:ext cx="567561" cy="16464"/>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1125" name="Google Shape;1125;p41"/>
              <p:cNvGrpSpPr/>
              <p:nvPr/>
            </p:nvGrpSpPr>
            <p:grpSpPr>
              <a:xfrm>
                <a:off x="8721046" y="1365331"/>
                <a:ext cx="201752" cy="202179"/>
                <a:chOff x="5471892" y="3290059"/>
                <a:chExt cx="174300" cy="174654"/>
              </a:xfrm>
            </p:grpSpPr>
            <p:sp>
              <p:nvSpPr>
                <p:cNvPr id="1126" name="Google Shape;1126;p41"/>
                <p:cNvSpPr/>
                <p:nvPr/>
              </p:nvSpPr>
              <p:spPr>
                <a:xfrm>
                  <a:off x="5471892" y="3290059"/>
                  <a:ext cx="174300" cy="174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27" name="Google Shape;1127;p41"/>
                <p:cNvSpPr/>
                <p:nvPr/>
              </p:nvSpPr>
              <p:spPr>
                <a:xfrm>
                  <a:off x="5529353" y="3333831"/>
                  <a:ext cx="58800" cy="576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28" name="Google Shape;1128;p41"/>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grpSp>
      <p:grpSp>
        <p:nvGrpSpPr>
          <p:cNvPr id="2" name="Google Shape;1202;p63">
            <a:extLst>
              <a:ext uri="{FF2B5EF4-FFF2-40B4-BE49-F238E27FC236}">
                <a16:creationId xmlns:a16="http://schemas.microsoft.com/office/drawing/2014/main" id="{75CD7770-4898-553F-2ADC-A70FBE7370EB}"/>
              </a:ext>
            </a:extLst>
          </p:cNvPr>
          <p:cNvGrpSpPr/>
          <p:nvPr/>
        </p:nvGrpSpPr>
        <p:grpSpPr>
          <a:xfrm>
            <a:off x="661047" y="824664"/>
            <a:ext cx="2812975" cy="3280100"/>
            <a:chOff x="5308017" y="1331784"/>
            <a:chExt cx="2812975" cy="3280100"/>
          </a:xfrm>
        </p:grpSpPr>
        <p:sp>
          <p:nvSpPr>
            <p:cNvPr id="3" name="Google Shape;1203;p63">
              <a:extLst>
                <a:ext uri="{FF2B5EF4-FFF2-40B4-BE49-F238E27FC236}">
                  <a16:creationId xmlns:a16="http://schemas.microsoft.com/office/drawing/2014/main" id="{A711D724-25BC-BCDF-AB76-400E89271C58}"/>
                </a:ext>
              </a:extLst>
            </p:cNvPr>
            <p:cNvSpPr/>
            <p:nvPr/>
          </p:nvSpPr>
          <p:spPr>
            <a:xfrm>
              <a:off x="5379367" y="2432984"/>
              <a:ext cx="162400" cy="162400"/>
            </a:xfrm>
            <a:custGeom>
              <a:avLst/>
              <a:gdLst/>
              <a:ahLst/>
              <a:cxnLst/>
              <a:rect l="l" t="t" r="r" b="b"/>
              <a:pathLst>
                <a:path w="6496" h="6496" extrusionOk="0">
                  <a:moveTo>
                    <a:pt x="3239" y="2042"/>
                  </a:moveTo>
                  <a:cubicBezTo>
                    <a:pt x="3322" y="2042"/>
                    <a:pt x="3406" y="2052"/>
                    <a:pt x="3491" y="2071"/>
                  </a:cubicBezTo>
                  <a:cubicBezTo>
                    <a:pt x="4121" y="2213"/>
                    <a:pt x="4526" y="2822"/>
                    <a:pt x="4384" y="3451"/>
                  </a:cubicBezTo>
                  <a:cubicBezTo>
                    <a:pt x="4278" y="4002"/>
                    <a:pt x="3782" y="4367"/>
                    <a:pt x="3251" y="4367"/>
                  </a:cubicBezTo>
                  <a:cubicBezTo>
                    <a:pt x="3176" y="4367"/>
                    <a:pt x="3100" y="4359"/>
                    <a:pt x="3024" y="4344"/>
                  </a:cubicBezTo>
                  <a:cubicBezTo>
                    <a:pt x="2395" y="4202"/>
                    <a:pt x="1989" y="3593"/>
                    <a:pt x="2131" y="2964"/>
                  </a:cubicBezTo>
                  <a:cubicBezTo>
                    <a:pt x="2237" y="2420"/>
                    <a:pt x="2707" y="2042"/>
                    <a:pt x="3239" y="2042"/>
                  </a:cubicBezTo>
                  <a:close/>
                  <a:moveTo>
                    <a:pt x="3390" y="0"/>
                  </a:moveTo>
                  <a:lnTo>
                    <a:pt x="3106" y="589"/>
                  </a:lnTo>
                  <a:cubicBezTo>
                    <a:pt x="2882" y="609"/>
                    <a:pt x="2639" y="650"/>
                    <a:pt x="2416" y="731"/>
                  </a:cubicBezTo>
                  <a:lnTo>
                    <a:pt x="1949" y="264"/>
                  </a:lnTo>
                  <a:lnTo>
                    <a:pt x="1056" y="853"/>
                  </a:lnTo>
                  <a:lnTo>
                    <a:pt x="1279" y="1462"/>
                  </a:lnTo>
                  <a:cubicBezTo>
                    <a:pt x="1116" y="1645"/>
                    <a:pt x="974" y="1827"/>
                    <a:pt x="873" y="2051"/>
                  </a:cubicBezTo>
                  <a:lnTo>
                    <a:pt x="223" y="2051"/>
                  </a:lnTo>
                  <a:lnTo>
                    <a:pt x="0" y="3106"/>
                  </a:lnTo>
                  <a:lnTo>
                    <a:pt x="589" y="3390"/>
                  </a:lnTo>
                  <a:cubicBezTo>
                    <a:pt x="609" y="3634"/>
                    <a:pt x="650" y="3857"/>
                    <a:pt x="711" y="4080"/>
                  </a:cubicBezTo>
                  <a:lnTo>
                    <a:pt x="264" y="4547"/>
                  </a:lnTo>
                  <a:lnTo>
                    <a:pt x="853" y="5461"/>
                  </a:lnTo>
                  <a:lnTo>
                    <a:pt x="1462" y="5217"/>
                  </a:lnTo>
                  <a:cubicBezTo>
                    <a:pt x="1624" y="5379"/>
                    <a:pt x="1827" y="5521"/>
                    <a:pt x="2050" y="5623"/>
                  </a:cubicBezTo>
                  <a:lnTo>
                    <a:pt x="2050" y="6272"/>
                  </a:lnTo>
                  <a:lnTo>
                    <a:pt x="3106" y="6496"/>
                  </a:lnTo>
                  <a:lnTo>
                    <a:pt x="3370" y="5907"/>
                  </a:lnTo>
                  <a:cubicBezTo>
                    <a:pt x="3613" y="5907"/>
                    <a:pt x="3857" y="5846"/>
                    <a:pt x="4080" y="5785"/>
                  </a:cubicBezTo>
                  <a:lnTo>
                    <a:pt x="4547" y="6232"/>
                  </a:lnTo>
                  <a:lnTo>
                    <a:pt x="5440" y="5643"/>
                  </a:lnTo>
                  <a:lnTo>
                    <a:pt x="5217" y="5034"/>
                  </a:lnTo>
                  <a:cubicBezTo>
                    <a:pt x="5379" y="4872"/>
                    <a:pt x="5521" y="4669"/>
                    <a:pt x="5623" y="4466"/>
                  </a:cubicBezTo>
                  <a:lnTo>
                    <a:pt x="6272" y="4446"/>
                  </a:lnTo>
                  <a:lnTo>
                    <a:pt x="6495" y="3390"/>
                  </a:lnTo>
                  <a:lnTo>
                    <a:pt x="5907" y="3126"/>
                  </a:lnTo>
                  <a:cubicBezTo>
                    <a:pt x="5886" y="2883"/>
                    <a:pt x="5846" y="2639"/>
                    <a:pt x="5785" y="2436"/>
                  </a:cubicBezTo>
                  <a:lnTo>
                    <a:pt x="6231" y="1969"/>
                  </a:lnTo>
                  <a:lnTo>
                    <a:pt x="5643" y="1056"/>
                  </a:lnTo>
                  <a:lnTo>
                    <a:pt x="5034" y="1279"/>
                  </a:lnTo>
                  <a:cubicBezTo>
                    <a:pt x="4851" y="1117"/>
                    <a:pt x="4669" y="995"/>
                    <a:pt x="4445" y="873"/>
                  </a:cubicBezTo>
                  <a:lnTo>
                    <a:pt x="4445" y="224"/>
                  </a:lnTo>
                  <a:lnTo>
                    <a:pt x="33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 name="Google Shape;1204;p63">
              <a:extLst>
                <a:ext uri="{FF2B5EF4-FFF2-40B4-BE49-F238E27FC236}">
                  <a16:creationId xmlns:a16="http://schemas.microsoft.com/office/drawing/2014/main" id="{F7A1524F-49CD-9A9F-6A5D-087C5199708F}"/>
                </a:ext>
              </a:extLst>
            </p:cNvPr>
            <p:cNvSpPr/>
            <p:nvPr/>
          </p:nvSpPr>
          <p:spPr>
            <a:xfrm>
              <a:off x="6561692" y="4326134"/>
              <a:ext cx="7650" cy="7000"/>
            </a:xfrm>
            <a:custGeom>
              <a:avLst/>
              <a:gdLst/>
              <a:ahLst/>
              <a:cxnLst/>
              <a:rect l="l" t="t" r="r" b="b"/>
              <a:pathLst>
                <a:path w="306" h="280" extrusionOk="0">
                  <a:moveTo>
                    <a:pt x="155" y="1"/>
                  </a:moveTo>
                  <a:cubicBezTo>
                    <a:pt x="130" y="1"/>
                    <a:pt x="104" y="8"/>
                    <a:pt x="82" y="25"/>
                  </a:cubicBezTo>
                  <a:cubicBezTo>
                    <a:pt x="1" y="86"/>
                    <a:pt x="21" y="228"/>
                    <a:pt x="102" y="269"/>
                  </a:cubicBezTo>
                  <a:cubicBezTo>
                    <a:pt x="117" y="276"/>
                    <a:pt x="133" y="279"/>
                    <a:pt x="149" y="279"/>
                  </a:cubicBezTo>
                  <a:cubicBezTo>
                    <a:pt x="223" y="279"/>
                    <a:pt x="305" y="210"/>
                    <a:pt x="305" y="127"/>
                  </a:cubicBezTo>
                  <a:cubicBezTo>
                    <a:pt x="290" y="53"/>
                    <a:pt x="222" y="1"/>
                    <a:pt x="1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Google Shape;1205;p63">
              <a:extLst>
                <a:ext uri="{FF2B5EF4-FFF2-40B4-BE49-F238E27FC236}">
                  <a16:creationId xmlns:a16="http://schemas.microsoft.com/office/drawing/2014/main" id="{BEABD338-521C-9E2A-AB90-10D906100270}"/>
                </a:ext>
              </a:extLst>
            </p:cNvPr>
            <p:cNvSpPr/>
            <p:nvPr/>
          </p:nvSpPr>
          <p:spPr>
            <a:xfrm>
              <a:off x="6721542" y="1828634"/>
              <a:ext cx="715000" cy="498325"/>
            </a:xfrm>
            <a:custGeom>
              <a:avLst/>
              <a:gdLst/>
              <a:ahLst/>
              <a:cxnLst/>
              <a:rect l="l" t="t" r="r" b="b"/>
              <a:pathLst>
                <a:path w="28600" h="19933" extrusionOk="0">
                  <a:moveTo>
                    <a:pt x="23404" y="0"/>
                  </a:moveTo>
                  <a:lnTo>
                    <a:pt x="13945" y="10697"/>
                  </a:lnTo>
                  <a:lnTo>
                    <a:pt x="0" y="13072"/>
                  </a:lnTo>
                  <a:lnTo>
                    <a:pt x="772" y="19932"/>
                  </a:lnTo>
                  <a:cubicBezTo>
                    <a:pt x="772" y="19932"/>
                    <a:pt x="17152" y="17618"/>
                    <a:pt x="18816" y="15751"/>
                  </a:cubicBezTo>
                  <a:cubicBezTo>
                    <a:pt x="20501" y="13884"/>
                    <a:pt x="28600" y="2334"/>
                    <a:pt x="28600" y="2334"/>
                  </a:cubicBezTo>
                  <a:lnTo>
                    <a:pt x="234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1206;p63">
              <a:extLst>
                <a:ext uri="{FF2B5EF4-FFF2-40B4-BE49-F238E27FC236}">
                  <a16:creationId xmlns:a16="http://schemas.microsoft.com/office/drawing/2014/main" id="{C26FF99C-69B7-B61E-7F7A-64F71E174171}"/>
                </a:ext>
              </a:extLst>
            </p:cNvPr>
            <p:cNvSpPr/>
            <p:nvPr/>
          </p:nvSpPr>
          <p:spPr>
            <a:xfrm>
              <a:off x="7069642" y="2094009"/>
              <a:ext cx="104050" cy="142125"/>
            </a:xfrm>
            <a:custGeom>
              <a:avLst/>
              <a:gdLst/>
              <a:ahLst/>
              <a:cxnLst/>
              <a:rect l="l" t="t" r="r" b="b"/>
              <a:pathLst>
                <a:path w="4162" h="5685" extrusionOk="0">
                  <a:moveTo>
                    <a:pt x="21" y="1"/>
                  </a:moveTo>
                  <a:lnTo>
                    <a:pt x="21" y="1"/>
                  </a:lnTo>
                  <a:cubicBezTo>
                    <a:pt x="1" y="41"/>
                    <a:pt x="386" y="204"/>
                    <a:pt x="934" y="569"/>
                  </a:cubicBezTo>
                  <a:cubicBezTo>
                    <a:pt x="1218" y="731"/>
                    <a:pt x="1523" y="975"/>
                    <a:pt x="1848" y="1279"/>
                  </a:cubicBezTo>
                  <a:cubicBezTo>
                    <a:pt x="2172" y="1564"/>
                    <a:pt x="2497" y="1929"/>
                    <a:pt x="2781" y="2335"/>
                  </a:cubicBezTo>
                  <a:cubicBezTo>
                    <a:pt x="3086" y="2741"/>
                    <a:pt x="3309" y="3147"/>
                    <a:pt x="3512" y="3553"/>
                  </a:cubicBezTo>
                  <a:cubicBezTo>
                    <a:pt x="3695" y="3938"/>
                    <a:pt x="3816" y="4324"/>
                    <a:pt x="3898" y="4629"/>
                  </a:cubicBezTo>
                  <a:cubicBezTo>
                    <a:pt x="4080" y="5278"/>
                    <a:pt x="4121" y="5684"/>
                    <a:pt x="4141" y="5684"/>
                  </a:cubicBezTo>
                  <a:cubicBezTo>
                    <a:pt x="4162" y="5684"/>
                    <a:pt x="4162" y="5583"/>
                    <a:pt x="4141" y="5380"/>
                  </a:cubicBezTo>
                  <a:cubicBezTo>
                    <a:pt x="4141" y="5197"/>
                    <a:pt x="4101" y="4933"/>
                    <a:pt x="4019" y="4608"/>
                  </a:cubicBezTo>
                  <a:cubicBezTo>
                    <a:pt x="3959" y="4283"/>
                    <a:pt x="3837" y="3898"/>
                    <a:pt x="3654" y="3492"/>
                  </a:cubicBezTo>
                  <a:cubicBezTo>
                    <a:pt x="3471" y="3086"/>
                    <a:pt x="3228" y="2639"/>
                    <a:pt x="2923" y="2233"/>
                  </a:cubicBezTo>
                  <a:cubicBezTo>
                    <a:pt x="2619" y="1807"/>
                    <a:pt x="2294" y="1462"/>
                    <a:pt x="1949" y="1158"/>
                  </a:cubicBezTo>
                  <a:cubicBezTo>
                    <a:pt x="1624" y="853"/>
                    <a:pt x="1300" y="630"/>
                    <a:pt x="995" y="447"/>
                  </a:cubicBezTo>
                  <a:cubicBezTo>
                    <a:pt x="711" y="285"/>
                    <a:pt x="467" y="163"/>
                    <a:pt x="285" y="102"/>
                  </a:cubicBezTo>
                  <a:cubicBezTo>
                    <a:pt x="122" y="21"/>
                    <a:pt x="21" y="1"/>
                    <a:pt x="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1207;p63">
              <a:extLst>
                <a:ext uri="{FF2B5EF4-FFF2-40B4-BE49-F238E27FC236}">
                  <a16:creationId xmlns:a16="http://schemas.microsoft.com/office/drawing/2014/main" id="{F720002E-97F6-87C4-FFCB-480A0F309000}"/>
                </a:ext>
              </a:extLst>
            </p:cNvPr>
            <p:cNvSpPr/>
            <p:nvPr/>
          </p:nvSpPr>
          <p:spPr>
            <a:xfrm>
              <a:off x="6804767" y="2170634"/>
              <a:ext cx="342025" cy="72075"/>
            </a:xfrm>
            <a:custGeom>
              <a:avLst/>
              <a:gdLst/>
              <a:ahLst/>
              <a:cxnLst/>
              <a:rect l="l" t="t" r="r" b="b"/>
              <a:pathLst>
                <a:path w="13681" h="2883" extrusionOk="0">
                  <a:moveTo>
                    <a:pt x="13681" y="1"/>
                  </a:moveTo>
                  <a:lnTo>
                    <a:pt x="13681" y="1"/>
                  </a:lnTo>
                  <a:cubicBezTo>
                    <a:pt x="13681" y="1"/>
                    <a:pt x="13478" y="41"/>
                    <a:pt x="13133" y="122"/>
                  </a:cubicBezTo>
                  <a:cubicBezTo>
                    <a:pt x="12767" y="204"/>
                    <a:pt x="12280" y="325"/>
                    <a:pt x="11692" y="467"/>
                  </a:cubicBezTo>
                  <a:cubicBezTo>
                    <a:pt x="10453" y="772"/>
                    <a:pt x="8748" y="1178"/>
                    <a:pt x="6861" y="1564"/>
                  </a:cubicBezTo>
                  <a:cubicBezTo>
                    <a:pt x="4993" y="1969"/>
                    <a:pt x="3268" y="2294"/>
                    <a:pt x="2030" y="2497"/>
                  </a:cubicBezTo>
                  <a:cubicBezTo>
                    <a:pt x="1421" y="2619"/>
                    <a:pt x="934" y="2700"/>
                    <a:pt x="548" y="2761"/>
                  </a:cubicBezTo>
                  <a:cubicBezTo>
                    <a:pt x="203" y="2822"/>
                    <a:pt x="0" y="2863"/>
                    <a:pt x="20" y="2883"/>
                  </a:cubicBezTo>
                  <a:cubicBezTo>
                    <a:pt x="20" y="2883"/>
                    <a:pt x="203" y="2863"/>
                    <a:pt x="568" y="2822"/>
                  </a:cubicBezTo>
                  <a:cubicBezTo>
                    <a:pt x="914" y="2781"/>
                    <a:pt x="1421" y="2720"/>
                    <a:pt x="2050" y="2619"/>
                  </a:cubicBezTo>
                  <a:cubicBezTo>
                    <a:pt x="3288" y="2436"/>
                    <a:pt x="5014" y="2132"/>
                    <a:pt x="6901" y="1746"/>
                  </a:cubicBezTo>
                  <a:cubicBezTo>
                    <a:pt x="8789" y="1340"/>
                    <a:pt x="10494" y="934"/>
                    <a:pt x="11712" y="589"/>
                  </a:cubicBezTo>
                  <a:cubicBezTo>
                    <a:pt x="12321" y="427"/>
                    <a:pt x="12808" y="285"/>
                    <a:pt x="13153" y="183"/>
                  </a:cubicBezTo>
                  <a:cubicBezTo>
                    <a:pt x="13498" y="82"/>
                    <a:pt x="13681" y="21"/>
                    <a:pt x="136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1208;p63">
              <a:extLst>
                <a:ext uri="{FF2B5EF4-FFF2-40B4-BE49-F238E27FC236}">
                  <a16:creationId xmlns:a16="http://schemas.microsoft.com/office/drawing/2014/main" id="{63EF8E84-B400-D738-050F-562096F84C14}"/>
                </a:ext>
              </a:extLst>
            </p:cNvPr>
            <p:cNvSpPr/>
            <p:nvPr/>
          </p:nvSpPr>
          <p:spPr>
            <a:xfrm>
              <a:off x="7101092" y="1847384"/>
              <a:ext cx="239550" cy="269000"/>
            </a:xfrm>
            <a:custGeom>
              <a:avLst/>
              <a:gdLst/>
              <a:ahLst/>
              <a:cxnLst/>
              <a:rect l="l" t="t" r="r" b="b"/>
              <a:pathLst>
                <a:path w="9582" h="10760" extrusionOk="0">
                  <a:moveTo>
                    <a:pt x="9540" y="1"/>
                  </a:moveTo>
                  <a:cubicBezTo>
                    <a:pt x="9502" y="1"/>
                    <a:pt x="7338" y="2368"/>
                    <a:pt x="4730" y="5319"/>
                  </a:cubicBezTo>
                  <a:cubicBezTo>
                    <a:pt x="2112" y="8303"/>
                    <a:pt x="1" y="10738"/>
                    <a:pt x="42" y="10759"/>
                  </a:cubicBezTo>
                  <a:cubicBezTo>
                    <a:pt x="42" y="10759"/>
                    <a:pt x="42" y="10759"/>
                    <a:pt x="43" y="10759"/>
                  </a:cubicBezTo>
                  <a:cubicBezTo>
                    <a:pt x="118" y="10759"/>
                    <a:pt x="2256" y="8399"/>
                    <a:pt x="4852" y="5441"/>
                  </a:cubicBezTo>
                  <a:cubicBezTo>
                    <a:pt x="7491" y="2477"/>
                    <a:pt x="9581" y="42"/>
                    <a:pt x="9541" y="1"/>
                  </a:cubicBezTo>
                  <a:cubicBezTo>
                    <a:pt x="9541" y="1"/>
                    <a:pt x="9541" y="1"/>
                    <a:pt x="95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1209;p63">
              <a:extLst>
                <a:ext uri="{FF2B5EF4-FFF2-40B4-BE49-F238E27FC236}">
                  <a16:creationId xmlns:a16="http://schemas.microsoft.com/office/drawing/2014/main" id="{993FA277-E28E-34B6-6668-D7485B7AF9E6}"/>
                </a:ext>
              </a:extLst>
            </p:cNvPr>
            <p:cNvSpPr/>
            <p:nvPr/>
          </p:nvSpPr>
          <p:spPr>
            <a:xfrm>
              <a:off x="7172642" y="2052584"/>
              <a:ext cx="7650" cy="6700"/>
            </a:xfrm>
            <a:custGeom>
              <a:avLst/>
              <a:gdLst/>
              <a:ahLst/>
              <a:cxnLst/>
              <a:rect l="l" t="t" r="r" b="b"/>
              <a:pathLst>
                <a:path w="306" h="268" extrusionOk="0">
                  <a:moveTo>
                    <a:pt x="142" y="1"/>
                  </a:moveTo>
                  <a:cubicBezTo>
                    <a:pt x="121" y="1"/>
                    <a:pt x="100" y="5"/>
                    <a:pt x="82" y="14"/>
                  </a:cubicBezTo>
                  <a:lnTo>
                    <a:pt x="82" y="34"/>
                  </a:lnTo>
                  <a:cubicBezTo>
                    <a:pt x="1" y="95"/>
                    <a:pt x="21" y="237"/>
                    <a:pt x="102" y="257"/>
                  </a:cubicBezTo>
                  <a:cubicBezTo>
                    <a:pt x="121" y="264"/>
                    <a:pt x="139" y="268"/>
                    <a:pt x="157" y="268"/>
                  </a:cubicBezTo>
                  <a:cubicBezTo>
                    <a:pt x="237" y="268"/>
                    <a:pt x="305" y="198"/>
                    <a:pt x="305" y="115"/>
                  </a:cubicBezTo>
                  <a:cubicBezTo>
                    <a:pt x="305" y="52"/>
                    <a:pt x="219" y="1"/>
                    <a:pt x="1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1210;p63">
              <a:extLst>
                <a:ext uri="{FF2B5EF4-FFF2-40B4-BE49-F238E27FC236}">
                  <a16:creationId xmlns:a16="http://schemas.microsoft.com/office/drawing/2014/main" id="{D45E25A6-EB7C-0436-AFAF-202EBCDC411C}"/>
                </a:ext>
              </a:extLst>
            </p:cNvPr>
            <p:cNvSpPr/>
            <p:nvPr/>
          </p:nvSpPr>
          <p:spPr>
            <a:xfrm>
              <a:off x="6960042" y="2190334"/>
              <a:ext cx="8050" cy="6975"/>
            </a:xfrm>
            <a:custGeom>
              <a:avLst/>
              <a:gdLst/>
              <a:ahLst/>
              <a:cxnLst/>
              <a:rect l="l" t="t" r="r" b="b"/>
              <a:pathLst>
                <a:path w="322" h="279" extrusionOk="0">
                  <a:moveTo>
                    <a:pt x="175" y="0"/>
                  </a:moveTo>
                  <a:cubicBezTo>
                    <a:pt x="149" y="0"/>
                    <a:pt x="124" y="8"/>
                    <a:pt x="102" y="25"/>
                  </a:cubicBezTo>
                  <a:lnTo>
                    <a:pt x="81" y="25"/>
                  </a:lnTo>
                  <a:cubicBezTo>
                    <a:pt x="0" y="85"/>
                    <a:pt x="21" y="227"/>
                    <a:pt x="122" y="268"/>
                  </a:cubicBezTo>
                  <a:cubicBezTo>
                    <a:pt x="137" y="275"/>
                    <a:pt x="153" y="279"/>
                    <a:pt x="169" y="279"/>
                  </a:cubicBezTo>
                  <a:cubicBezTo>
                    <a:pt x="242" y="279"/>
                    <a:pt x="321" y="209"/>
                    <a:pt x="305" y="126"/>
                  </a:cubicBezTo>
                  <a:cubicBezTo>
                    <a:pt x="305" y="52"/>
                    <a:pt x="241" y="0"/>
                    <a:pt x="1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211;p63">
              <a:extLst>
                <a:ext uri="{FF2B5EF4-FFF2-40B4-BE49-F238E27FC236}">
                  <a16:creationId xmlns:a16="http://schemas.microsoft.com/office/drawing/2014/main" id="{1E38BEA0-37FA-6BA3-2DE0-496FFD361F06}"/>
                </a:ext>
              </a:extLst>
            </p:cNvPr>
            <p:cNvSpPr/>
            <p:nvPr/>
          </p:nvSpPr>
          <p:spPr>
            <a:xfrm>
              <a:off x="7062542" y="2167484"/>
              <a:ext cx="7625" cy="7000"/>
            </a:xfrm>
            <a:custGeom>
              <a:avLst/>
              <a:gdLst/>
              <a:ahLst/>
              <a:cxnLst/>
              <a:rect l="l" t="t" r="r" b="b"/>
              <a:pathLst>
                <a:path w="305" h="280" extrusionOk="0">
                  <a:moveTo>
                    <a:pt x="155" y="1"/>
                  </a:moveTo>
                  <a:cubicBezTo>
                    <a:pt x="129" y="1"/>
                    <a:pt x="104" y="8"/>
                    <a:pt x="82" y="25"/>
                  </a:cubicBezTo>
                  <a:lnTo>
                    <a:pt x="61" y="25"/>
                  </a:lnTo>
                  <a:cubicBezTo>
                    <a:pt x="0" y="86"/>
                    <a:pt x="21" y="228"/>
                    <a:pt x="102" y="269"/>
                  </a:cubicBezTo>
                  <a:cubicBezTo>
                    <a:pt x="116" y="276"/>
                    <a:pt x="132" y="279"/>
                    <a:pt x="149" y="279"/>
                  </a:cubicBezTo>
                  <a:cubicBezTo>
                    <a:pt x="223" y="279"/>
                    <a:pt x="305" y="210"/>
                    <a:pt x="305" y="127"/>
                  </a:cubicBezTo>
                  <a:cubicBezTo>
                    <a:pt x="290" y="53"/>
                    <a:pt x="222"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212;p63">
              <a:extLst>
                <a:ext uri="{FF2B5EF4-FFF2-40B4-BE49-F238E27FC236}">
                  <a16:creationId xmlns:a16="http://schemas.microsoft.com/office/drawing/2014/main" id="{BD1DC7CE-2F27-E91D-DB1F-3DF9A4C4878E}"/>
                </a:ext>
              </a:extLst>
            </p:cNvPr>
            <p:cNvSpPr/>
            <p:nvPr/>
          </p:nvSpPr>
          <p:spPr>
            <a:xfrm>
              <a:off x="7230492" y="1987434"/>
              <a:ext cx="8050" cy="6900"/>
            </a:xfrm>
            <a:custGeom>
              <a:avLst/>
              <a:gdLst/>
              <a:ahLst/>
              <a:cxnLst/>
              <a:rect l="l" t="t" r="r" b="b"/>
              <a:pathLst>
                <a:path w="322" h="276" extrusionOk="0">
                  <a:moveTo>
                    <a:pt x="167" y="0"/>
                  </a:moveTo>
                  <a:cubicBezTo>
                    <a:pt x="144" y="0"/>
                    <a:pt x="122" y="7"/>
                    <a:pt x="102" y="21"/>
                  </a:cubicBezTo>
                  <a:lnTo>
                    <a:pt x="82" y="21"/>
                  </a:lnTo>
                  <a:cubicBezTo>
                    <a:pt x="1" y="82"/>
                    <a:pt x="21" y="224"/>
                    <a:pt x="123" y="265"/>
                  </a:cubicBezTo>
                  <a:cubicBezTo>
                    <a:pt x="137" y="272"/>
                    <a:pt x="153" y="276"/>
                    <a:pt x="169" y="276"/>
                  </a:cubicBezTo>
                  <a:cubicBezTo>
                    <a:pt x="243" y="276"/>
                    <a:pt x="322" y="206"/>
                    <a:pt x="305" y="123"/>
                  </a:cubicBezTo>
                  <a:cubicBezTo>
                    <a:pt x="305" y="62"/>
                    <a:pt x="236" y="0"/>
                    <a:pt x="1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213;p63">
              <a:extLst>
                <a:ext uri="{FF2B5EF4-FFF2-40B4-BE49-F238E27FC236}">
                  <a16:creationId xmlns:a16="http://schemas.microsoft.com/office/drawing/2014/main" id="{CD79AB9B-D8B2-E65D-7832-4FFEB66E9F37}"/>
                </a:ext>
              </a:extLst>
            </p:cNvPr>
            <p:cNvSpPr/>
            <p:nvPr/>
          </p:nvSpPr>
          <p:spPr>
            <a:xfrm>
              <a:off x="7291392" y="1918634"/>
              <a:ext cx="7650" cy="7025"/>
            </a:xfrm>
            <a:custGeom>
              <a:avLst/>
              <a:gdLst/>
              <a:ahLst/>
              <a:cxnLst/>
              <a:rect l="l" t="t" r="r" b="b"/>
              <a:pathLst>
                <a:path w="306" h="281" extrusionOk="0">
                  <a:moveTo>
                    <a:pt x="140" y="0"/>
                  </a:moveTo>
                  <a:cubicBezTo>
                    <a:pt x="119" y="0"/>
                    <a:pt x="99" y="4"/>
                    <a:pt x="82" y="13"/>
                  </a:cubicBezTo>
                  <a:lnTo>
                    <a:pt x="82" y="33"/>
                  </a:lnTo>
                  <a:cubicBezTo>
                    <a:pt x="1" y="94"/>
                    <a:pt x="21" y="236"/>
                    <a:pt x="102" y="277"/>
                  </a:cubicBezTo>
                  <a:cubicBezTo>
                    <a:pt x="113" y="279"/>
                    <a:pt x="124" y="280"/>
                    <a:pt x="134" y="280"/>
                  </a:cubicBezTo>
                  <a:cubicBezTo>
                    <a:pt x="224" y="280"/>
                    <a:pt x="305" y="207"/>
                    <a:pt x="305" y="135"/>
                  </a:cubicBezTo>
                  <a:cubicBezTo>
                    <a:pt x="305" y="55"/>
                    <a:pt x="217" y="0"/>
                    <a:pt x="1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214;p63">
              <a:extLst>
                <a:ext uri="{FF2B5EF4-FFF2-40B4-BE49-F238E27FC236}">
                  <a16:creationId xmlns:a16="http://schemas.microsoft.com/office/drawing/2014/main" id="{D5D56FF1-97ED-014E-2B55-2DBD4ECF28D2}"/>
                </a:ext>
              </a:extLst>
            </p:cNvPr>
            <p:cNvSpPr/>
            <p:nvPr/>
          </p:nvSpPr>
          <p:spPr>
            <a:xfrm>
              <a:off x="6810342" y="2110834"/>
              <a:ext cx="240550" cy="44175"/>
            </a:xfrm>
            <a:custGeom>
              <a:avLst/>
              <a:gdLst/>
              <a:ahLst/>
              <a:cxnLst/>
              <a:rect l="l" t="t" r="r" b="b"/>
              <a:pathLst>
                <a:path w="9622" h="1767" extrusionOk="0">
                  <a:moveTo>
                    <a:pt x="8904" y="1"/>
                  </a:moveTo>
                  <a:cubicBezTo>
                    <a:pt x="8055" y="1"/>
                    <a:pt x="6497" y="159"/>
                    <a:pt x="4730" y="444"/>
                  </a:cubicBezTo>
                  <a:cubicBezTo>
                    <a:pt x="2111" y="870"/>
                    <a:pt x="0" y="1418"/>
                    <a:pt x="41" y="1662"/>
                  </a:cubicBezTo>
                  <a:cubicBezTo>
                    <a:pt x="54" y="1733"/>
                    <a:pt x="280" y="1767"/>
                    <a:pt x="667" y="1767"/>
                  </a:cubicBezTo>
                  <a:cubicBezTo>
                    <a:pt x="1502" y="1767"/>
                    <a:pt x="3083" y="1608"/>
                    <a:pt x="4872" y="1317"/>
                  </a:cubicBezTo>
                  <a:cubicBezTo>
                    <a:pt x="7511" y="891"/>
                    <a:pt x="9622" y="343"/>
                    <a:pt x="9581" y="119"/>
                  </a:cubicBezTo>
                  <a:cubicBezTo>
                    <a:pt x="9568" y="39"/>
                    <a:pt x="9322" y="1"/>
                    <a:pt x="89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215;p63">
              <a:extLst>
                <a:ext uri="{FF2B5EF4-FFF2-40B4-BE49-F238E27FC236}">
                  <a16:creationId xmlns:a16="http://schemas.microsoft.com/office/drawing/2014/main" id="{EDFFE11E-950E-E8E8-84D7-A3FE8B91E535}"/>
                </a:ext>
              </a:extLst>
            </p:cNvPr>
            <p:cNvSpPr/>
            <p:nvPr/>
          </p:nvSpPr>
          <p:spPr>
            <a:xfrm>
              <a:off x="6871742" y="2206059"/>
              <a:ext cx="8050" cy="6975"/>
            </a:xfrm>
            <a:custGeom>
              <a:avLst/>
              <a:gdLst/>
              <a:ahLst/>
              <a:cxnLst/>
              <a:rect l="l" t="t" r="r" b="b"/>
              <a:pathLst>
                <a:path w="322" h="279" extrusionOk="0">
                  <a:moveTo>
                    <a:pt x="158" y="0"/>
                  </a:moveTo>
                  <a:cubicBezTo>
                    <a:pt x="131" y="0"/>
                    <a:pt x="104" y="8"/>
                    <a:pt x="82" y="25"/>
                  </a:cubicBezTo>
                  <a:cubicBezTo>
                    <a:pt x="0" y="86"/>
                    <a:pt x="21" y="228"/>
                    <a:pt x="102" y="268"/>
                  </a:cubicBezTo>
                  <a:cubicBezTo>
                    <a:pt x="120" y="276"/>
                    <a:pt x="139" y="279"/>
                    <a:pt x="158" y="279"/>
                  </a:cubicBezTo>
                  <a:cubicBezTo>
                    <a:pt x="243" y="279"/>
                    <a:pt x="322" y="209"/>
                    <a:pt x="305" y="126"/>
                  </a:cubicBezTo>
                  <a:cubicBezTo>
                    <a:pt x="305" y="53"/>
                    <a:pt x="230" y="0"/>
                    <a:pt x="1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216;p63">
              <a:extLst>
                <a:ext uri="{FF2B5EF4-FFF2-40B4-BE49-F238E27FC236}">
                  <a16:creationId xmlns:a16="http://schemas.microsoft.com/office/drawing/2014/main" id="{08E213C6-D738-9C76-A321-AAB3C0134424}"/>
                </a:ext>
              </a:extLst>
            </p:cNvPr>
            <p:cNvSpPr/>
            <p:nvPr/>
          </p:nvSpPr>
          <p:spPr>
            <a:xfrm>
              <a:off x="6684992" y="2126009"/>
              <a:ext cx="129950" cy="236975"/>
            </a:xfrm>
            <a:custGeom>
              <a:avLst/>
              <a:gdLst/>
              <a:ahLst/>
              <a:cxnLst/>
              <a:rect l="l" t="t" r="r" b="b"/>
              <a:pathLst>
                <a:path w="5198" h="9479" extrusionOk="0">
                  <a:moveTo>
                    <a:pt x="1120" y="1"/>
                  </a:moveTo>
                  <a:cubicBezTo>
                    <a:pt x="739" y="1"/>
                    <a:pt x="360" y="65"/>
                    <a:pt x="1" y="202"/>
                  </a:cubicBezTo>
                  <a:lnTo>
                    <a:pt x="1198" y="9478"/>
                  </a:lnTo>
                  <a:cubicBezTo>
                    <a:pt x="2498" y="8951"/>
                    <a:pt x="4406" y="7022"/>
                    <a:pt x="4791" y="5581"/>
                  </a:cubicBezTo>
                  <a:cubicBezTo>
                    <a:pt x="5197" y="4160"/>
                    <a:pt x="4954" y="2516"/>
                    <a:pt x="4000" y="1380"/>
                  </a:cubicBezTo>
                  <a:cubicBezTo>
                    <a:pt x="3309" y="523"/>
                    <a:pt x="2206" y="1"/>
                    <a:pt x="11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217;p63">
              <a:extLst>
                <a:ext uri="{FF2B5EF4-FFF2-40B4-BE49-F238E27FC236}">
                  <a16:creationId xmlns:a16="http://schemas.microsoft.com/office/drawing/2014/main" id="{03E60CCA-860F-733D-D756-4F457864D301}"/>
                </a:ext>
              </a:extLst>
            </p:cNvPr>
            <p:cNvSpPr/>
            <p:nvPr/>
          </p:nvSpPr>
          <p:spPr>
            <a:xfrm>
              <a:off x="7299017" y="1622559"/>
              <a:ext cx="211625" cy="224875"/>
            </a:xfrm>
            <a:custGeom>
              <a:avLst/>
              <a:gdLst/>
              <a:ahLst/>
              <a:cxnLst/>
              <a:rect l="l" t="t" r="r" b="b"/>
              <a:pathLst>
                <a:path w="8465" h="8995" extrusionOk="0">
                  <a:moveTo>
                    <a:pt x="6154" y="1"/>
                  </a:moveTo>
                  <a:cubicBezTo>
                    <a:pt x="5992" y="1"/>
                    <a:pt x="5823" y="51"/>
                    <a:pt x="5683" y="144"/>
                  </a:cubicBezTo>
                  <a:cubicBezTo>
                    <a:pt x="5399" y="327"/>
                    <a:pt x="5217" y="652"/>
                    <a:pt x="5054" y="956"/>
                  </a:cubicBezTo>
                  <a:lnTo>
                    <a:pt x="3024" y="4772"/>
                  </a:lnTo>
                  <a:cubicBezTo>
                    <a:pt x="2415" y="3838"/>
                    <a:pt x="1827" y="2905"/>
                    <a:pt x="1218" y="1951"/>
                  </a:cubicBezTo>
                  <a:cubicBezTo>
                    <a:pt x="1050" y="1690"/>
                    <a:pt x="814" y="1395"/>
                    <a:pt x="526" y="1395"/>
                  </a:cubicBezTo>
                  <a:cubicBezTo>
                    <a:pt x="500" y="1395"/>
                    <a:pt x="473" y="1398"/>
                    <a:pt x="447" y="1403"/>
                  </a:cubicBezTo>
                  <a:cubicBezTo>
                    <a:pt x="183" y="1443"/>
                    <a:pt x="0" y="1728"/>
                    <a:pt x="0" y="1991"/>
                  </a:cubicBezTo>
                  <a:cubicBezTo>
                    <a:pt x="0" y="2276"/>
                    <a:pt x="102" y="2519"/>
                    <a:pt x="223" y="2783"/>
                  </a:cubicBezTo>
                  <a:cubicBezTo>
                    <a:pt x="751" y="3879"/>
                    <a:pt x="1705" y="6416"/>
                    <a:pt x="1705" y="6416"/>
                  </a:cubicBezTo>
                  <a:lnTo>
                    <a:pt x="6881" y="8994"/>
                  </a:lnTo>
                  <a:cubicBezTo>
                    <a:pt x="7287" y="8405"/>
                    <a:pt x="7713" y="7817"/>
                    <a:pt x="8018" y="7147"/>
                  </a:cubicBezTo>
                  <a:cubicBezTo>
                    <a:pt x="8302" y="6477"/>
                    <a:pt x="8464" y="5746"/>
                    <a:pt x="8322" y="5016"/>
                  </a:cubicBezTo>
                  <a:cubicBezTo>
                    <a:pt x="8180" y="4305"/>
                    <a:pt x="7713" y="3635"/>
                    <a:pt x="7043" y="3392"/>
                  </a:cubicBezTo>
                  <a:cubicBezTo>
                    <a:pt x="6859" y="3321"/>
                    <a:pt x="6662" y="3287"/>
                    <a:pt x="6465" y="3287"/>
                  </a:cubicBezTo>
                  <a:cubicBezTo>
                    <a:pt x="5925" y="3287"/>
                    <a:pt x="5388" y="3545"/>
                    <a:pt x="5135" y="4021"/>
                  </a:cubicBezTo>
                  <a:cubicBezTo>
                    <a:pt x="5602" y="3108"/>
                    <a:pt x="6049" y="2194"/>
                    <a:pt x="6516" y="1281"/>
                  </a:cubicBezTo>
                  <a:cubicBezTo>
                    <a:pt x="6678" y="956"/>
                    <a:pt x="6840" y="530"/>
                    <a:pt x="6637" y="226"/>
                  </a:cubicBezTo>
                  <a:cubicBezTo>
                    <a:pt x="6527" y="71"/>
                    <a:pt x="6346" y="1"/>
                    <a:pt x="61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218;p63">
              <a:extLst>
                <a:ext uri="{FF2B5EF4-FFF2-40B4-BE49-F238E27FC236}">
                  <a16:creationId xmlns:a16="http://schemas.microsoft.com/office/drawing/2014/main" id="{45D2A3E3-EFD9-91DF-22F8-C3086D3B2EFF}"/>
                </a:ext>
              </a:extLst>
            </p:cNvPr>
            <p:cNvSpPr/>
            <p:nvPr/>
          </p:nvSpPr>
          <p:spPr>
            <a:xfrm>
              <a:off x="6707342" y="2125984"/>
              <a:ext cx="64450" cy="232425"/>
            </a:xfrm>
            <a:custGeom>
              <a:avLst/>
              <a:gdLst/>
              <a:ahLst/>
              <a:cxnLst/>
              <a:rect l="l" t="t" r="r" b="b"/>
              <a:pathLst>
                <a:path w="2578" h="9297" extrusionOk="0">
                  <a:moveTo>
                    <a:pt x="0" y="0"/>
                  </a:moveTo>
                  <a:cubicBezTo>
                    <a:pt x="0" y="21"/>
                    <a:pt x="162" y="41"/>
                    <a:pt x="386" y="183"/>
                  </a:cubicBezTo>
                  <a:cubicBezTo>
                    <a:pt x="629" y="325"/>
                    <a:pt x="893" y="609"/>
                    <a:pt x="1157" y="1015"/>
                  </a:cubicBezTo>
                  <a:cubicBezTo>
                    <a:pt x="1685" y="1827"/>
                    <a:pt x="2253" y="3086"/>
                    <a:pt x="2355" y="4567"/>
                  </a:cubicBezTo>
                  <a:cubicBezTo>
                    <a:pt x="2395" y="5298"/>
                    <a:pt x="2334" y="6009"/>
                    <a:pt x="2131" y="6617"/>
                  </a:cubicBezTo>
                  <a:cubicBezTo>
                    <a:pt x="1949" y="7226"/>
                    <a:pt x="1644" y="7734"/>
                    <a:pt x="1360" y="8119"/>
                  </a:cubicBezTo>
                  <a:cubicBezTo>
                    <a:pt x="771" y="8891"/>
                    <a:pt x="284" y="9256"/>
                    <a:pt x="304" y="9297"/>
                  </a:cubicBezTo>
                  <a:cubicBezTo>
                    <a:pt x="304" y="9297"/>
                    <a:pt x="426" y="9216"/>
                    <a:pt x="650" y="9033"/>
                  </a:cubicBezTo>
                  <a:cubicBezTo>
                    <a:pt x="853" y="8850"/>
                    <a:pt x="1137" y="8586"/>
                    <a:pt x="1461" y="8201"/>
                  </a:cubicBezTo>
                  <a:cubicBezTo>
                    <a:pt x="1766" y="7815"/>
                    <a:pt x="2091" y="7308"/>
                    <a:pt x="2294" y="6678"/>
                  </a:cubicBezTo>
                  <a:cubicBezTo>
                    <a:pt x="2517" y="6049"/>
                    <a:pt x="2578" y="5318"/>
                    <a:pt x="2517" y="4567"/>
                  </a:cubicBezTo>
                  <a:cubicBezTo>
                    <a:pt x="2415" y="3045"/>
                    <a:pt x="1827" y="1746"/>
                    <a:pt x="1258" y="954"/>
                  </a:cubicBezTo>
                  <a:cubicBezTo>
                    <a:pt x="974" y="548"/>
                    <a:pt x="690" y="244"/>
                    <a:pt x="426" y="122"/>
                  </a:cubicBezTo>
                  <a:cubicBezTo>
                    <a:pt x="304" y="61"/>
                    <a:pt x="203" y="21"/>
                    <a:pt x="122" y="21"/>
                  </a:cubicBezTo>
                  <a:cubicBezTo>
                    <a:pt x="41" y="0"/>
                    <a:pt x="0"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219;p63">
              <a:extLst>
                <a:ext uri="{FF2B5EF4-FFF2-40B4-BE49-F238E27FC236}">
                  <a16:creationId xmlns:a16="http://schemas.microsoft.com/office/drawing/2014/main" id="{42995DC5-68D9-071C-85E8-036C59CB7710}"/>
                </a:ext>
              </a:extLst>
            </p:cNvPr>
            <p:cNvSpPr/>
            <p:nvPr/>
          </p:nvSpPr>
          <p:spPr>
            <a:xfrm>
              <a:off x="7292417" y="1766259"/>
              <a:ext cx="185225" cy="130800"/>
            </a:xfrm>
            <a:custGeom>
              <a:avLst/>
              <a:gdLst/>
              <a:ahLst/>
              <a:cxnLst/>
              <a:rect l="l" t="t" r="r" b="b"/>
              <a:pathLst>
                <a:path w="7409" h="5232" extrusionOk="0">
                  <a:moveTo>
                    <a:pt x="1817" y="1"/>
                  </a:moveTo>
                  <a:cubicBezTo>
                    <a:pt x="1642" y="1"/>
                    <a:pt x="1468" y="19"/>
                    <a:pt x="1299" y="59"/>
                  </a:cubicBezTo>
                  <a:cubicBezTo>
                    <a:pt x="771" y="161"/>
                    <a:pt x="284" y="526"/>
                    <a:pt x="142" y="1034"/>
                  </a:cubicBezTo>
                  <a:cubicBezTo>
                    <a:pt x="0" y="1541"/>
                    <a:pt x="81" y="2170"/>
                    <a:pt x="569" y="2495"/>
                  </a:cubicBezTo>
                  <a:cubicBezTo>
                    <a:pt x="2274" y="3551"/>
                    <a:pt x="3167" y="4038"/>
                    <a:pt x="4993" y="4890"/>
                  </a:cubicBezTo>
                  <a:cubicBezTo>
                    <a:pt x="5364" y="5069"/>
                    <a:pt x="5798" y="5232"/>
                    <a:pt x="6206" y="5232"/>
                  </a:cubicBezTo>
                  <a:cubicBezTo>
                    <a:pt x="6447" y="5232"/>
                    <a:pt x="6678" y="5175"/>
                    <a:pt x="6881" y="5032"/>
                  </a:cubicBezTo>
                  <a:cubicBezTo>
                    <a:pt x="7287" y="4768"/>
                    <a:pt x="7409" y="4220"/>
                    <a:pt x="7307" y="3733"/>
                  </a:cubicBezTo>
                  <a:cubicBezTo>
                    <a:pt x="7206" y="3266"/>
                    <a:pt x="6901" y="2860"/>
                    <a:pt x="6577" y="2495"/>
                  </a:cubicBezTo>
                  <a:cubicBezTo>
                    <a:pt x="5602" y="1399"/>
                    <a:pt x="4283" y="567"/>
                    <a:pt x="2862" y="181"/>
                  </a:cubicBezTo>
                  <a:cubicBezTo>
                    <a:pt x="2524" y="73"/>
                    <a:pt x="2168" y="1"/>
                    <a:pt x="18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1220;p63">
              <a:extLst>
                <a:ext uri="{FF2B5EF4-FFF2-40B4-BE49-F238E27FC236}">
                  <a16:creationId xmlns:a16="http://schemas.microsoft.com/office/drawing/2014/main" id="{9D5BE044-C4AA-B01A-958B-E37CF0FBF98D}"/>
                </a:ext>
              </a:extLst>
            </p:cNvPr>
            <p:cNvSpPr/>
            <p:nvPr/>
          </p:nvSpPr>
          <p:spPr>
            <a:xfrm>
              <a:off x="7298492" y="1787484"/>
              <a:ext cx="171550" cy="88875"/>
            </a:xfrm>
            <a:custGeom>
              <a:avLst/>
              <a:gdLst/>
              <a:ahLst/>
              <a:cxnLst/>
              <a:rect l="l" t="t" r="r" b="b"/>
              <a:pathLst>
                <a:path w="6862" h="3555" extrusionOk="0">
                  <a:moveTo>
                    <a:pt x="1337" y="0"/>
                  </a:moveTo>
                  <a:cubicBezTo>
                    <a:pt x="1290" y="0"/>
                    <a:pt x="1244" y="1"/>
                    <a:pt x="1198" y="2"/>
                  </a:cubicBezTo>
                  <a:cubicBezTo>
                    <a:pt x="813" y="22"/>
                    <a:pt x="528" y="63"/>
                    <a:pt x="326" y="103"/>
                  </a:cubicBezTo>
                  <a:cubicBezTo>
                    <a:pt x="102" y="144"/>
                    <a:pt x="1" y="164"/>
                    <a:pt x="1" y="185"/>
                  </a:cubicBezTo>
                  <a:cubicBezTo>
                    <a:pt x="1" y="187"/>
                    <a:pt x="7" y="188"/>
                    <a:pt x="18" y="188"/>
                  </a:cubicBezTo>
                  <a:cubicBezTo>
                    <a:pt x="108" y="188"/>
                    <a:pt x="549" y="124"/>
                    <a:pt x="1198" y="124"/>
                  </a:cubicBezTo>
                  <a:cubicBezTo>
                    <a:pt x="1929" y="124"/>
                    <a:pt x="2944" y="286"/>
                    <a:pt x="3959" y="773"/>
                  </a:cubicBezTo>
                  <a:cubicBezTo>
                    <a:pt x="4953" y="1281"/>
                    <a:pt x="5704" y="1991"/>
                    <a:pt x="6171" y="2580"/>
                  </a:cubicBezTo>
                  <a:cubicBezTo>
                    <a:pt x="6608" y="3135"/>
                    <a:pt x="6811" y="3555"/>
                    <a:pt x="6839" y="3555"/>
                  </a:cubicBezTo>
                  <a:cubicBezTo>
                    <a:pt x="6840" y="3555"/>
                    <a:pt x="6841" y="3554"/>
                    <a:pt x="6841" y="3554"/>
                  </a:cubicBezTo>
                  <a:cubicBezTo>
                    <a:pt x="6861" y="3554"/>
                    <a:pt x="6821" y="3432"/>
                    <a:pt x="6719" y="3250"/>
                  </a:cubicBezTo>
                  <a:cubicBezTo>
                    <a:pt x="6638" y="3067"/>
                    <a:pt x="6476" y="2803"/>
                    <a:pt x="6252" y="2499"/>
                  </a:cubicBezTo>
                  <a:cubicBezTo>
                    <a:pt x="5826" y="1890"/>
                    <a:pt x="5075" y="1139"/>
                    <a:pt x="4040" y="631"/>
                  </a:cubicBezTo>
                  <a:cubicBezTo>
                    <a:pt x="3067" y="154"/>
                    <a:pt x="2076" y="0"/>
                    <a:pt x="13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1221;p63">
              <a:extLst>
                <a:ext uri="{FF2B5EF4-FFF2-40B4-BE49-F238E27FC236}">
                  <a16:creationId xmlns:a16="http://schemas.microsoft.com/office/drawing/2014/main" id="{21C83C13-D77D-1014-8E8D-1A0C1775DFE9}"/>
                </a:ext>
              </a:extLst>
            </p:cNvPr>
            <p:cNvSpPr/>
            <p:nvPr/>
          </p:nvSpPr>
          <p:spPr>
            <a:xfrm>
              <a:off x="6292742" y="2757484"/>
              <a:ext cx="342050" cy="57000"/>
            </a:xfrm>
            <a:custGeom>
              <a:avLst/>
              <a:gdLst/>
              <a:ahLst/>
              <a:cxnLst/>
              <a:rect l="l" t="t" r="r" b="b"/>
              <a:pathLst>
                <a:path w="13682" h="2280" extrusionOk="0">
                  <a:moveTo>
                    <a:pt x="13539" y="1"/>
                  </a:moveTo>
                  <a:cubicBezTo>
                    <a:pt x="13312" y="1"/>
                    <a:pt x="12625" y="229"/>
                    <a:pt x="11631" y="498"/>
                  </a:cubicBezTo>
                  <a:cubicBezTo>
                    <a:pt x="11043" y="681"/>
                    <a:pt x="10332" y="843"/>
                    <a:pt x="9520" y="1006"/>
                  </a:cubicBezTo>
                  <a:cubicBezTo>
                    <a:pt x="8729" y="1148"/>
                    <a:pt x="7836" y="1290"/>
                    <a:pt x="6902" y="1351"/>
                  </a:cubicBezTo>
                  <a:cubicBezTo>
                    <a:pt x="6343" y="1398"/>
                    <a:pt x="5805" y="1418"/>
                    <a:pt x="5292" y="1418"/>
                  </a:cubicBezTo>
                  <a:cubicBezTo>
                    <a:pt x="4930" y="1418"/>
                    <a:pt x="4579" y="1408"/>
                    <a:pt x="4243" y="1391"/>
                  </a:cubicBezTo>
                  <a:cubicBezTo>
                    <a:pt x="3431" y="1351"/>
                    <a:pt x="2700" y="1290"/>
                    <a:pt x="2071" y="1208"/>
                  </a:cubicBezTo>
                  <a:cubicBezTo>
                    <a:pt x="1154" y="1101"/>
                    <a:pt x="490" y="983"/>
                    <a:pt x="201" y="983"/>
                  </a:cubicBezTo>
                  <a:cubicBezTo>
                    <a:pt x="106" y="983"/>
                    <a:pt x="51" y="996"/>
                    <a:pt x="41" y="1026"/>
                  </a:cubicBezTo>
                  <a:cubicBezTo>
                    <a:pt x="1" y="1148"/>
                    <a:pt x="711" y="1513"/>
                    <a:pt x="1970" y="1817"/>
                  </a:cubicBezTo>
                  <a:cubicBezTo>
                    <a:pt x="2579" y="1980"/>
                    <a:pt x="3330" y="2122"/>
                    <a:pt x="4182" y="2203"/>
                  </a:cubicBezTo>
                  <a:cubicBezTo>
                    <a:pt x="4698" y="2252"/>
                    <a:pt x="5244" y="2279"/>
                    <a:pt x="5816" y="2279"/>
                  </a:cubicBezTo>
                  <a:cubicBezTo>
                    <a:pt x="6188" y="2279"/>
                    <a:pt x="6571" y="2268"/>
                    <a:pt x="6963" y="2244"/>
                  </a:cubicBezTo>
                  <a:cubicBezTo>
                    <a:pt x="7937" y="2162"/>
                    <a:pt x="8871" y="2000"/>
                    <a:pt x="9703" y="1797"/>
                  </a:cubicBezTo>
                  <a:cubicBezTo>
                    <a:pt x="10515" y="1594"/>
                    <a:pt x="11246" y="1351"/>
                    <a:pt x="11834" y="1087"/>
                  </a:cubicBezTo>
                  <a:cubicBezTo>
                    <a:pt x="13032" y="600"/>
                    <a:pt x="13681" y="133"/>
                    <a:pt x="13621" y="31"/>
                  </a:cubicBezTo>
                  <a:cubicBezTo>
                    <a:pt x="13614" y="11"/>
                    <a:pt x="13586" y="1"/>
                    <a:pt x="135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1222;p63">
              <a:extLst>
                <a:ext uri="{FF2B5EF4-FFF2-40B4-BE49-F238E27FC236}">
                  <a16:creationId xmlns:a16="http://schemas.microsoft.com/office/drawing/2014/main" id="{A1A1A3ED-518B-48F4-AB1E-40219DCCCF53}"/>
                </a:ext>
              </a:extLst>
            </p:cNvPr>
            <p:cNvSpPr/>
            <p:nvPr/>
          </p:nvSpPr>
          <p:spPr>
            <a:xfrm>
              <a:off x="6314067" y="2803759"/>
              <a:ext cx="309550" cy="43525"/>
            </a:xfrm>
            <a:custGeom>
              <a:avLst/>
              <a:gdLst/>
              <a:ahLst/>
              <a:cxnLst/>
              <a:rect l="l" t="t" r="r" b="b"/>
              <a:pathLst>
                <a:path w="12382" h="1741" extrusionOk="0">
                  <a:moveTo>
                    <a:pt x="12174" y="1"/>
                  </a:moveTo>
                  <a:cubicBezTo>
                    <a:pt x="11532" y="1"/>
                    <a:pt x="9131" y="608"/>
                    <a:pt x="6211" y="819"/>
                  </a:cubicBezTo>
                  <a:cubicBezTo>
                    <a:pt x="5297" y="890"/>
                    <a:pt x="4430" y="913"/>
                    <a:pt x="3650" y="913"/>
                  </a:cubicBezTo>
                  <a:cubicBezTo>
                    <a:pt x="2318" y="913"/>
                    <a:pt x="1241" y="847"/>
                    <a:pt x="615" y="847"/>
                  </a:cubicBezTo>
                  <a:cubicBezTo>
                    <a:pt x="248" y="847"/>
                    <a:pt x="37" y="870"/>
                    <a:pt x="21" y="941"/>
                  </a:cubicBezTo>
                  <a:cubicBezTo>
                    <a:pt x="0" y="1042"/>
                    <a:pt x="670" y="1306"/>
                    <a:pt x="1807" y="1489"/>
                  </a:cubicBezTo>
                  <a:cubicBezTo>
                    <a:pt x="2616" y="1636"/>
                    <a:pt x="3681" y="1740"/>
                    <a:pt x="4870" y="1740"/>
                  </a:cubicBezTo>
                  <a:cubicBezTo>
                    <a:pt x="5322" y="1740"/>
                    <a:pt x="5792" y="1725"/>
                    <a:pt x="6272" y="1692"/>
                  </a:cubicBezTo>
                  <a:cubicBezTo>
                    <a:pt x="8018" y="1570"/>
                    <a:pt x="9581" y="1225"/>
                    <a:pt x="10657" y="860"/>
                  </a:cubicBezTo>
                  <a:cubicBezTo>
                    <a:pt x="11753" y="494"/>
                    <a:pt x="12382" y="149"/>
                    <a:pt x="12341" y="48"/>
                  </a:cubicBezTo>
                  <a:cubicBezTo>
                    <a:pt x="12330" y="15"/>
                    <a:pt x="12273" y="1"/>
                    <a:pt x="121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1223;p63">
              <a:extLst>
                <a:ext uri="{FF2B5EF4-FFF2-40B4-BE49-F238E27FC236}">
                  <a16:creationId xmlns:a16="http://schemas.microsoft.com/office/drawing/2014/main" id="{42DEC95F-224C-762A-937B-19008485026D}"/>
                </a:ext>
              </a:extLst>
            </p:cNvPr>
            <p:cNvSpPr/>
            <p:nvPr/>
          </p:nvSpPr>
          <p:spPr>
            <a:xfrm>
              <a:off x="6036992" y="1546884"/>
              <a:ext cx="688625" cy="521400"/>
            </a:xfrm>
            <a:custGeom>
              <a:avLst/>
              <a:gdLst/>
              <a:ahLst/>
              <a:cxnLst/>
              <a:rect l="l" t="t" r="r" b="b"/>
              <a:pathLst>
                <a:path w="27545" h="20856" extrusionOk="0">
                  <a:moveTo>
                    <a:pt x="15526" y="1"/>
                  </a:moveTo>
                  <a:cubicBezTo>
                    <a:pt x="14195" y="1"/>
                    <a:pt x="12742" y="161"/>
                    <a:pt x="11165" y="512"/>
                  </a:cubicBezTo>
                  <a:cubicBezTo>
                    <a:pt x="11165" y="512"/>
                    <a:pt x="1" y="2583"/>
                    <a:pt x="143" y="12569"/>
                  </a:cubicBezTo>
                  <a:cubicBezTo>
                    <a:pt x="243" y="19600"/>
                    <a:pt x="4961" y="20856"/>
                    <a:pt x="8701" y="20856"/>
                  </a:cubicBezTo>
                  <a:cubicBezTo>
                    <a:pt x="10273" y="20856"/>
                    <a:pt x="11673" y="20634"/>
                    <a:pt x="12484" y="20526"/>
                  </a:cubicBezTo>
                  <a:cubicBezTo>
                    <a:pt x="13722" y="20384"/>
                    <a:pt x="16219" y="20018"/>
                    <a:pt x="18553" y="19694"/>
                  </a:cubicBezTo>
                  <a:cubicBezTo>
                    <a:pt x="23505" y="18963"/>
                    <a:pt x="27220" y="16547"/>
                    <a:pt x="27504" y="11554"/>
                  </a:cubicBezTo>
                  <a:cubicBezTo>
                    <a:pt x="27545" y="10966"/>
                    <a:pt x="27524" y="10377"/>
                    <a:pt x="27443" y="9788"/>
                  </a:cubicBezTo>
                  <a:cubicBezTo>
                    <a:pt x="26855" y="5292"/>
                    <a:pt x="23188" y="1"/>
                    <a:pt x="155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1224;p63">
              <a:extLst>
                <a:ext uri="{FF2B5EF4-FFF2-40B4-BE49-F238E27FC236}">
                  <a16:creationId xmlns:a16="http://schemas.microsoft.com/office/drawing/2014/main" id="{379E59BB-2F3C-CBB0-DF21-E4E34A98B284}"/>
                </a:ext>
              </a:extLst>
            </p:cNvPr>
            <p:cNvSpPr/>
            <p:nvPr/>
          </p:nvSpPr>
          <p:spPr>
            <a:xfrm>
              <a:off x="6171467" y="1673459"/>
              <a:ext cx="506975" cy="213950"/>
            </a:xfrm>
            <a:custGeom>
              <a:avLst/>
              <a:gdLst/>
              <a:ahLst/>
              <a:cxnLst/>
              <a:rect l="l" t="t" r="r" b="b"/>
              <a:pathLst>
                <a:path w="20279" h="8558" extrusionOk="0">
                  <a:moveTo>
                    <a:pt x="17247" y="0"/>
                  </a:moveTo>
                  <a:cubicBezTo>
                    <a:pt x="17062" y="0"/>
                    <a:pt x="16874" y="19"/>
                    <a:pt x="16685" y="57"/>
                  </a:cubicBezTo>
                  <a:lnTo>
                    <a:pt x="2436" y="3081"/>
                  </a:lnTo>
                  <a:cubicBezTo>
                    <a:pt x="955" y="3406"/>
                    <a:pt x="1" y="4867"/>
                    <a:pt x="305" y="6369"/>
                  </a:cubicBezTo>
                  <a:cubicBezTo>
                    <a:pt x="589" y="7665"/>
                    <a:pt x="1742" y="8557"/>
                    <a:pt x="3032" y="8557"/>
                  </a:cubicBezTo>
                  <a:cubicBezTo>
                    <a:pt x="3217" y="8557"/>
                    <a:pt x="3405" y="8539"/>
                    <a:pt x="3593" y="8501"/>
                  </a:cubicBezTo>
                  <a:lnTo>
                    <a:pt x="17842" y="5476"/>
                  </a:lnTo>
                  <a:cubicBezTo>
                    <a:pt x="19324" y="5152"/>
                    <a:pt x="20278" y="3690"/>
                    <a:pt x="19974" y="2188"/>
                  </a:cubicBezTo>
                  <a:cubicBezTo>
                    <a:pt x="19690" y="892"/>
                    <a:pt x="18536" y="0"/>
                    <a:pt x="172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1225;p63">
              <a:extLst>
                <a:ext uri="{FF2B5EF4-FFF2-40B4-BE49-F238E27FC236}">
                  <a16:creationId xmlns:a16="http://schemas.microsoft.com/office/drawing/2014/main" id="{646CD53F-33EC-85EC-C570-1FE2C4B3773C}"/>
                </a:ext>
              </a:extLst>
            </p:cNvPr>
            <p:cNvSpPr/>
            <p:nvPr/>
          </p:nvSpPr>
          <p:spPr>
            <a:xfrm>
              <a:off x="6287167" y="1788534"/>
              <a:ext cx="44175" cy="44675"/>
            </a:xfrm>
            <a:custGeom>
              <a:avLst/>
              <a:gdLst/>
              <a:ahLst/>
              <a:cxnLst/>
              <a:rect l="l" t="t" r="r" b="b"/>
              <a:pathLst>
                <a:path w="1767" h="1787" extrusionOk="0">
                  <a:moveTo>
                    <a:pt x="894" y="1"/>
                  </a:moveTo>
                  <a:cubicBezTo>
                    <a:pt x="386" y="1"/>
                    <a:pt x="1" y="406"/>
                    <a:pt x="1" y="894"/>
                  </a:cubicBezTo>
                  <a:cubicBezTo>
                    <a:pt x="1" y="1381"/>
                    <a:pt x="386" y="1787"/>
                    <a:pt x="894" y="1787"/>
                  </a:cubicBezTo>
                  <a:cubicBezTo>
                    <a:pt x="1381" y="1787"/>
                    <a:pt x="1766" y="1381"/>
                    <a:pt x="1766" y="894"/>
                  </a:cubicBezTo>
                  <a:cubicBezTo>
                    <a:pt x="1766" y="406"/>
                    <a:pt x="1381" y="1"/>
                    <a:pt x="8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1226;p63">
              <a:extLst>
                <a:ext uri="{FF2B5EF4-FFF2-40B4-BE49-F238E27FC236}">
                  <a16:creationId xmlns:a16="http://schemas.microsoft.com/office/drawing/2014/main" id="{37277552-9A51-D995-2F08-52D44FE3704C}"/>
                </a:ext>
              </a:extLst>
            </p:cNvPr>
            <p:cNvSpPr/>
            <p:nvPr/>
          </p:nvSpPr>
          <p:spPr>
            <a:xfrm>
              <a:off x="6535817" y="1735759"/>
              <a:ext cx="44675" cy="44175"/>
            </a:xfrm>
            <a:custGeom>
              <a:avLst/>
              <a:gdLst/>
              <a:ahLst/>
              <a:cxnLst/>
              <a:rect l="l" t="t" r="r" b="b"/>
              <a:pathLst>
                <a:path w="1787" h="1767" extrusionOk="0">
                  <a:moveTo>
                    <a:pt x="894" y="1"/>
                  </a:moveTo>
                  <a:cubicBezTo>
                    <a:pt x="406" y="1"/>
                    <a:pt x="0" y="407"/>
                    <a:pt x="0" y="894"/>
                  </a:cubicBezTo>
                  <a:cubicBezTo>
                    <a:pt x="0" y="1381"/>
                    <a:pt x="406" y="1766"/>
                    <a:pt x="894" y="1766"/>
                  </a:cubicBezTo>
                  <a:cubicBezTo>
                    <a:pt x="1381" y="1766"/>
                    <a:pt x="1787" y="1381"/>
                    <a:pt x="1787" y="894"/>
                  </a:cubicBezTo>
                  <a:cubicBezTo>
                    <a:pt x="1787" y="407"/>
                    <a:pt x="1381" y="1"/>
                    <a:pt x="8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1227;p63">
              <a:extLst>
                <a:ext uri="{FF2B5EF4-FFF2-40B4-BE49-F238E27FC236}">
                  <a16:creationId xmlns:a16="http://schemas.microsoft.com/office/drawing/2014/main" id="{8701199E-896B-BE9C-554C-9A13D09B3374}"/>
                </a:ext>
              </a:extLst>
            </p:cNvPr>
            <p:cNvSpPr/>
            <p:nvPr/>
          </p:nvSpPr>
          <p:spPr>
            <a:xfrm>
              <a:off x="6299342" y="1563234"/>
              <a:ext cx="125875" cy="128400"/>
            </a:xfrm>
            <a:custGeom>
              <a:avLst/>
              <a:gdLst/>
              <a:ahLst/>
              <a:cxnLst/>
              <a:rect l="l" t="t" r="r" b="b"/>
              <a:pathLst>
                <a:path w="5035" h="5136" extrusionOk="0">
                  <a:moveTo>
                    <a:pt x="305" y="0"/>
                  </a:moveTo>
                  <a:cubicBezTo>
                    <a:pt x="102" y="0"/>
                    <a:pt x="1" y="0"/>
                    <a:pt x="1" y="21"/>
                  </a:cubicBezTo>
                  <a:cubicBezTo>
                    <a:pt x="1" y="41"/>
                    <a:pt x="427" y="41"/>
                    <a:pt x="1076" y="285"/>
                  </a:cubicBezTo>
                  <a:cubicBezTo>
                    <a:pt x="1706" y="508"/>
                    <a:pt x="2518" y="1056"/>
                    <a:pt x="3167" y="1847"/>
                  </a:cubicBezTo>
                  <a:cubicBezTo>
                    <a:pt x="3817" y="2659"/>
                    <a:pt x="4263" y="3492"/>
                    <a:pt x="4547" y="4121"/>
                  </a:cubicBezTo>
                  <a:cubicBezTo>
                    <a:pt x="4832" y="4750"/>
                    <a:pt x="4994" y="5136"/>
                    <a:pt x="5014" y="5136"/>
                  </a:cubicBezTo>
                  <a:cubicBezTo>
                    <a:pt x="5035" y="5136"/>
                    <a:pt x="5014" y="5034"/>
                    <a:pt x="4953" y="4852"/>
                  </a:cubicBezTo>
                  <a:cubicBezTo>
                    <a:pt x="4892" y="4669"/>
                    <a:pt x="4791" y="4405"/>
                    <a:pt x="4669" y="4080"/>
                  </a:cubicBezTo>
                  <a:cubicBezTo>
                    <a:pt x="4405" y="3431"/>
                    <a:pt x="3979" y="2558"/>
                    <a:pt x="3289" y="1746"/>
                  </a:cubicBezTo>
                  <a:cubicBezTo>
                    <a:pt x="2619" y="914"/>
                    <a:pt x="1787" y="366"/>
                    <a:pt x="1117" y="163"/>
                  </a:cubicBezTo>
                  <a:cubicBezTo>
                    <a:pt x="772" y="61"/>
                    <a:pt x="488" y="21"/>
                    <a:pt x="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1228;p63">
              <a:extLst>
                <a:ext uri="{FF2B5EF4-FFF2-40B4-BE49-F238E27FC236}">
                  <a16:creationId xmlns:a16="http://schemas.microsoft.com/office/drawing/2014/main" id="{10FDCFE0-8F2C-4CAF-B4A2-183CD6B7CBFE}"/>
                </a:ext>
              </a:extLst>
            </p:cNvPr>
            <p:cNvSpPr/>
            <p:nvPr/>
          </p:nvSpPr>
          <p:spPr>
            <a:xfrm>
              <a:off x="6433317" y="1864659"/>
              <a:ext cx="49750" cy="183800"/>
            </a:xfrm>
            <a:custGeom>
              <a:avLst/>
              <a:gdLst/>
              <a:ahLst/>
              <a:cxnLst/>
              <a:rect l="l" t="t" r="r" b="b"/>
              <a:pathLst>
                <a:path w="1990" h="7352" extrusionOk="0">
                  <a:moveTo>
                    <a:pt x="1523" y="0"/>
                  </a:moveTo>
                  <a:lnTo>
                    <a:pt x="1523" y="0"/>
                  </a:lnTo>
                  <a:cubicBezTo>
                    <a:pt x="1482" y="0"/>
                    <a:pt x="1563" y="447"/>
                    <a:pt x="1665" y="1137"/>
                  </a:cubicBezTo>
                  <a:cubicBezTo>
                    <a:pt x="1786" y="1847"/>
                    <a:pt x="1807" y="2822"/>
                    <a:pt x="1685" y="3897"/>
                  </a:cubicBezTo>
                  <a:cubicBezTo>
                    <a:pt x="1543" y="4953"/>
                    <a:pt x="1096" y="5846"/>
                    <a:pt x="711" y="6435"/>
                  </a:cubicBezTo>
                  <a:cubicBezTo>
                    <a:pt x="325" y="7023"/>
                    <a:pt x="0" y="7328"/>
                    <a:pt x="21" y="7348"/>
                  </a:cubicBezTo>
                  <a:cubicBezTo>
                    <a:pt x="21" y="7350"/>
                    <a:pt x="22" y="7351"/>
                    <a:pt x="24" y="7351"/>
                  </a:cubicBezTo>
                  <a:cubicBezTo>
                    <a:pt x="42" y="7351"/>
                    <a:pt x="137" y="7274"/>
                    <a:pt x="264" y="7165"/>
                  </a:cubicBezTo>
                  <a:cubicBezTo>
                    <a:pt x="406" y="7023"/>
                    <a:pt x="609" y="6800"/>
                    <a:pt x="812" y="6516"/>
                  </a:cubicBezTo>
                  <a:cubicBezTo>
                    <a:pt x="1238" y="5927"/>
                    <a:pt x="1705" y="5014"/>
                    <a:pt x="1868" y="3918"/>
                  </a:cubicBezTo>
                  <a:cubicBezTo>
                    <a:pt x="1989" y="2822"/>
                    <a:pt x="1929" y="1827"/>
                    <a:pt x="1786" y="1117"/>
                  </a:cubicBezTo>
                  <a:cubicBezTo>
                    <a:pt x="1726" y="771"/>
                    <a:pt x="1665" y="487"/>
                    <a:pt x="1604" y="284"/>
                  </a:cubicBezTo>
                  <a:cubicBezTo>
                    <a:pt x="1563" y="102"/>
                    <a:pt x="1523" y="0"/>
                    <a:pt x="15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1229;p63">
              <a:extLst>
                <a:ext uri="{FF2B5EF4-FFF2-40B4-BE49-F238E27FC236}">
                  <a16:creationId xmlns:a16="http://schemas.microsoft.com/office/drawing/2014/main" id="{0E92858D-BD10-5C18-D798-2EA2AD665AC9}"/>
                </a:ext>
              </a:extLst>
            </p:cNvPr>
            <p:cNvSpPr/>
            <p:nvPr/>
          </p:nvSpPr>
          <p:spPr>
            <a:xfrm>
              <a:off x="6174517" y="1906284"/>
              <a:ext cx="518625" cy="162900"/>
            </a:xfrm>
            <a:custGeom>
              <a:avLst/>
              <a:gdLst/>
              <a:ahLst/>
              <a:cxnLst/>
              <a:rect l="l" t="t" r="r" b="b"/>
              <a:pathLst>
                <a:path w="20745" h="6516" extrusionOk="0">
                  <a:moveTo>
                    <a:pt x="15644" y="0"/>
                  </a:moveTo>
                  <a:cubicBezTo>
                    <a:pt x="14369" y="0"/>
                    <a:pt x="13088" y="158"/>
                    <a:pt x="11834" y="345"/>
                  </a:cubicBezTo>
                  <a:cubicBezTo>
                    <a:pt x="8323" y="872"/>
                    <a:pt x="4750" y="1705"/>
                    <a:pt x="1929" y="3816"/>
                  </a:cubicBezTo>
                  <a:cubicBezTo>
                    <a:pt x="1117" y="4404"/>
                    <a:pt x="366" y="5135"/>
                    <a:pt x="1" y="6069"/>
                  </a:cubicBezTo>
                  <a:cubicBezTo>
                    <a:pt x="1" y="6069"/>
                    <a:pt x="1104" y="6516"/>
                    <a:pt x="3311" y="6516"/>
                  </a:cubicBezTo>
                  <a:cubicBezTo>
                    <a:pt x="3679" y="6516"/>
                    <a:pt x="4077" y="6504"/>
                    <a:pt x="4507" y="6475"/>
                  </a:cubicBezTo>
                  <a:cubicBezTo>
                    <a:pt x="7490" y="6292"/>
                    <a:pt x="13681" y="5216"/>
                    <a:pt x="13681" y="5216"/>
                  </a:cubicBezTo>
                  <a:cubicBezTo>
                    <a:pt x="13681" y="5216"/>
                    <a:pt x="16848" y="4668"/>
                    <a:pt x="18634" y="3328"/>
                  </a:cubicBezTo>
                  <a:cubicBezTo>
                    <a:pt x="20420" y="2009"/>
                    <a:pt x="20745" y="1360"/>
                    <a:pt x="20745" y="1360"/>
                  </a:cubicBezTo>
                  <a:cubicBezTo>
                    <a:pt x="19466" y="507"/>
                    <a:pt x="17923" y="121"/>
                    <a:pt x="16401" y="20"/>
                  </a:cubicBezTo>
                  <a:cubicBezTo>
                    <a:pt x="16149" y="6"/>
                    <a:pt x="15897" y="0"/>
                    <a:pt x="156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1230;p63">
              <a:extLst>
                <a:ext uri="{FF2B5EF4-FFF2-40B4-BE49-F238E27FC236}">
                  <a16:creationId xmlns:a16="http://schemas.microsoft.com/office/drawing/2014/main" id="{7245F4F5-38D0-477C-B5AC-8189E5F5A903}"/>
                </a:ext>
              </a:extLst>
            </p:cNvPr>
            <p:cNvSpPr/>
            <p:nvPr/>
          </p:nvSpPr>
          <p:spPr>
            <a:xfrm>
              <a:off x="6149142" y="1654409"/>
              <a:ext cx="548075" cy="258500"/>
            </a:xfrm>
            <a:custGeom>
              <a:avLst/>
              <a:gdLst/>
              <a:ahLst/>
              <a:cxnLst/>
              <a:rect l="l" t="t" r="r" b="b"/>
              <a:pathLst>
                <a:path w="21923" h="10340" extrusionOk="0">
                  <a:moveTo>
                    <a:pt x="17547" y="1"/>
                  </a:moveTo>
                  <a:cubicBezTo>
                    <a:pt x="17335" y="1"/>
                    <a:pt x="17115" y="10"/>
                    <a:pt x="16888" y="27"/>
                  </a:cubicBezTo>
                  <a:cubicBezTo>
                    <a:pt x="16361" y="48"/>
                    <a:pt x="15812" y="129"/>
                    <a:pt x="15224" y="251"/>
                  </a:cubicBezTo>
                  <a:cubicBezTo>
                    <a:pt x="14067" y="474"/>
                    <a:pt x="12849" y="859"/>
                    <a:pt x="11489" y="1144"/>
                  </a:cubicBezTo>
                  <a:cubicBezTo>
                    <a:pt x="10149" y="1468"/>
                    <a:pt x="8708" y="1793"/>
                    <a:pt x="7206" y="2159"/>
                  </a:cubicBezTo>
                  <a:cubicBezTo>
                    <a:pt x="6435" y="2321"/>
                    <a:pt x="5664" y="2504"/>
                    <a:pt x="4872" y="2686"/>
                  </a:cubicBezTo>
                  <a:cubicBezTo>
                    <a:pt x="4486" y="2788"/>
                    <a:pt x="4080" y="2889"/>
                    <a:pt x="3674" y="2970"/>
                  </a:cubicBezTo>
                  <a:cubicBezTo>
                    <a:pt x="3269" y="3072"/>
                    <a:pt x="2863" y="3153"/>
                    <a:pt x="2457" y="3336"/>
                  </a:cubicBezTo>
                  <a:cubicBezTo>
                    <a:pt x="1665" y="3681"/>
                    <a:pt x="975" y="4290"/>
                    <a:pt x="549" y="5081"/>
                  </a:cubicBezTo>
                  <a:cubicBezTo>
                    <a:pt x="122" y="5853"/>
                    <a:pt x="1" y="6827"/>
                    <a:pt x="244" y="7720"/>
                  </a:cubicBezTo>
                  <a:cubicBezTo>
                    <a:pt x="488" y="8593"/>
                    <a:pt x="1056" y="9384"/>
                    <a:pt x="1807" y="9851"/>
                  </a:cubicBezTo>
                  <a:cubicBezTo>
                    <a:pt x="2379" y="10213"/>
                    <a:pt x="3041" y="10339"/>
                    <a:pt x="3692" y="10339"/>
                  </a:cubicBezTo>
                  <a:cubicBezTo>
                    <a:pt x="3919" y="10339"/>
                    <a:pt x="4144" y="10324"/>
                    <a:pt x="4365" y="10298"/>
                  </a:cubicBezTo>
                  <a:cubicBezTo>
                    <a:pt x="5197" y="10176"/>
                    <a:pt x="6009" y="9973"/>
                    <a:pt x="6800" y="9811"/>
                  </a:cubicBezTo>
                  <a:cubicBezTo>
                    <a:pt x="7592" y="9628"/>
                    <a:pt x="8384" y="9466"/>
                    <a:pt x="9135" y="9303"/>
                  </a:cubicBezTo>
                  <a:cubicBezTo>
                    <a:pt x="12159" y="8633"/>
                    <a:pt x="14899" y="8045"/>
                    <a:pt x="17193" y="7537"/>
                  </a:cubicBezTo>
                  <a:cubicBezTo>
                    <a:pt x="18350" y="7294"/>
                    <a:pt x="19385" y="7030"/>
                    <a:pt x="20197" y="6523"/>
                  </a:cubicBezTo>
                  <a:cubicBezTo>
                    <a:pt x="21009" y="6035"/>
                    <a:pt x="21516" y="5325"/>
                    <a:pt x="21719" y="4696"/>
                  </a:cubicBezTo>
                  <a:cubicBezTo>
                    <a:pt x="21922" y="4066"/>
                    <a:pt x="21902" y="3518"/>
                    <a:pt x="21841" y="3194"/>
                  </a:cubicBezTo>
                  <a:cubicBezTo>
                    <a:pt x="21800" y="2849"/>
                    <a:pt x="21719" y="2666"/>
                    <a:pt x="21719" y="2666"/>
                  </a:cubicBezTo>
                  <a:lnTo>
                    <a:pt x="21719" y="2666"/>
                  </a:lnTo>
                  <a:cubicBezTo>
                    <a:pt x="21719" y="2686"/>
                    <a:pt x="21780" y="2849"/>
                    <a:pt x="21821" y="3194"/>
                  </a:cubicBezTo>
                  <a:cubicBezTo>
                    <a:pt x="21861" y="3539"/>
                    <a:pt x="21861" y="4046"/>
                    <a:pt x="21658" y="4675"/>
                  </a:cubicBezTo>
                  <a:cubicBezTo>
                    <a:pt x="21435" y="5284"/>
                    <a:pt x="20948" y="5974"/>
                    <a:pt x="20156" y="6441"/>
                  </a:cubicBezTo>
                  <a:cubicBezTo>
                    <a:pt x="19365" y="6908"/>
                    <a:pt x="18309" y="7172"/>
                    <a:pt x="17172" y="7416"/>
                  </a:cubicBezTo>
                  <a:cubicBezTo>
                    <a:pt x="14879" y="7903"/>
                    <a:pt x="12139" y="8491"/>
                    <a:pt x="9094" y="9141"/>
                  </a:cubicBezTo>
                  <a:cubicBezTo>
                    <a:pt x="8343" y="9303"/>
                    <a:pt x="7572" y="9466"/>
                    <a:pt x="6760" y="9648"/>
                  </a:cubicBezTo>
                  <a:cubicBezTo>
                    <a:pt x="5968" y="9811"/>
                    <a:pt x="5156" y="10014"/>
                    <a:pt x="4344" y="10115"/>
                  </a:cubicBezTo>
                  <a:cubicBezTo>
                    <a:pt x="4119" y="10148"/>
                    <a:pt x="3891" y="10166"/>
                    <a:pt x="3663" y="10166"/>
                  </a:cubicBezTo>
                  <a:cubicBezTo>
                    <a:pt x="3050" y="10166"/>
                    <a:pt x="2442" y="10035"/>
                    <a:pt x="1909" y="9709"/>
                  </a:cubicBezTo>
                  <a:cubicBezTo>
                    <a:pt x="1178" y="9263"/>
                    <a:pt x="630" y="8512"/>
                    <a:pt x="407" y="7659"/>
                  </a:cubicBezTo>
                  <a:cubicBezTo>
                    <a:pt x="183" y="6827"/>
                    <a:pt x="305" y="5914"/>
                    <a:pt x="711" y="5163"/>
                  </a:cubicBezTo>
                  <a:cubicBezTo>
                    <a:pt x="1097" y="4412"/>
                    <a:pt x="1767" y="3823"/>
                    <a:pt x="2518" y="3478"/>
                  </a:cubicBezTo>
                  <a:cubicBezTo>
                    <a:pt x="2903" y="3315"/>
                    <a:pt x="3309" y="3234"/>
                    <a:pt x="3715" y="3133"/>
                  </a:cubicBezTo>
                  <a:cubicBezTo>
                    <a:pt x="4121" y="3052"/>
                    <a:pt x="4527" y="2950"/>
                    <a:pt x="4913" y="2869"/>
                  </a:cubicBezTo>
                  <a:cubicBezTo>
                    <a:pt x="5704" y="2666"/>
                    <a:pt x="6476" y="2483"/>
                    <a:pt x="7247" y="2301"/>
                  </a:cubicBezTo>
                  <a:cubicBezTo>
                    <a:pt x="8749" y="1956"/>
                    <a:pt x="10190" y="1610"/>
                    <a:pt x="11530" y="1286"/>
                  </a:cubicBezTo>
                  <a:cubicBezTo>
                    <a:pt x="12869" y="1002"/>
                    <a:pt x="14107" y="616"/>
                    <a:pt x="15264" y="372"/>
                  </a:cubicBezTo>
                  <a:cubicBezTo>
                    <a:pt x="15833" y="251"/>
                    <a:pt x="16381" y="169"/>
                    <a:pt x="16909" y="129"/>
                  </a:cubicBezTo>
                  <a:cubicBezTo>
                    <a:pt x="17095" y="114"/>
                    <a:pt x="17277" y="108"/>
                    <a:pt x="17455" y="108"/>
                  </a:cubicBezTo>
                  <a:cubicBezTo>
                    <a:pt x="17779" y="108"/>
                    <a:pt x="18089" y="130"/>
                    <a:pt x="18390" y="169"/>
                  </a:cubicBezTo>
                  <a:cubicBezTo>
                    <a:pt x="19304" y="311"/>
                    <a:pt x="20055" y="657"/>
                    <a:pt x="20562" y="1042"/>
                  </a:cubicBezTo>
                  <a:cubicBezTo>
                    <a:pt x="21070" y="1448"/>
                    <a:pt x="21354" y="1895"/>
                    <a:pt x="21516" y="2199"/>
                  </a:cubicBezTo>
                  <a:cubicBezTo>
                    <a:pt x="21651" y="2488"/>
                    <a:pt x="21713" y="2667"/>
                    <a:pt x="21719" y="2667"/>
                  </a:cubicBezTo>
                  <a:cubicBezTo>
                    <a:pt x="21719" y="2667"/>
                    <a:pt x="21719" y="2667"/>
                    <a:pt x="21719" y="2666"/>
                  </a:cubicBezTo>
                  <a:cubicBezTo>
                    <a:pt x="21719" y="2666"/>
                    <a:pt x="21719" y="2625"/>
                    <a:pt x="21678" y="2544"/>
                  </a:cubicBezTo>
                  <a:cubicBezTo>
                    <a:pt x="21658" y="2463"/>
                    <a:pt x="21618" y="2341"/>
                    <a:pt x="21536" y="2179"/>
                  </a:cubicBezTo>
                  <a:cubicBezTo>
                    <a:pt x="21394" y="1854"/>
                    <a:pt x="21110" y="1408"/>
                    <a:pt x="20603" y="1002"/>
                  </a:cubicBezTo>
                  <a:cubicBezTo>
                    <a:pt x="20075" y="596"/>
                    <a:pt x="19324" y="210"/>
                    <a:pt x="18390" y="68"/>
                  </a:cubicBezTo>
                  <a:cubicBezTo>
                    <a:pt x="18129" y="20"/>
                    <a:pt x="17846" y="1"/>
                    <a:pt x="175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1231;p63">
              <a:extLst>
                <a:ext uri="{FF2B5EF4-FFF2-40B4-BE49-F238E27FC236}">
                  <a16:creationId xmlns:a16="http://schemas.microsoft.com/office/drawing/2014/main" id="{A2656613-632E-17DB-FC7D-2C5BF8D18E8A}"/>
                </a:ext>
              </a:extLst>
            </p:cNvPr>
            <p:cNvSpPr/>
            <p:nvPr/>
          </p:nvSpPr>
          <p:spPr>
            <a:xfrm>
              <a:off x="6044117" y="1848784"/>
              <a:ext cx="110125" cy="54000"/>
            </a:xfrm>
            <a:custGeom>
              <a:avLst/>
              <a:gdLst/>
              <a:ahLst/>
              <a:cxnLst/>
              <a:rect l="l" t="t" r="r" b="b"/>
              <a:pathLst>
                <a:path w="4405" h="2160" extrusionOk="0">
                  <a:moveTo>
                    <a:pt x="4364" y="1"/>
                  </a:moveTo>
                  <a:cubicBezTo>
                    <a:pt x="4294" y="1"/>
                    <a:pt x="4048" y="46"/>
                    <a:pt x="3674" y="148"/>
                  </a:cubicBezTo>
                  <a:cubicBezTo>
                    <a:pt x="3248" y="250"/>
                    <a:pt x="2659" y="473"/>
                    <a:pt x="2050" y="757"/>
                  </a:cubicBezTo>
                  <a:cubicBezTo>
                    <a:pt x="1441" y="1061"/>
                    <a:pt x="913" y="1406"/>
                    <a:pt x="568" y="1670"/>
                  </a:cubicBezTo>
                  <a:cubicBezTo>
                    <a:pt x="203" y="1934"/>
                    <a:pt x="0" y="2137"/>
                    <a:pt x="20" y="2157"/>
                  </a:cubicBezTo>
                  <a:cubicBezTo>
                    <a:pt x="21" y="2159"/>
                    <a:pt x="22" y="2159"/>
                    <a:pt x="24" y="2159"/>
                  </a:cubicBezTo>
                  <a:cubicBezTo>
                    <a:pt x="90" y="2159"/>
                    <a:pt x="948" y="1491"/>
                    <a:pt x="2131" y="919"/>
                  </a:cubicBezTo>
                  <a:cubicBezTo>
                    <a:pt x="3329" y="331"/>
                    <a:pt x="4405" y="47"/>
                    <a:pt x="4384" y="6"/>
                  </a:cubicBezTo>
                  <a:cubicBezTo>
                    <a:pt x="4384" y="3"/>
                    <a:pt x="4377" y="1"/>
                    <a:pt x="43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1232;p63">
              <a:extLst>
                <a:ext uri="{FF2B5EF4-FFF2-40B4-BE49-F238E27FC236}">
                  <a16:creationId xmlns:a16="http://schemas.microsoft.com/office/drawing/2014/main" id="{D84F6B39-56F5-1D6B-0178-9A7C454E4373}"/>
                </a:ext>
              </a:extLst>
            </p:cNvPr>
            <p:cNvSpPr/>
            <p:nvPr/>
          </p:nvSpPr>
          <p:spPr>
            <a:xfrm>
              <a:off x="6332342" y="1594084"/>
              <a:ext cx="7625" cy="7000"/>
            </a:xfrm>
            <a:custGeom>
              <a:avLst/>
              <a:gdLst/>
              <a:ahLst/>
              <a:cxnLst/>
              <a:rect l="l" t="t" r="r" b="b"/>
              <a:pathLst>
                <a:path w="305" h="280" extrusionOk="0">
                  <a:moveTo>
                    <a:pt x="155" y="1"/>
                  </a:moveTo>
                  <a:cubicBezTo>
                    <a:pt x="129" y="1"/>
                    <a:pt x="104" y="8"/>
                    <a:pt x="81" y="25"/>
                  </a:cubicBezTo>
                  <a:cubicBezTo>
                    <a:pt x="0" y="86"/>
                    <a:pt x="20" y="228"/>
                    <a:pt x="102" y="268"/>
                  </a:cubicBezTo>
                  <a:cubicBezTo>
                    <a:pt x="120" y="276"/>
                    <a:pt x="138" y="279"/>
                    <a:pt x="156" y="279"/>
                  </a:cubicBezTo>
                  <a:cubicBezTo>
                    <a:pt x="236" y="279"/>
                    <a:pt x="305" y="210"/>
                    <a:pt x="305" y="126"/>
                  </a:cubicBezTo>
                  <a:cubicBezTo>
                    <a:pt x="290" y="53"/>
                    <a:pt x="222"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1233;p63">
              <a:extLst>
                <a:ext uri="{FF2B5EF4-FFF2-40B4-BE49-F238E27FC236}">
                  <a16:creationId xmlns:a16="http://schemas.microsoft.com/office/drawing/2014/main" id="{869FA611-F57D-770D-B260-F8E0132A4173}"/>
                </a:ext>
              </a:extLst>
            </p:cNvPr>
            <p:cNvSpPr/>
            <p:nvPr/>
          </p:nvSpPr>
          <p:spPr>
            <a:xfrm>
              <a:off x="6376467" y="1658809"/>
              <a:ext cx="8100" cy="7025"/>
            </a:xfrm>
            <a:custGeom>
              <a:avLst/>
              <a:gdLst/>
              <a:ahLst/>
              <a:cxnLst/>
              <a:rect l="l" t="t" r="r" b="b"/>
              <a:pathLst>
                <a:path w="324" h="281" extrusionOk="0">
                  <a:moveTo>
                    <a:pt x="141" y="1"/>
                  </a:moveTo>
                  <a:cubicBezTo>
                    <a:pt x="120" y="1"/>
                    <a:pt x="99" y="5"/>
                    <a:pt x="82" y="14"/>
                  </a:cubicBezTo>
                  <a:lnTo>
                    <a:pt x="82" y="34"/>
                  </a:lnTo>
                  <a:cubicBezTo>
                    <a:pt x="1" y="95"/>
                    <a:pt x="21" y="237"/>
                    <a:pt x="102" y="278"/>
                  </a:cubicBezTo>
                  <a:cubicBezTo>
                    <a:pt x="113" y="280"/>
                    <a:pt x="124" y="281"/>
                    <a:pt x="135" y="281"/>
                  </a:cubicBezTo>
                  <a:cubicBezTo>
                    <a:pt x="228" y="281"/>
                    <a:pt x="324" y="208"/>
                    <a:pt x="305" y="135"/>
                  </a:cubicBezTo>
                  <a:cubicBezTo>
                    <a:pt x="305" y="56"/>
                    <a:pt x="218" y="1"/>
                    <a:pt x="1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1234;p63">
              <a:extLst>
                <a:ext uri="{FF2B5EF4-FFF2-40B4-BE49-F238E27FC236}">
                  <a16:creationId xmlns:a16="http://schemas.microsoft.com/office/drawing/2014/main" id="{070812BB-4721-25E4-B625-AB86D4F6C083}"/>
                </a:ext>
              </a:extLst>
            </p:cNvPr>
            <p:cNvSpPr/>
            <p:nvPr/>
          </p:nvSpPr>
          <p:spPr>
            <a:xfrm>
              <a:off x="6108542" y="1839759"/>
              <a:ext cx="8050" cy="6925"/>
            </a:xfrm>
            <a:custGeom>
              <a:avLst/>
              <a:gdLst/>
              <a:ahLst/>
              <a:cxnLst/>
              <a:rect l="l" t="t" r="r" b="b"/>
              <a:pathLst>
                <a:path w="322" h="277" extrusionOk="0">
                  <a:moveTo>
                    <a:pt x="167" y="1"/>
                  </a:moveTo>
                  <a:cubicBezTo>
                    <a:pt x="144" y="1"/>
                    <a:pt x="122" y="7"/>
                    <a:pt x="102" y="22"/>
                  </a:cubicBezTo>
                  <a:lnTo>
                    <a:pt x="82" y="22"/>
                  </a:lnTo>
                  <a:cubicBezTo>
                    <a:pt x="1" y="83"/>
                    <a:pt x="21" y="225"/>
                    <a:pt x="123" y="265"/>
                  </a:cubicBezTo>
                  <a:cubicBezTo>
                    <a:pt x="137" y="273"/>
                    <a:pt x="153" y="276"/>
                    <a:pt x="169" y="276"/>
                  </a:cubicBezTo>
                  <a:cubicBezTo>
                    <a:pt x="243" y="276"/>
                    <a:pt x="322" y="207"/>
                    <a:pt x="305" y="123"/>
                  </a:cubicBezTo>
                  <a:cubicBezTo>
                    <a:pt x="305" y="62"/>
                    <a:pt x="236" y="1"/>
                    <a:pt x="1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1235;p63">
              <a:extLst>
                <a:ext uri="{FF2B5EF4-FFF2-40B4-BE49-F238E27FC236}">
                  <a16:creationId xmlns:a16="http://schemas.microsoft.com/office/drawing/2014/main" id="{ADB7D8D6-F46B-C2E6-5819-F9FBEDF62BAA}"/>
                </a:ext>
              </a:extLst>
            </p:cNvPr>
            <p:cNvSpPr/>
            <p:nvPr/>
          </p:nvSpPr>
          <p:spPr>
            <a:xfrm>
              <a:off x="6053242" y="1869409"/>
              <a:ext cx="8050" cy="7200"/>
            </a:xfrm>
            <a:custGeom>
              <a:avLst/>
              <a:gdLst/>
              <a:ahLst/>
              <a:cxnLst/>
              <a:rect l="l" t="t" r="r" b="b"/>
              <a:pathLst>
                <a:path w="322" h="288" extrusionOk="0">
                  <a:moveTo>
                    <a:pt x="158" y="0"/>
                  </a:moveTo>
                  <a:cubicBezTo>
                    <a:pt x="138" y="0"/>
                    <a:pt x="119" y="4"/>
                    <a:pt x="102" y="13"/>
                  </a:cubicBezTo>
                  <a:lnTo>
                    <a:pt x="82" y="33"/>
                  </a:lnTo>
                  <a:cubicBezTo>
                    <a:pt x="0" y="94"/>
                    <a:pt x="21" y="236"/>
                    <a:pt x="122" y="277"/>
                  </a:cubicBezTo>
                  <a:cubicBezTo>
                    <a:pt x="137" y="284"/>
                    <a:pt x="153" y="288"/>
                    <a:pt x="169" y="288"/>
                  </a:cubicBezTo>
                  <a:cubicBezTo>
                    <a:pt x="243" y="288"/>
                    <a:pt x="321" y="218"/>
                    <a:pt x="305" y="135"/>
                  </a:cubicBezTo>
                  <a:cubicBezTo>
                    <a:pt x="305" y="55"/>
                    <a:pt x="230" y="0"/>
                    <a:pt x="1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1236;p63">
              <a:extLst>
                <a:ext uri="{FF2B5EF4-FFF2-40B4-BE49-F238E27FC236}">
                  <a16:creationId xmlns:a16="http://schemas.microsoft.com/office/drawing/2014/main" id="{AD84D378-E45B-77CD-F58E-200DA25DCB7C}"/>
                </a:ext>
              </a:extLst>
            </p:cNvPr>
            <p:cNvSpPr/>
            <p:nvPr/>
          </p:nvSpPr>
          <p:spPr>
            <a:xfrm>
              <a:off x="6065917" y="1562409"/>
              <a:ext cx="326325" cy="279950"/>
            </a:xfrm>
            <a:custGeom>
              <a:avLst/>
              <a:gdLst/>
              <a:ahLst/>
              <a:cxnLst/>
              <a:rect l="l" t="t" r="r" b="b"/>
              <a:pathLst>
                <a:path w="13053" h="11198" extrusionOk="0">
                  <a:moveTo>
                    <a:pt x="12774" y="1"/>
                  </a:moveTo>
                  <a:cubicBezTo>
                    <a:pt x="12363" y="1"/>
                    <a:pt x="11484" y="117"/>
                    <a:pt x="10292" y="378"/>
                  </a:cubicBezTo>
                  <a:cubicBezTo>
                    <a:pt x="9460" y="561"/>
                    <a:pt x="8485" y="825"/>
                    <a:pt x="7430" y="1231"/>
                  </a:cubicBezTo>
                  <a:cubicBezTo>
                    <a:pt x="6374" y="1637"/>
                    <a:pt x="5238" y="2205"/>
                    <a:pt x="4162" y="2977"/>
                  </a:cubicBezTo>
                  <a:cubicBezTo>
                    <a:pt x="3086" y="3768"/>
                    <a:pt x="2193" y="4702"/>
                    <a:pt x="1543" y="5656"/>
                  </a:cubicBezTo>
                  <a:cubicBezTo>
                    <a:pt x="894" y="6610"/>
                    <a:pt x="468" y="7564"/>
                    <a:pt x="265" y="8416"/>
                  </a:cubicBezTo>
                  <a:cubicBezTo>
                    <a:pt x="41" y="9269"/>
                    <a:pt x="1" y="9979"/>
                    <a:pt x="41" y="10446"/>
                  </a:cubicBezTo>
                  <a:cubicBezTo>
                    <a:pt x="82" y="10933"/>
                    <a:pt x="163" y="11197"/>
                    <a:pt x="224" y="11197"/>
                  </a:cubicBezTo>
                  <a:cubicBezTo>
                    <a:pt x="366" y="11197"/>
                    <a:pt x="305" y="10121"/>
                    <a:pt x="853" y="8599"/>
                  </a:cubicBezTo>
                  <a:cubicBezTo>
                    <a:pt x="1117" y="7848"/>
                    <a:pt x="1564" y="6975"/>
                    <a:pt x="2213" y="6123"/>
                  </a:cubicBezTo>
                  <a:cubicBezTo>
                    <a:pt x="2842" y="5270"/>
                    <a:pt x="3675" y="4418"/>
                    <a:pt x="4669" y="3687"/>
                  </a:cubicBezTo>
                  <a:cubicBezTo>
                    <a:pt x="6699" y="2246"/>
                    <a:pt x="8891" y="1495"/>
                    <a:pt x="10454" y="967"/>
                  </a:cubicBezTo>
                  <a:cubicBezTo>
                    <a:pt x="12058" y="460"/>
                    <a:pt x="13052" y="175"/>
                    <a:pt x="13032" y="54"/>
                  </a:cubicBezTo>
                  <a:cubicBezTo>
                    <a:pt x="13026" y="19"/>
                    <a:pt x="12937" y="1"/>
                    <a:pt x="127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1237;p63">
              <a:extLst>
                <a:ext uri="{FF2B5EF4-FFF2-40B4-BE49-F238E27FC236}">
                  <a16:creationId xmlns:a16="http://schemas.microsoft.com/office/drawing/2014/main" id="{F07617EE-938D-61F8-9F8E-DE1056C16123}"/>
                </a:ext>
              </a:extLst>
            </p:cNvPr>
            <p:cNvSpPr/>
            <p:nvPr/>
          </p:nvSpPr>
          <p:spPr>
            <a:xfrm>
              <a:off x="6077592" y="1910584"/>
              <a:ext cx="48225" cy="55975"/>
            </a:xfrm>
            <a:custGeom>
              <a:avLst/>
              <a:gdLst/>
              <a:ahLst/>
              <a:cxnLst/>
              <a:rect l="l" t="t" r="r" b="b"/>
              <a:pathLst>
                <a:path w="1929" h="2239" extrusionOk="0">
                  <a:moveTo>
                    <a:pt x="280" y="1"/>
                  </a:moveTo>
                  <a:cubicBezTo>
                    <a:pt x="260" y="1"/>
                    <a:pt x="242" y="4"/>
                    <a:pt x="224" y="10"/>
                  </a:cubicBezTo>
                  <a:cubicBezTo>
                    <a:pt x="1" y="91"/>
                    <a:pt x="21" y="782"/>
                    <a:pt x="508" y="1451"/>
                  </a:cubicBezTo>
                  <a:cubicBezTo>
                    <a:pt x="878" y="1966"/>
                    <a:pt x="1363" y="2239"/>
                    <a:pt x="1619" y="2239"/>
                  </a:cubicBezTo>
                  <a:cubicBezTo>
                    <a:pt x="1686" y="2239"/>
                    <a:pt x="1737" y="2220"/>
                    <a:pt x="1767" y="2182"/>
                  </a:cubicBezTo>
                  <a:cubicBezTo>
                    <a:pt x="1929" y="1979"/>
                    <a:pt x="1604" y="1492"/>
                    <a:pt x="1219" y="924"/>
                  </a:cubicBezTo>
                  <a:cubicBezTo>
                    <a:pt x="864" y="419"/>
                    <a:pt x="509" y="1"/>
                    <a:pt x="2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1238;p63">
              <a:extLst>
                <a:ext uri="{FF2B5EF4-FFF2-40B4-BE49-F238E27FC236}">
                  <a16:creationId xmlns:a16="http://schemas.microsoft.com/office/drawing/2014/main" id="{16E96093-B93D-E875-2077-529B6473F4A8}"/>
                </a:ext>
              </a:extLst>
            </p:cNvPr>
            <p:cNvSpPr/>
            <p:nvPr/>
          </p:nvSpPr>
          <p:spPr>
            <a:xfrm>
              <a:off x="6102967" y="2074384"/>
              <a:ext cx="614525" cy="706775"/>
            </a:xfrm>
            <a:custGeom>
              <a:avLst/>
              <a:gdLst/>
              <a:ahLst/>
              <a:cxnLst/>
              <a:rect l="l" t="t" r="r" b="b"/>
              <a:pathLst>
                <a:path w="24581" h="28271" extrusionOk="0">
                  <a:moveTo>
                    <a:pt x="16093" y="0"/>
                  </a:moveTo>
                  <a:cubicBezTo>
                    <a:pt x="7114" y="0"/>
                    <a:pt x="1" y="3830"/>
                    <a:pt x="1" y="3830"/>
                  </a:cubicBezTo>
                  <a:cubicBezTo>
                    <a:pt x="143" y="7423"/>
                    <a:pt x="285" y="11036"/>
                    <a:pt x="1076" y="14547"/>
                  </a:cubicBezTo>
                  <a:cubicBezTo>
                    <a:pt x="1848" y="18059"/>
                    <a:pt x="3309" y="21489"/>
                    <a:pt x="5765" y="24128"/>
                  </a:cubicBezTo>
                  <a:cubicBezTo>
                    <a:pt x="8068" y="26583"/>
                    <a:pt x="11317" y="28271"/>
                    <a:pt x="14675" y="28271"/>
                  </a:cubicBezTo>
                  <a:cubicBezTo>
                    <a:pt x="14898" y="28271"/>
                    <a:pt x="15122" y="28263"/>
                    <a:pt x="15346" y="28248"/>
                  </a:cubicBezTo>
                  <a:cubicBezTo>
                    <a:pt x="18329" y="28045"/>
                    <a:pt x="21232" y="26401"/>
                    <a:pt x="22754" y="23823"/>
                  </a:cubicBezTo>
                  <a:cubicBezTo>
                    <a:pt x="24114" y="21530"/>
                    <a:pt x="24317" y="18729"/>
                    <a:pt x="24398" y="16049"/>
                  </a:cubicBezTo>
                  <a:cubicBezTo>
                    <a:pt x="24540" y="11056"/>
                    <a:pt x="24581" y="1253"/>
                    <a:pt x="23891" y="1050"/>
                  </a:cubicBezTo>
                  <a:cubicBezTo>
                    <a:pt x="21223" y="295"/>
                    <a:pt x="18586" y="0"/>
                    <a:pt x="160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1239;p63">
              <a:extLst>
                <a:ext uri="{FF2B5EF4-FFF2-40B4-BE49-F238E27FC236}">
                  <a16:creationId xmlns:a16="http://schemas.microsoft.com/office/drawing/2014/main" id="{28F92E46-422F-EE3A-C425-B54F08C54B97}"/>
                </a:ext>
              </a:extLst>
            </p:cNvPr>
            <p:cNvSpPr/>
            <p:nvPr/>
          </p:nvSpPr>
          <p:spPr>
            <a:xfrm>
              <a:off x="6114142" y="2205134"/>
              <a:ext cx="350150" cy="568200"/>
            </a:xfrm>
            <a:custGeom>
              <a:avLst/>
              <a:gdLst/>
              <a:ahLst/>
              <a:cxnLst/>
              <a:rect l="l" t="t" r="r" b="b"/>
              <a:pathLst>
                <a:path w="14006" h="22728" extrusionOk="0">
                  <a:moveTo>
                    <a:pt x="244" y="1"/>
                  </a:moveTo>
                  <a:lnTo>
                    <a:pt x="81" y="3350"/>
                  </a:lnTo>
                  <a:cubicBezTo>
                    <a:pt x="0" y="6496"/>
                    <a:pt x="568" y="10150"/>
                    <a:pt x="1583" y="12788"/>
                  </a:cubicBezTo>
                  <a:cubicBezTo>
                    <a:pt x="2679" y="15630"/>
                    <a:pt x="4263" y="18208"/>
                    <a:pt x="6922" y="20359"/>
                  </a:cubicBezTo>
                  <a:cubicBezTo>
                    <a:pt x="7449" y="20786"/>
                    <a:pt x="8302" y="21313"/>
                    <a:pt x="9276" y="21841"/>
                  </a:cubicBezTo>
                  <a:cubicBezTo>
                    <a:pt x="10047" y="22247"/>
                    <a:pt x="10738" y="22450"/>
                    <a:pt x="11509" y="22673"/>
                  </a:cubicBezTo>
                  <a:cubicBezTo>
                    <a:pt x="11635" y="22710"/>
                    <a:pt x="11756" y="22727"/>
                    <a:pt x="11872" y="22727"/>
                  </a:cubicBezTo>
                  <a:cubicBezTo>
                    <a:pt x="12909" y="22727"/>
                    <a:pt x="13525" y="21345"/>
                    <a:pt x="13762" y="20177"/>
                  </a:cubicBezTo>
                  <a:cubicBezTo>
                    <a:pt x="14005" y="18898"/>
                    <a:pt x="13539" y="17538"/>
                    <a:pt x="12747" y="16482"/>
                  </a:cubicBezTo>
                  <a:cubicBezTo>
                    <a:pt x="11976" y="15447"/>
                    <a:pt x="10900" y="14656"/>
                    <a:pt x="9784" y="13945"/>
                  </a:cubicBezTo>
                  <a:cubicBezTo>
                    <a:pt x="8687" y="13235"/>
                    <a:pt x="7531" y="12585"/>
                    <a:pt x="6516" y="11753"/>
                  </a:cubicBezTo>
                  <a:cubicBezTo>
                    <a:pt x="4750" y="10332"/>
                    <a:pt x="3471" y="8404"/>
                    <a:pt x="2497" y="6374"/>
                  </a:cubicBezTo>
                  <a:cubicBezTo>
                    <a:pt x="1543" y="4324"/>
                    <a:pt x="893" y="2152"/>
                    <a:pt x="2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1240;p63">
              <a:extLst>
                <a:ext uri="{FF2B5EF4-FFF2-40B4-BE49-F238E27FC236}">
                  <a16:creationId xmlns:a16="http://schemas.microsoft.com/office/drawing/2014/main" id="{B884E3CE-B4C5-EA09-E32F-B825DA83E846}"/>
                </a:ext>
              </a:extLst>
            </p:cNvPr>
            <p:cNvSpPr/>
            <p:nvPr/>
          </p:nvSpPr>
          <p:spPr>
            <a:xfrm>
              <a:off x="6321167" y="2622459"/>
              <a:ext cx="8050" cy="6700"/>
            </a:xfrm>
            <a:custGeom>
              <a:avLst/>
              <a:gdLst/>
              <a:ahLst/>
              <a:cxnLst/>
              <a:rect l="l" t="t" r="r" b="b"/>
              <a:pathLst>
                <a:path w="322" h="268" extrusionOk="0">
                  <a:moveTo>
                    <a:pt x="140" y="0"/>
                  </a:moveTo>
                  <a:cubicBezTo>
                    <a:pt x="119" y="0"/>
                    <a:pt x="99" y="4"/>
                    <a:pt x="82" y="13"/>
                  </a:cubicBezTo>
                  <a:lnTo>
                    <a:pt x="82" y="33"/>
                  </a:lnTo>
                  <a:cubicBezTo>
                    <a:pt x="1" y="94"/>
                    <a:pt x="21" y="236"/>
                    <a:pt x="102" y="256"/>
                  </a:cubicBezTo>
                  <a:cubicBezTo>
                    <a:pt x="121" y="264"/>
                    <a:pt x="140" y="267"/>
                    <a:pt x="159" y="267"/>
                  </a:cubicBezTo>
                  <a:cubicBezTo>
                    <a:pt x="243" y="267"/>
                    <a:pt x="322" y="201"/>
                    <a:pt x="305" y="135"/>
                  </a:cubicBezTo>
                  <a:cubicBezTo>
                    <a:pt x="305" y="55"/>
                    <a:pt x="217" y="0"/>
                    <a:pt x="1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1241;p63">
              <a:extLst>
                <a:ext uri="{FF2B5EF4-FFF2-40B4-BE49-F238E27FC236}">
                  <a16:creationId xmlns:a16="http://schemas.microsoft.com/office/drawing/2014/main" id="{B8E1ABD1-61A9-4F8A-BE69-C4E01F0ECEC1}"/>
                </a:ext>
              </a:extLst>
            </p:cNvPr>
            <p:cNvSpPr/>
            <p:nvPr/>
          </p:nvSpPr>
          <p:spPr>
            <a:xfrm>
              <a:off x="6429767" y="2618109"/>
              <a:ext cx="7625" cy="6975"/>
            </a:xfrm>
            <a:custGeom>
              <a:avLst/>
              <a:gdLst/>
              <a:ahLst/>
              <a:cxnLst/>
              <a:rect l="l" t="t" r="r" b="b"/>
              <a:pathLst>
                <a:path w="305" h="279" extrusionOk="0">
                  <a:moveTo>
                    <a:pt x="158" y="0"/>
                  </a:moveTo>
                  <a:cubicBezTo>
                    <a:pt x="131" y="0"/>
                    <a:pt x="104" y="8"/>
                    <a:pt x="81" y="24"/>
                  </a:cubicBezTo>
                  <a:cubicBezTo>
                    <a:pt x="0" y="85"/>
                    <a:pt x="21" y="227"/>
                    <a:pt x="102" y="268"/>
                  </a:cubicBezTo>
                  <a:cubicBezTo>
                    <a:pt x="120" y="275"/>
                    <a:pt x="138" y="279"/>
                    <a:pt x="156" y="279"/>
                  </a:cubicBezTo>
                  <a:cubicBezTo>
                    <a:pt x="236" y="279"/>
                    <a:pt x="305" y="209"/>
                    <a:pt x="305" y="126"/>
                  </a:cubicBezTo>
                  <a:cubicBezTo>
                    <a:pt x="305" y="52"/>
                    <a:pt x="230" y="0"/>
                    <a:pt x="1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1242;p63">
              <a:extLst>
                <a:ext uri="{FF2B5EF4-FFF2-40B4-BE49-F238E27FC236}">
                  <a16:creationId xmlns:a16="http://schemas.microsoft.com/office/drawing/2014/main" id="{06A241E0-59E0-9D6E-98CD-A64954DACD23}"/>
                </a:ext>
              </a:extLst>
            </p:cNvPr>
            <p:cNvSpPr/>
            <p:nvPr/>
          </p:nvSpPr>
          <p:spPr>
            <a:xfrm>
              <a:off x="6548492" y="2505959"/>
              <a:ext cx="7650" cy="6975"/>
            </a:xfrm>
            <a:custGeom>
              <a:avLst/>
              <a:gdLst/>
              <a:ahLst/>
              <a:cxnLst/>
              <a:rect l="l" t="t" r="r" b="b"/>
              <a:pathLst>
                <a:path w="306" h="279" extrusionOk="0">
                  <a:moveTo>
                    <a:pt x="155" y="0"/>
                  </a:moveTo>
                  <a:cubicBezTo>
                    <a:pt x="130" y="0"/>
                    <a:pt x="104" y="8"/>
                    <a:pt x="82" y="25"/>
                  </a:cubicBezTo>
                  <a:cubicBezTo>
                    <a:pt x="1" y="86"/>
                    <a:pt x="21" y="228"/>
                    <a:pt x="102" y="268"/>
                  </a:cubicBezTo>
                  <a:cubicBezTo>
                    <a:pt x="117" y="276"/>
                    <a:pt x="133" y="279"/>
                    <a:pt x="149" y="279"/>
                  </a:cubicBezTo>
                  <a:cubicBezTo>
                    <a:pt x="223" y="279"/>
                    <a:pt x="305" y="209"/>
                    <a:pt x="305" y="126"/>
                  </a:cubicBezTo>
                  <a:cubicBezTo>
                    <a:pt x="291" y="53"/>
                    <a:pt x="223" y="0"/>
                    <a:pt x="1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1243;p63">
              <a:extLst>
                <a:ext uri="{FF2B5EF4-FFF2-40B4-BE49-F238E27FC236}">
                  <a16:creationId xmlns:a16="http://schemas.microsoft.com/office/drawing/2014/main" id="{1E2F8AB8-2FF0-AD2C-E14E-CD39C7F854EE}"/>
                </a:ext>
              </a:extLst>
            </p:cNvPr>
            <p:cNvSpPr/>
            <p:nvPr/>
          </p:nvSpPr>
          <p:spPr>
            <a:xfrm>
              <a:off x="6493692" y="2229409"/>
              <a:ext cx="8050" cy="6975"/>
            </a:xfrm>
            <a:custGeom>
              <a:avLst/>
              <a:gdLst/>
              <a:ahLst/>
              <a:cxnLst/>
              <a:rect l="l" t="t" r="r" b="b"/>
              <a:pathLst>
                <a:path w="322" h="279" extrusionOk="0">
                  <a:moveTo>
                    <a:pt x="175" y="0"/>
                  </a:moveTo>
                  <a:cubicBezTo>
                    <a:pt x="150" y="0"/>
                    <a:pt x="125" y="8"/>
                    <a:pt x="102" y="24"/>
                  </a:cubicBezTo>
                  <a:lnTo>
                    <a:pt x="82" y="24"/>
                  </a:lnTo>
                  <a:cubicBezTo>
                    <a:pt x="1" y="85"/>
                    <a:pt x="21" y="227"/>
                    <a:pt x="122" y="268"/>
                  </a:cubicBezTo>
                  <a:cubicBezTo>
                    <a:pt x="137" y="275"/>
                    <a:pt x="153" y="279"/>
                    <a:pt x="169" y="279"/>
                  </a:cubicBezTo>
                  <a:cubicBezTo>
                    <a:pt x="243" y="279"/>
                    <a:pt x="322" y="209"/>
                    <a:pt x="305" y="126"/>
                  </a:cubicBezTo>
                  <a:cubicBezTo>
                    <a:pt x="305" y="52"/>
                    <a:pt x="241" y="0"/>
                    <a:pt x="1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1244;p63">
              <a:extLst>
                <a:ext uri="{FF2B5EF4-FFF2-40B4-BE49-F238E27FC236}">
                  <a16:creationId xmlns:a16="http://schemas.microsoft.com/office/drawing/2014/main" id="{FB7C4BDB-AE47-F46B-C8DB-9F91FDCAB9F0}"/>
                </a:ext>
              </a:extLst>
            </p:cNvPr>
            <p:cNvSpPr/>
            <p:nvPr/>
          </p:nvSpPr>
          <p:spPr>
            <a:xfrm>
              <a:off x="6604817" y="2274634"/>
              <a:ext cx="8050" cy="6925"/>
            </a:xfrm>
            <a:custGeom>
              <a:avLst/>
              <a:gdLst/>
              <a:ahLst/>
              <a:cxnLst/>
              <a:rect l="l" t="t" r="r" b="b"/>
              <a:pathLst>
                <a:path w="322" h="277" extrusionOk="0">
                  <a:moveTo>
                    <a:pt x="167" y="1"/>
                  </a:moveTo>
                  <a:cubicBezTo>
                    <a:pt x="144" y="1"/>
                    <a:pt x="122" y="7"/>
                    <a:pt x="102" y="22"/>
                  </a:cubicBezTo>
                  <a:lnTo>
                    <a:pt x="82" y="22"/>
                  </a:lnTo>
                  <a:cubicBezTo>
                    <a:pt x="1" y="83"/>
                    <a:pt x="21" y="225"/>
                    <a:pt x="123" y="265"/>
                  </a:cubicBezTo>
                  <a:cubicBezTo>
                    <a:pt x="137" y="273"/>
                    <a:pt x="153" y="276"/>
                    <a:pt x="169" y="276"/>
                  </a:cubicBezTo>
                  <a:cubicBezTo>
                    <a:pt x="243" y="276"/>
                    <a:pt x="322" y="207"/>
                    <a:pt x="305" y="123"/>
                  </a:cubicBezTo>
                  <a:cubicBezTo>
                    <a:pt x="305" y="62"/>
                    <a:pt x="236" y="1"/>
                    <a:pt x="1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1245;p63">
              <a:extLst>
                <a:ext uri="{FF2B5EF4-FFF2-40B4-BE49-F238E27FC236}">
                  <a16:creationId xmlns:a16="http://schemas.microsoft.com/office/drawing/2014/main" id="{598C0D86-D333-A9A6-EE2B-73E7EF7960AA}"/>
                </a:ext>
              </a:extLst>
            </p:cNvPr>
            <p:cNvSpPr/>
            <p:nvPr/>
          </p:nvSpPr>
          <p:spPr>
            <a:xfrm>
              <a:off x="6198367" y="2590484"/>
              <a:ext cx="7625" cy="6700"/>
            </a:xfrm>
            <a:custGeom>
              <a:avLst/>
              <a:gdLst/>
              <a:ahLst/>
              <a:cxnLst/>
              <a:rect l="l" t="t" r="r" b="b"/>
              <a:pathLst>
                <a:path w="305" h="268" extrusionOk="0">
                  <a:moveTo>
                    <a:pt x="139" y="0"/>
                  </a:moveTo>
                  <a:cubicBezTo>
                    <a:pt x="119" y="0"/>
                    <a:pt x="99" y="4"/>
                    <a:pt x="82" y="13"/>
                  </a:cubicBezTo>
                  <a:lnTo>
                    <a:pt x="61" y="33"/>
                  </a:lnTo>
                  <a:cubicBezTo>
                    <a:pt x="0" y="74"/>
                    <a:pt x="21" y="216"/>
                    <a:pt x="102" y="257"/>
                  </a:cubicBezTo>
                  <a:cubicBezTo>
                    <a:pt x="117" y="264"/>
                    <a:pt x="133" y="267"/>
                    <a:pt x="149" y="267"/>
                  </a:cubicBezTo>
                  <a:cubicBezTo>
                    <a:pt x="223" y="267"/>
                    <a:pt x="305" y="198"/>
                    <a:pt x="305" y="115"/>
                  </a:cubicBezTo>
                  <a:cubicBezTo>
                    <a:pt x="289" y="51"/>
                    <a:pt x="211" y="0"/>
                    <a:pt x="1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1246;p63">
              <a:extLst>
                <a:ext uri="{FF2B5EF4-FFF2-40B4-BE49-F238E27FC236}">
                  <a16:creationId xmlns:a16="http://schemas.microsoft.com/office/drawing/2014/main" id="{4E22CC6D-BC99-51B8-C7C6-6256EFE81F1D}"/>
                </a:ext>
              </a:extLst>
            </p:cNvPr>
            <p:cNvSpPr/>
            <p:nvPr/>
          </p:nvSpPr>
          <p:spPr>
            <a:xfrm>
              <a:off x="6180092" y="2498334"/>
              <a:ext cx="8050" cy="7000"/>
            </a:xfrm>
            <a:custGeom>
              <a:avLst/>
              <a:gdLst/>
              <a:ahLst/>
              <a:cxnLst/>
              <a:rect l="l" t="t" r="r" b="b"/>
              <a:pathLst>
                <a:path w="322" h="280" extrusionOk="0">
                  <a:moveTo>
                    <a:pt x="175" y="1"/>
                  </a:moveTo>
                  <a:cubicBezTo>
                    <a:pt x="150" y="1"/>
                    <a:pt x="125" y="8"/>
                    <a:pt x="102" y="25"/>
                  </a:cubicBezTo>
                  <a:lnTo>
                    <a:pt x="82" y="25"/>
                  </a:lnTo>
                  <a:cubicBezTo>
                    <a:pt x="1" y="86"/>
                    <a:pt x="21" y="228"/>
                    <a:pt x="123" y="269"/>
                  </a:cubicBezTo>
                  <a:cubicBezTo>
                    <a:pt x="137" y="276"/>
                    <a:pt x="153" y="279"/>
                    <a:pt x="169" y="279"/>
                  </a:cubicBezTo>
                  <a:cubicBezTo>
                    <a:pt x="243" y="279"/>
                    <a:pt x="322" y="210"/>
                    <a:pt x="305" y="127"/>
                  </a:cubicBezTo>
                  <a:cubicBezTo>
                    <a:pt x="305" y="53"/>
                    <a:pt x="241" y="1"/>
                    <a:pt x="1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1247;p63">
              <a:extLst>
                <a:ext uri="{FF2B5EF4-FFF2-40B4-BE49-F238E27FC236}">
                  <a16:creationId xmlns:a16="http://schemas.microsoft.com/office/drawing/2014/main" id="{63EF419F-31D8-A7AC-819E-AF65100EFA58}"/>
                </a:ext>
              </a:extLst>
            </p:cNvPr>
            <p:cNvSpPr/>
            <p:nvPr/>
          </p:nvSpPr>
          <p:spPr>
            <a:xfrm>
              <a:off x="6172492" y="2414909"/>
              <a:ext cx="7625" cy="6700"/>
            </a:xfrm>
            <a:custGeom>
              <a:avLst/>
              <a:gdLst/>
              <a:ahLst/>
              <a:cxnLst/>
              <a:rect l="l" t="t" r="r" b="b"/>
              <a:pathLst>
                <a:path w="305" h="268" extrusionOk="0">
                  <a:moveTo>
                    <a:pt x="140" y="0"/>
                  </a:moveTo>
                  <a:cubicBezTo>
                    <a:pt x="119" y="0"/>
                    <a:pt x="99" y="4"/>
                    <a:pt x="82" y="13"/>
                  </a:cubicBezTo>
                  <a:lnTo>
                    <a:pt x="82" y="33"/>
                  </a:lnTo>
                  <a:cubicBezTo>
                    <a:pt x="0" y="94"/>
                    <a:pt x="21" y="236"/>
                    <a:pt x="102" y="257"/>
                  </a:cubicBezTo>
                  <a:cubicBezTo>
                    <a:pt x="120" y="264"/>
                    <a:pt x="139" y="267"/>
                    <a:pt x="157" y="267"/>
                  </a:cubicBezTo>
                  <a:cubicBezTo>
                    <a:pt x="237" y="267"/>
                    <a:pt x="305" y="201"/>
                    <a:pt x="305" y="135"/>
                  </a:cubicBezTo>
                  <a:cubicBezTo>
                    <a:pt x="305" y="55"/>
                    <a:pt x="217" y="0"/>
                    <a:pt x="1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1248;p63">
              <a:extLst>
                <a:ext uri="{FF2B5EF4-FFF2-40B4-BE49-F238E27FC236}">
                  <a16:creationId xmlns:a16="http://schemas.microsoft.com/office/drawing/2014/main" id="{ADE2644B-E7F7-36D2-7FF4-243D21FC8ECF}"/>
                </a:ext>
              </a:extLst>
            </p:cNvPr>
            <p:cNvSpPr/>
            <p:nvPr/>
          </p:nvSpPr>
          <p:spPr>
            <a:xfrm>
              <a:off x="6164367" y="2326309"/>
              <a:ext cx="8050" cy="7000"/>
            </a:xfrm>
            <a:custGeom>
              <a:avLst/>
              <a:gdLst/>
              <a:ahLst/>
              <a:cxnLst/>
              <a:rect l="l" t="t" r="r" b="b"/>
              <a:pathLst>
                <a:path w="322" h="280" extrusionOk="0">
                  <a:moveTo>
                    <a:pt x="175" y="1"/>
                  </a:moveTo>
                  <a:cubicBezTo>
                    <a:pt x="150" y="1"/>
                    <a:pt x="124" y="9"/>
                    <a:pt x="102" y="25"/>
                  </a:cubicBezTo>
                  <a:lnTo>
                    <a:pt x="82" y="25"/>
                  </a:lnTo>
                  <a:cubicBezTo>
                    <a:pt x="1" y="86"/>
                    <a:pt x="21" y="228"/>
                    <a:pt x="122" y="269"/>
                  </a:cubicBezTo>
                  <a:cubicBezTo>
                    <a:pt x="137" y="276"/>
                    <a:pt x="153" y="280"/>
                    <a:pt x="169" y="280"/>
                  </a:cubicBezTo>
                  <a:cubicBezTo>
                    <a:pt x="243" y="280"/>
                    <a:pt x="322" y="210"/>
                    <a:pt x="305" y="127"/>
                  </a:cubicBezTo>
                  <a:cubicBezTo>
                    <a:pt x="305" y="53"/>
                    <a:pt x="241" y="1"/>
                    <a:pt x="1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1249;p63">
              <a:extLst>
                <a:ext uri="{FF2B5EF4-FFF2-40B4-BE49-F238E27FC236}">
                  <a16:creationId xmlns:a16="http://schemas.microsoft.com/office/drawing/2014/main" id="{F96C0F5F-7462-2A21-DA87-BC666ADE446B}"/>
                </a:ext>
              </a:extLst>
            </p:cNvPr>
            <p:cNvSpPr/>
            <p:nvPr/>
          </p:nvSpPr>
          <p:spPr>
            <a:xfrm>
              <a:off x="6670792" y="2253034"/>
              <a:ext cx="8100" cy="7025"/>
            </a:xfrm>
            <a:custGeom>
              <a:avLst/>
              <a:gdLst/>
              <a:ahLst/>
              <a:cxnLst/>
              <a:rect l="l" t="t" r="r" b="b"/>
              <a:pathLst>
                <a:path w="324" h="281" extrusionOk="0">
                  <a:moveTo>
                    <a:pt x="158" y="0"/>
                  </a:moveTo>
                  <a:cubicBezTo>
                    <a:pt x="139" y="0"/>
                    <a:pt x="119" y="4"/>
                    <a:pt x="102" y="13"/>
                  </a:cubicBezTo>
                  <a:lnTo>
                    <a:pt x="82" y="33"/>
                  </a:lnTo>
                  <a:cubicBezTo>
                    <a:pt x="1" y="94"/>
                    <a:pt x="21" y="236"/>
                    <a:pt x="122" y="277"/>
                  </a:cubicBezTo>
                  <a:cubicBezTo>
                    <a:pt x="131" y="279"/>
                    <a:pt x="140" y="280"/>
                    <a:pt x="149" y="280"/>
                  </a:cubicBezTo>
                  <a:cubicBezTo>
                    <a:pt x="228" y="280"/>
                    <a:pt x="323" y="208"/>
                    <a:pt x="305" y="135"/>
                  </a:cubicBezTo>
                  <a:cubicBezTo>
                    <a:pt x="305" y="55"/>
                    <a:pt x="230" y="0"/>
                    <a:pt x="1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1250;p63">
              <a:extLst>
                <a:ext uri="{FF2B5EF4-FFF2-40B4-BE49-F238E27FC236}">
                  <a16:creationId xmlns:a16="http://schemas.microsoft.com/office/drawing/2014/main" id="{792C8D72-55ED-5A0F-4030-9ACBE90B8BC8}"/>
                </a:ext>
              </a:extLst>
            </p:cNvPr>
            <p:cNvSpPr/>
            <p:nvPr/>
          </p:nvSpPr>
          <p:spPr>
            <a:xfrm>
              <a:off x="6566267" y="2609759"/>
              <a:ext cx="8075" cy="7025"/>
            </a:xfrm>
            <a:custGeom>
              <a:avLst/>
              <a:gdLst/>
              <a:ahLst/>
              <a:cxnLst/>
              <a:rect l="l" t="t" r="r" b="b"/>
              <a:pathLst>
                <a:path w="323" h="281" extrusionOk="0">
                  <a:moveTo>
                    <a:pt x="158" y="1"/>
                  </a:moveTo>
                  <a:cubicBezTo>
                    <a:pt x="138" y="1"/>
                    <a:pt x="119" y="5"/>
                    <a:pt x="102" y="13"/>
                  </a:cubicBezTo>
                  <a:lnTo>
                    <a:pt x="81" y="34"/>
                  </a:lnTo>
                  <a:cubicBezTo>
                    <a:pt x="0" y="95"/>
                    <a:pt x="21" y="237"/>
                    <a:pt x="122" y="277"/>
                  </a:cubicBezTo>
                  <a:cubicBezTo>
                    <a:pt x="131" y="279"/>
                    <a:pt x="140" y="280"/>
                    <a:pt x="149" y="280"/>
                  </a:cubicBezTo>
                  <a:cubicBezTo>
                    <a:pt x="227" y="280"/>
                    <a:pt x="323" y="208"/>
                    <a:pt x="305" y="135"/>
                  </a:cubicBezTo>
                  <a:cubicBezTo>
                    <a:pt x="305" y="55"/>
                    <a:pt x="229" y="1"/>
                    <a:pt x="1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1251;p63">
              <a:extLst>
                <a:ext uri="{FF2B5EF4-FFF2-40B4-BE49-F238E27FC236}">
                  <a16:creationId xmlns:a16="http://schemas.microsoft.com/office/drawing/2014/main" id="{B3D74CD5-6137-D955-3345-2916C2CFFE40}"/>
                </a:ext>
              </a:extLst>
            </p:cNvPr>
            <p:cNvSpPr/>
            <p:nvPr/>
          </p:nvSpPr>
          <p:spPr>
            <a:xfrm>
              <a:off x="6578442" y="2697259"/>
              <a:ext cx="7625" cy="7000"/>
            </a:xfrm>
            <a:custGeom>
              <a:avLst/>
              <a:gdLst/>
              <a:ahLst/>
              <a:cxnLst/>
              <a:rect l="l" t="t" r="r" b="b"/>
              <a:pathLst>
                <a:path w="305" h="280" extrusionOk="0">
                  <a:moveTo>
                    <a:pt x="155" y="1"/>
                  </a:moveTo>
                  <a:cubicBezTo>
                    <a:pt x="129" y="1"/>
                    <a:pt x="104" y="8"/>
                    <a:pt x="82" y="25"/>
                  </a:cubicBezTo>
                  <a:cubicBezTo>
                    <a:pt x="0" y="86"/>
                    <a:pt x="21" y="228"/>
                    <a:pt x="102" y="268"/>
                  </a:cubicBezTo>
                  <a:cubicBezTo>
                    <a:pt x="120" y="276"/>
                    <a:pt x="138" y="279"/>
                    <a:pt x="156" y="279"/>
                  </a:cubicBezTo>
                  <a:cubicBezTo>
                    <a:pt x="237" y="279"/>
                    <a:pt x="305" y="209"/>
                    <a:pt x="305" y="126"/>
                  </a:cubicBezTo>
                  <a:cubicBezTo>
                    <a:pt x="290" y="53"/>
                    <a:pt x="222"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1252;p63">
              <a:extLst>
                <a:ext uri="{FF2B5EF4-FFF2-40B4-BE49-F238E27FC236}">
                  <a16:creationId xmlns:a16="http://schemas.microsoft.com/office/drawing/2014/main" id="{4EECD215-BD9F-A831-EE73-1EF64D24520A}"/>
                </a:ext>
              </a:extLst>
            </p:cNvPr>
            <p:cNvSpPr/>
            <p:nvPr/>
          </p:nvSpPr>
          <p:spPr>
            <a:xfrm>
              <a:off x="6130867" y="2165709"/>
              <a:ext cx="502900" cy="54050"/>
            </a:xfrm>
            <a:custGeom>
              <a:avLst/>
              <a:gdLst/>
              <a:ahLst/>
              <a:cxnLst/>
              <a:rect l="l" t="t" r="r" b="b"/>
              <a:pathLst>
                <a:path w="20116" h="2162" extrusionOk="0">
                  <a:moveTo>
                    <a:pt x="19971" y="0"/>
                  </a:moveTo>
                  <a:cubicBezTo>
                    <a:pt x="19216" y="0"/>
                    <a:pt x="15148" y="1107"/>
                    <a:pt x="10089" y="1273"/>
                  </a:cubicBezTo>
                  <a:cubicBezTo>
                    <a:pt x="9586" y="1292"/>
                    <a:pt x="9092" y="1300"/>
                    <a:pt x="8610" y="1300"/>
                  </a:cubicBezTo>
                  <a:cubicBezTo>
                    <a:pt x="4411" y="1300"/>
                    <a:pt x="1087" y="676"/>
                    <a:pt x="234" y="676"/>
                  </a:cubicBezTo>
                  <a:cubicBezTo>
                    <a:pt x="102" y="676"/>
                    <a:pt x="29" y="691"/>
                    <a:pt x="21" y="725"/>
                  </a:cubicBezTo>
                  <a:cubicBezTo>
                    <a:pt x="1" y="827"/>
                    <a:pt x="1077" y="1212"/>
                    <a:pt x="2883" y="1578"/>
                  </a:cubicBezTo>
                  <a:cubicBezTo>
                    <a:pt x="3797" y="1761"/>
                    <a:pt x="4893" y="1923"/>
                    <a:pt x="6110" y="2045"/>
                  </a:cubicBezTo>
                  <a:cubicBezTo>
                    <a:pt x="7029" y="2120"/>
                    <a:pt x="8003" y="2162"/>
                    <a:pt x="9025" y="2162"/>
                  </a:cubicBezTo>
                  <a:cubicBezTo>
                    <a:pt x="9380" y="2162"/>
                    <a:pt x="9742" y="2157"/>
                    <a:pt x="10109" y="2146"/>
                  </a:cubicBezTo>
                  <a:cubicBezTo>
                    <a:pt x="11530" y="2085"/>
                    <a:pt x="12870" y="1943"/>
                    <a:pt x="14087" y="1761"/>
                  </a:cubicBezTo>
                  <a:cubicBezTo>
                    <a:pt x="15305" y="1578"/>
                    <a:pt x="16381" y="1355"/>
                    <a:pt x="17274" y="1091"/>
                  </a:cubicBezTo>
                  <a:cubicBezTo>
                    <a:pt x="19081" y="624"/>
                    <a:pt x="20116" y="137"/>
                    <a:pt x="20096" y="35"/>
                  </a:cubicBezTo>
                  <a:cubicBezTo>
                    <a:pt x="20088" y="11"/>
                    <a:pt x="20046" y="0"/>
                    <a:pt x="199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1253;p63">
              <a:extLst>
                <a:ext uri="{FF2B5EF4-FFF2-40B4-BE49-F238E27FC236}">
                  <a16:creationId xmlns:a16="http://schemas.microsoft.com/office/drawing/2014/main" id="{0E804F36-B3E1-CD00-00DF-83D788200E19}"/>
                </a:ext>
              </a:extLst>
            </p:cNvPr>
            <p:cNvSpPr/>
            <p:nvPr/>
          </p:nvSpPr>
          <p:spPr>
            <a:xfrm>
              <a:off x="6176042" y="2183834"/>
              <a:ext cx="137550" cy="548650"/>
            </a:xfrm>
            <a:custGeom>
              <a:avLst/>
              <a:gdLst/>
              <a:ahLst/>
              <a:cxnLst/>
              <a:rect l="l" t="t" r="r" b="b"/>
              <a:pathLst>
                <a:path w="5502" h="21946" extrusionOk="0">
                  <a:moveTo>
                    <a:pt x="0" y="0"/>
                  </a:moveTo>
                  <a:cubicBezTo>
                    <a:pt x="0" y="0"/>
                    <a:pt x="0" y="82"/>
                    <a:pt x="0" y="244"/>
                  </a:cubicBezTo>
                  <a:cubicBezTo>
                    <a:pt x="0" y="406"/>
                    <a:pt x="0" y="630"/>
                    <a:pt x="0" y="914"/>
                  </a:cubicBezTo>
                  <a:cubicBezTo>
                    <a:pt x="21" y="1502"/>
                    <a:pt x="82" y="2335"/>
                    <a:pt x="163" y="3370"/>
                  </a:cubicBezTo>
                  <a:cubicBezTo>
                    <a:pt x="325" y="5460"/>
                    <a:pt x="650" y="8322"/>
                    <a:pt x="1279" y="11448"/>
                  </a:cubicBezTo>
                  <a:cubicBezTo>
                    <a:pt x="1584" y="13011"/>
                    <a:pt x="1929" y="14493"/>
                    <a:pt x="2294" y="15832"/>
                  </a:cubicBezTo>
                  <a:cubicBezTo>
                    <a:pt x="2477" y="16502"/>
                    <a:pt x="2639" y="17132"/>
                    <a:pt x="2822" y="17720"/>
                  </a:cubicBezTo>
                  <a:cubicBezTo>
                    <a:pt x="2984" y="18309"/>
                    <a:pt x="3167" y="18857"/>
                    <a:pt x="3390" y="19324"/>
                  </a:cubicBezTo>
                  <a:cubicBezTo>
                    <a:pt x="3816" y="20298"/>
                    <a:pt x="4405" y="20947"/>
                    <a:pt x="4811" y="21353"/>
                  </a:cubicBezTo>
                  <a:cubicBezTo>
                    <a:pt x="5014" y="21556"/>
                    <a:pt x="5197" y="21698"/>
                    <a:pt x="5298" y="21800"/>
                  </a:cubicBezTo>
                  <a:cubicBezTo>
                    <a:pt x="5404" y="21888"/>
                    <a:pt x="5464" y="21946"/>
                    <a:pt x="5478" y="21946"/>
                  </a:cubicBezTo>
                  <a:cubicBezTo>
                    <a:pt x="5480" y="21946"/>
                    <a:pt x="5481" y="21945"/>
                    <a:pt x="5481" y="21942"/>
                  </a:cubicBezTo>
                  <a:cubicBezTo>
                    <a:pt x="5501" y="21942"/>
                    <a:pt x="5440" y="21881"/>
                    <a:pt x="5339" y="21780"/>
                  </a:cubicBezTo>
                  <a:cubicBezTo>
                    <a:pt x="5217" y="21678"/>
                    <a:pt x="5055" y="21516"/>
                    <a:pt x="4872" y="21293"/>
                  </a:cubicBezTo>
                  <a:cubicBezTo>
                    <a:pt x="4466" y="20887"/>
                    <a:pt x="3918" y="20237"/>
                    <a:pt x="3492" y="19283"/>
                  </a:cubicBezTo>
                  <a:cubicBezTo>
                    <a:pt x="3289" y="18816"/>
                    <a:pt x="3126" y="18268"/>
                    <a:pt x="2964" y="17680"/>
                  </a:cubicBezTo>
                  <a:cubicBezTo>
                    <a:pt x="2781" y="17091"/>
                    <a:pt x="2619" y="16441"/>
                    <a:pt x="2436" y="15792"/>
                  </a:cubicBezTo>
                  <a:cubicBezTo>
                    <a:pt x="2091" y="14452"/>
                    <a:pt x="1766" y="12971"/>
                    <a:pt x="1442" y="11428"/>
                  </a:cubicBezTo>
                  <a:cubicBezTo>
                    <a:pt x="833" y="8302"/>
                    <a:pt x="488" y="5440"/>
                    <a:pt x="285" y="3370"/>
                  </a:cubicBezTo>
                  <a:cubicBezTo>
                    <a:pt x="183" y="2335"/>
                    <a:pt x="122" y="1482"/>
                    <a:pt x="82" y="914"/>
                  </a:cubicBezTo>
                  <a:cubicBezTo>
                    <a:pt x="61" y="630"/>
                    <a:pt x="41" y="406"/>
                    <a:pt x="21" y="244"/>
                  </a:cubicBezTo>
                  <a:cubicBezTo>
                    <a:pt x="21" y="82"/>
                    <a:pt x="0" y="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1254;p63">
              <a:extLst>
                <a:ext uri="{FF2B5EF4-FFF2-40B4-BE49-F238E27FC236}">
                  <a16:creationId xmlns:a16="http://schemas.microsoft.com/office/drawing/2014/main" id="{EA2DE81E-A136-3B72-A456-2A06995D83CF}"/>
                </a:ext>
              </a:extLst>
            </p:cNvPr>
            <p:cNvSpPr/>
            <p:nvPr/>
          </p:nvSpPr>
          <p:spPr>
            <a:xfrm>
              <a:off x="6508917" y="2463434"/>
              <a:ext cx="38600" cy="300925"/>
            </a:xfrm>
            <a:custGeom>
              <a:avLst/>
              <a:gdLst/>
              <a:ahLst/>
              <a:cxnLst/>
              <a:rect l="l" t="t" r="r" b="b"/>
              <a:pathLst>
                <a:path w="1544" h="12037" extrusionOk="0">
                  <a:moveTo>
                    <a:pt x="42" y="0"/>
                  </a:moveTo>
                  <a:cubicBezTo>
                    <a:pt x="42" y="0"/>
                    <a:pt x="41" y="0"/>
                    <a:pt x="41" y="0"/>
                  </a:cubicBezTo>
                  <a:cubicBezTo>
                    <a:pt x="1" y="0"/>
                    <a:pt x="285" y="2700"/>
                    <a:pt x="691" y="6029"/>
                  </a:cubicBezTo>
                  <a:cubicBezTo>
                    <a:pt x="1095" y="9345"/>
                    <a:pt x="1459" y="12037"/>
                    <a:pt x="1502" y="12037"/>
                  </a:cubicBezTo>
                  <a:cubicBezTo>
                    <a:pt x="1502" y="12037"/>
                    <a:pt x="1503" y="12037"/>
                    <a:pt x="1503" y="12037"/>
                  </a:cubicBezTo>
                  <a:cubicBezTo>
                    <a:pt x="1543" y="12037"/>
                    <a:pt x="1259" y="9337"/>
                    <a:pt x="873" y="6008"/>
                  </a:cubicBezTo>
                  <a:cubicBezTo>
                    <a:pt x="469" y="2692"/>
                    <a:pt x="105" y="0"/>
                    <a:pt x="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1255;p63">
              <a:extLst>
                <a:ext uri="{FF2B5EF4-FFF2-40B4-BE49-F238E27FC236}">
                  <a16:creationId xmlns:a16="http://schemas.microsoft.com/office/drawing/2014/main" id="{CE59F789-6273-DA14-5418-7AF34ACE8887}"/>
                </a:ext>
              </a:extLst>
            </p:cNvPr>
            <p:cNvSpPr/>
            <p:nvPr/>
          </p:nvSpPr>
          <p:spPr>
            <a:xfrm>
              <a:off x="6382567" y="2083359"/>
              <a:ext cx="84250" cy="189300"/>
            </a:xfrm>
            <a:custGeom>
              <a:avLst/>
              <a:gdLst/>
              <a:ahLst/>
              <a:cxnLst/>
              <a:rect l="l" t="t" r="r" b="b"/>
              <a:pathLst>
                <a:path w="3370" h="7572" extrusionOk="0">
                  <a:moveTo>
                    <a:pt x="21" y="0"/>
                  </a:moveTo>
                  <a:cubicBezTo>
                    <a:pt x="1" y="21"/>
                    <a:pt x="61" y="122"/>
                    <a:pt x="204" y="285"/>
                  </a:cubicBezTo>
                  <a:cubicBezTo>
                    <a:pt x="325" y="467"/>
                    <a:pt x="528" y="731"/>
                    <a:pt x="772" y="1036"/>
                  </a:cubicBezTo>
                  <a:cubicBezTo>
                    <a:pt x="1259" y="1645"/>
                    <a:pt x="1929" y="2497"/>
                    <a:pt x="2700" y="3431"/>
                  </a:cubicBezTo>
                  <a:cubicBezTo>
                    <a:pt x="2781" y="3532"/>
                    <a:pt x="2883" y="3654"/>
                    <a:pt x="2964" y="3776"/>
                  </a:cubicBezTo>
                  <a:cubicBezTo>
                    <a:pt x="2984" y="3796"/>
                    <a:pt x="3025" y="3816"/>
                    <a:pt x="3025" y="3837"/>
                  </a:cubicBezTo>
                  <a:cubicBezTo>
                    <a:pt x="3025" y="3857"/>
                    <a:pt x="3045" y="3857"/>
                    <a:pt x="3045" y="3877"/>
                  </a:cubicBezTo>
                  <a:lnTo>
                    <a:pt x="3045" y="3918"/>
                  </a:lnTo>
                  <a:cubicBezTo>
                    <a:pt x="3065" y="3979"/>
                    <a:pt x="3065" y="4060"/>
                    <a:pt x="3086" y="4121"/>
                  </a:cubicBezTo>
                  <a:cubicBezTo>
                    <a:pt x="3106" y="4405"/>
                    <a:pt x="3126" y="4669"/>
                    <a:pt x="3147" y="4933"/>
                  </a:cubicBezTo>
                  <a:cubicBezTo>
                    <a:pt x="3187" y="5440"/>
                    <a:pt x="3208" y="5907"/>
                    <a:pt x="3228" y="6313"/>
                  </a:cubicBezTo>
                  <a:cubicBezTo>
                    <a:pt x="3268" y="7084"/>
                    <a:pt x="3309" y="7571"/>
                    <a:pt x="3329" y="7571"/>
                  </a:cubicBezTo>
                  <a:cubicBezTo>
                    <a:pt x="3350" y="7571"/>
                    <a:pt x="3350" y="7450"/>
                    <a:pt x="3370" y="7226"/>
                  </a:cubicBezTo>
                  <a:cubicBezTo>
                    <a:pt x="3370" y="7003"/>
                    <a:pt x="3370" y="6699"/>
                    <a:pt x="3350" y="6293"/>
                  </a:cubicBezTo>
                  <a:cubicBezTo>
                    <a:pt x="3350" y="5907"/>
                    <a:pt x="3329" y="5440"/>
                    <a:pt x="3309" y="4912"/>
                  </a:cubicBezTo>
                  <a:cubicBezTo>
                    <a:pt x="3289" y="4669"/>
                    <a:pt x="3289" y="4385"/>
                    <a:pt x="3248" y="4101"/>
                  </a:cubicBezTo>
                  <a:cubicBezTo>
                    <a:pt x="3248" y="4040"/>
                    <a:pt x="3228" y="3958"/>
                    <a:pt x="3228" y="3877"/>
                  </a:cubicBezTo>
                  <a:lnTo>
                    <a:pt x="3208" y="3837"/>
                  </a:lnTo>
                  <a:cubicBezTo>
                    <a:pt x="3208" y="3796"/>
                    <a:pt x="3187" y="3776"/>
                    <a:pt x="3187" y="3755"/>
                  </a:cubicBezTo>
                  <a:cubicBezTo>
                    <a:pt x="3167" y="3715"/>
                    <a:pt x="3167" y="3715"/>
                    <a:pt x="3147" y="3695"/>
                  </a:cubicBezTo>
                  <a:lnTo>
                    <a:pt x="3106" y="3654"/>
                  </a:lnTo>
                  <a:cubicBezTo>
                    <a:pt x="3025" y="3553"/>
                    <a:pt x="2923" y="3431"/>
                    <a:pt x="2822" y="3309"/>
                  </a:cubicBezTo>
                  <a:cubicBezTo>
                    <a:pt x="2071" y="2396"/>
                    <a:pt x="1381" y="1543"/>
                    <a:pt x="873" y="954"/>
                  </a:cubicBezTo>
                  <a:cubicBezTo>
                    <a:pt x="609" y="650"/>
                    <a:pt x="406" y="406"/>
                    <a:pt x="264" y="244"/>
                  </a:cubicBezTo>
                  <a:cubicBezTo>
                    <a:pt x="102" y="82"/>
                    <a:pt x="21" y="0"/>
                    <a:pt x="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1256;p63">
              <a:extLst>
                <a:ext uri="{FF2B5EF4-FFF2-40B4-BE49-F238E27FC236}">
                  <a16:creationId xmlns:a16="http://schemas.microsoft.com/office/drawing/2014/main" id="{16C876F5-AC66-541A-6A9B-B3C9B362B114}"/>
                </a:ext>
              </a:extLst>
            </p:cNvPr>
            <p:cNvSpPr/>
            <p:nvPr/>
          </p:nvSpPr>
          <p:spPr>
            <a:xfrm>
              <a:off x="6244042" y="2590809"/>
              <a:ext cx="273525" cy="16525"/>
            </a:xfrm>
            <a:custGeom>
              <a:avLst/>
              <a:gdLst/>
              <a:ahLst/>
              <a:cxnLst/>
              <a:rect l="l" t="t" r="r" b="b"/>
              <a:pathLst>
                <a:path w="10941" h="661" extrusionOk="0">
                  <a:moveTo>
                    <a:pt x="10941" y="0"/>
                  </a:moveTo>
                  <a:cubicBezTo>
                    <a:pt x="10941" y="0"/>
                    <a:pt x="10799" y="0"/>
                    <a:pt x="10514" y="20"/>
                  </a:cubicBezTo>
                  <a:cubicBezTo>
                    <a:pt x="10210" y="61"/>
                    <a:pt x="9804" y="81"/>
                    <a:pt x="9337" y="122"/>
                  </a:cubicBezTo>
                  <a:cubicBezTo>
                    <a:pt x="8363" y="223"/>
                    <a:pt x="6983" y="325"/>
                    <a:pt x="5481" y="406"/>
                  </a:cubicBezTo>
                  <a:cubicBezTo>
                    <a:pt x="3958" y="487"/>
                    <a:pt x="2598" y="507"/>
                    <a:pt x="1604" y="528"/>
                  </a:cubicBezTo>
                  <a:lnTo>
                    <a:pt x="427" y="528"/>
                  </a:lnTo>
                  <a:cubicBezTo>
                    <a:pt x="142" y="548"/>
                    <a:pt x="0" y="548"/>
                    <a:pt x="0" y="568"/>
                  </a:cubicBezTo>
                  <a:cubicBezTo>
                    <a:pt x="0" y="568"/>
                    <a:pt x="142" y="589"/>
                    <a:pt x="427" y="609"/>
                  </a:cubicBezTo>
                  <a:cubicBezTo>
                    <a:pt x="690" y="629"/>
                    <a:pt x="1096" y="629"/>
                    <a:pt x="1604" y="650"/>
                  </a:cubicBezTo>
                  <a:cubicBezTo>
                    <a:pt x="1935" y="656"/>
                    <a:pt x="2310" y="661"/>
                    <a:pt x="2717" y="661"/>
                  </a:cubicBezTo>
                  <a:cubicBezTo>
                    <a:pt x="3532" y="661"/>
                    <a:pt x="4479" y="643"/>
                    <a:pt x="5481" y="589"/>
                  </a:cubicBezTo>
                  <a:cubicBezTo>
                    <a:pt x="7003" y="507"/>
                    <a:pt x="8363" y="386"/>
                    <a:pt x="9357" y="244"/>
                  </a:cubicBezTo>
                  <a:cubicBezTo>
                    <a:pt x="9845" y="183"/>
                    <a:pt x="10251" y="142"/>
                    <a:pt x="10514" y="81"/>
                  </a:cubicBezTo>
                  <a:cubicBezTo>
                    <a:pt x="10799" y="41"/>
                    <a:pt x="10941" y="20"/>
                    <a:pt x="109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1257;p63">
              <a:extLst>
                <a:ext uri="{FF2B5EF4-FFF2-40B4-BE49-F238E27FC236}">
                  <a16:creationId xmlns:a16="http://schemas.microsoft.com/office/drawing/2014/main" id="{7E1A6CA8-91CC-DD95-5FC3-5324FF65FBF4}"/>
                </a:ext>
              </a:extLst>
            </p:cNvPr>
            <p:cNvSpPr/>
            <p:nvPr/>
          </p:nvSpPr>
          <p:spPr>
            <a:xfrm>
              <a:off x="6542417" y="2263959"/>
              <a:ext cx="171525" cy="53025"/>
            </a:xfrm>
            <a:custGeom>
              <a:avLst/>
              <a:gdLst/>
              <a:ahLst/>
              <a:cxnLst/>
              <a:rect l="l" t="t" r="r" b="b"/>
              <a:pathLst>
                <a:path w="6861" h="2121" extrusionOk="0">
                  <a:moveTo>
                    <a:pt x="6855" y="1"/>
                  </a:moveTo>
                  <a:cubicBezTo>
                    <a:pt x="6805" y="1"/>
                    <a:pt x="6465" y="178"/>
                    <a:pt x="5887" y="429"/>
                  </a:cubicBezTo>
                  <a:cubicBezTo>
                    <a:pt x="5298" y="692"/>
                    <a:pt x="4466" y="1017"/>
                    <a:pt x="3512" y="1301"/>
                  </a:cubicBezTo>
                  <a:cubicBezTo>
                    <a:pt x="2558" y="1586"/>
                    <a:pt x="1685" y="1768"/>
                    <a:pt x="1035" y="1890"/>
                  </a:cubicBezTo>
                  <a:cubicBezTo>
                    <a:pt x="406" y="2032"/>
                    <a:pt x="0" y="2093"/>
                    <a:pt x="0" y="2113"/>
                  </a:cubicBezTo>
                  <a:cubicBezTo>
                    <a:pt x="5" y="2118"/>
                    <a:pt x="28" y="2120"/>
                    <a:pt x="68" y="2120"/>
                  </a:cubicBezTo>
                  <a:cubicBezTo>
                    <a:pt x="207" y="2120"/>
                    <a:pt x="552" y="2091"/>
                    <a:pt x="1056" y="2012"/>
                  </a:cubicBezTo>
                  <a:cubicBezTo>
                    <a:pt x="1705" y="1931"/>
                    <a:pt x="2598" y="1748"/>
                    <a:pt x="3552" y="1464"/>
                  </a:cubicBezTo>
                  <a:cubicBezTo>
                    <a:pt x="4527" y="1180"/>
                    <a:pt x="5359" y="835"/>
                    <a:pt x="5947" y="550"/>
                  </a:cubicBezTo>
                  <a:cubicBezTo>
                    <a:pt x="6252" y="408"/>
                    <a:pt x="6475" y="266"/>
                    <a:pt x="6638" y="165"/>
                  </a:cubicBezTo>
                  <a:cubicBezTo>
                    <a:pt x="6780" y="84"/>
                    <a:pt x="6861" y="23"/>
                    <a:pt x="6861" y="2"/>
                  </a:cubicBezTo>
                  <a:cubicBezTo>
                    <a:pt x="6860" y="1"/>
                    <a:pt x="6858" y="1"/>
                    <a:pt x="68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1258;p63">
              <a:extLst>
                <a:ext uri="{FF2B5EF4-FFF2-40B4-BE49-F238E27FC236}">
                  <a16:creationId xmlns:a16="http://schemas.microsoft.com/office/drawing/2014/main" id="{7031C935-2EB3-0C9A-6EA2-20935C08B7C7}"/>
                </a:ext>
              </a:extLst>
            </p:cNvPr>
            <p:cNvSpPr/>
            <p:nvPr/>
          </p:nvSpPr>
          <p:spPr>
            <a:xfrm>
              <a:off x="6383067" y="2267559"/>
              <a:ext cx="197925" cy="198425"/>
            </a:xfrm>
            <a:custGeom>
              <a:avLst/>
              <a:gdLst/>
              <a:ahLst/>
              <a:cxnLst/>
              <a:rect l="l" t="t" r="r" b="b"/>
              <a:pathLst>
                <a:path w="7917" h="7937" extrusionOk="0">
                  <a:moveTo>
                    <a:pt x="3959" y="0"/>
                  </a:moveTo>
                  <a:cubicBezTo>
                    <a:pt x="1767" y="0"/>
                    <a:pt x="1" y="1787"/>
                    <a:pt x="1" y="3979"/>
                  </a:cubicBezTo>
                  <a:cubicBezTo>
                    <a:pt x="1" y="6171"/>
                    <a:pt x="1767" y="7937"/>
                    <a:pt x="3959" y="7937"/>
                  </a:cubicBezTo>
                  <a:cubicBezTo>
                    <a:pt x="6151" y="7937"/>
                    <a:pt x="7917" y="6171"/>
                    <a:pt x="7917" y="3979"/>
                  </a:cubicBezTo>
                  <a:cubicBezTo>
                    <a:pt x="7917" y="1787"/>
                    <a:pt x="6151" y="0"/>
                    <a:pt x="39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1259;p63">
              <a:extLst>
                <a:ext uri="{FF2B5EF4-FFF2-40B4-BE49-F238E27FC236}">
                  <a16:creationId xmlns:a16="http://schemas.microsoft.com/office/drawing/2014/main" id="{0B46DAE5-E7C2-784E-A01C-CFCF75349E6B}"/>
                </a:ext>
              </a:extLst>
            </p:cNvPr>
            <p:cNvSpPr/>
            <p:nvPr/>
          </p:nvSpPr>
          <p:spPr>
            <a:xfrm>
              <a:off x="6409967" y="2294459"/>
              <a:ext cx="144150" cy="144650"/>
            </a:xfrm>
            <a:custGeom>
              <a:avLst/>
              <a:gdLst/>
              <a:ahLst/>
              <a:cxnLst/>
              <a:rect l="l" t="t" r="r" b="b"/>
              <a:pathLst>
                <a:path w="5766" h="5786" extrusionOk="0">
                  <a:moveTo>
                    <a:pt x="2883" y="0"/>
                  </a:moveTo>
                  <a:cubicBezTo>
                    <a:pt x="1279" y="0"/>
                    <a:pt x="1" y="1299"/>
                    <a:pt x="1" y="2903"/>
                  </a:cubicBezTo>
                  <a:cubicBezTo>
                    <a:pt x="1" y="4486"/>
                    <a:pt x="1279" y="5785"/>
                    <a:pt x="2883" y="5785"/>
                  </a:cubicBezTo>
                  <a:cubicBezTo>
                    <a:pt x="4466" y="5785"/>
                    <a:pt x="5765" y="4486"/>
                    <a:pt x="5765" y="2903"/>
                  </a:cubicBezTo>
                  <a:cubicBezTo>
                    <a:pt x="5765" y="1299"/>
                    <a:pt x="4466" y="0"/>
                    <a:pt x="28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1260;p63">
              <a:extLst>
                <a:ext uri="{FF2B5EF4-FFF2-40B4-BE49-F238E27FC236}">
                  <a16:creationId xmlns:a16="http://schemas.microsoft.com/office/drawing/2014/main" id="{F01E3443-5D43-BEDD-64DE-A88DEE804B8A}"/>
                </a:ext>
              </a:extLst>
            </p:cNvPr>
            <p:cNvSpPr/>
            <p:nvPr/>
          </p:nvSpPr>
          <p:spPr>
            <a:xfrm>
              <a:off x="6102967" y="2073559"/>
              <a:ext cx="597275" cy="110925"/>
            </a:xfrm>
            <a:custGeom>
              <a:avLst/>
              <a:gdLst/>
              <a:ahLst/>
              <a:cxnLst/>
              <a:rect l="l" t="t" r="r" b="b"/>
              <a:pathLst>
                <a:path w="23891" h="4437" extrusionOk="0">
                  <a:moveTo>
                    <a:pt x="16033" y="1"/>
                  </a:moveTo>
                  <a:cubicBezTo>
                    <a:pt x="7082" y="1"/>
                    <a:pt x="1" y="3863"/>
                    <a:pt x="1" y="3863"/>
                  </a:cubicBezTo>
                  <a:cubicBezTo>
                    <a:pt x="3394" y="4270"/>
                    <a:pt x="6344" y="4436"/>
                    <a:pt x="8899" y="4436"/>
                  </a:cubicBezTo>
                  <a:cubicBezTo>
                    <a:pt x="20374" y="4436"/>
                    <a:pt x="23891" y="1083"/>
                    <a:pt x="23891" y="1083"/>
                  </a:cubicBezTo>
                  <a:cubicBezTo>
                    <a:pt x="21201" y="305"/>
                    <a:pt x="18544" y="1"/>
                    <a:pt x="160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1261;p63">
              <a:extLst>
                <a:ext uri="{FF2B5EF4-FFF2-40B4-BE49-F238E27FC236}">
                  <a16:creationId xmlns:a16="http://schemas.microsoft.com/office/drawing/2014/main" id="{7AFEFCAB-EC3C-768B-73E9-2DEC0F9730DD}"/>
                </a:ext>
              </a:extLst>
            </p:cNvPr>
            <p:cNvSpPr/>
            <p:nvPr/>
          </p:nvSpPr>
          <p:spPr>
            <a:xfrm>
              <a:off x="6568292" y="4121134"/>
              <a:ext cx="8050" cy="7000"/>
            </a:xfrm>
            <a:custGeom>
              <a:avLst/>
              <a:gdLst/>
              <a:ahLst/>
              <a:cxnLst/>
              <a:rect l="l" t="t" r="r" b="b"/>
              <a:pathLst>
                <a:path w="322" h="280" extrusionOk="0">
                  <a:moveTo>
                    <a:pt x="175" y="1"/>
                  </a:moveTo>
                  <a:cubicBezTo>
                    <a:pt x="150" y="1"/>
                    <a:pt x="124" y="8"/>
                    <a:pt x="102" y="25"/>
                  </a:cubicBezTo>
                  <a:lnTo>
                    <a:pt x="82" y="25"/>
                  </a:lnTo>
                  <a:cubicBezTo>
                    <a:pt x="0" y="86"/>
                    <a:pt x="21" y="228"/>
                    <a:pt x="122" y="268"/>
                  </a:cubicBezTo>
                  <a:cubicBezTo>
                    <a:pt x="137" y="276"/>
                    <a:pt x="153" y="279"/>
                    <a:pt x="169" y="279"/>
                  </a:cubicBezTo>
                  <a:cubicBezTo>
                    <a:pt x="243" y="279"/>
                    <a:pt x="322" y="210"/>
                    <a:pt x="305" y="126"/>
                  </a:cubicBezTo>
                  <a:cubicBezTo>
                    <a:pt x="305" y="53"/>
                    <a:pt x="241" y="1"/>
                    <a:pt x="1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1262;p63">
              <a:extLst>
                <a:ext uri="{FF2B5EF4-FFF2-40B4-BE49-F238E27FC236}">
                  <a16:creationId xmlns:a16="http://schemas.microsoft.com/office/drawing/2014/main" id="{F522706D-08D7-7A38-7BD7-A5AF11B0A797}"/>
                </a:ext>
              </a:extLst>
            </p:cNvPr>
            <p:cNvSpPr/>
            <p:nvPr/>
          </p:nvSpPr>
          <p:spPr>
            <a:xfrm>
              <a:off x="6441442" y="2840959"/>
              <a:ext cx="306000" cy="929600"/>
            </a:xfrm>
            <a:custGeom>
              <a:avLst/>
              <a:gdLst/>
              <a:ahLst/>
              <a:cxnLst/>
              <a:rect l="l" t="t" r="r" b="b"/>
              <a:pathLst>
                <a:path w="12240" h="37184" extrusionOk="0">
                  <a:moveTo>
                    <a:pt x="7429" y="1"/>
                  </a:moveTo>
                  <a:cubicBezTo>
                    <a:pt x="2639" y="1"/>
                    <a:pt x="0" y="2721"/>
                    <a:pt x="122" y="7775"/>
                  </a:cubicBezTo>
                  <a:cubicBezTo>
                    <a:pt x="325" y="16036"/>
                    <a:pt x="1177" y="24297"/>
                    <a:pt x="3288" y="32294"/>
                  </a:cubicBezTo>
                  <a:cubicBezTo>
                    <a:pt x="3633" y="33654"/>
                    <a:pt x="4060" y="35095"/>
                    <a:pt x="5054" y="36110"/>
                  </a:cubicBezTo>
                  <a:cubicBezTo>
                    <a:pt x="5677" y="36758"/>
                    <a:pt x="6605" y="37183"/>
                    <a:pt x="7491" y="37183"/>
                  </a:cubicBezTo>
                  <a:cubicBezTo>
                    <a:pt x="7992" y="37183"/>
                    <a:pt x="8480" y="37047"/>
                    <a:pt x="8890" y="36739"/>
                  </a:cubicBezTo>
                  <a:cubicBezTo>
                    <a:pt x="9865" y="36029"/>
                    <a:pt x="10088" y="34669"/>
                    <a:pt x="10230" y="33471"/>
                  </a:cubicBezTo>
                  <a:cubicBezTo>
                    <a:pt x="11286" y="24094"/>
                    <a:pt x="11854" y="16239"/>
                    <a:pt x="11976" y="6800"/>
                  </a:cubicBezTo>
                  <a:cubicBezTo>
                    <a:pt x="11976" y="6800"/>
                    <a:pt x="12240" y="1"/>
                    <a:pt x="74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1263;p63">
              <a:extLst>
                <a:ext uri="{FF2B5EF4-FFF2-40B4-BE49-F238E27FC236}">
                  <a16:creationId xmlns:a16="http://schemas.microsoft.com/office/drawing/2014/main" id="{1EC75530-E17B-B929-120C-A54266F80691}"/>
                </a:ext>
              </a:extLst>
            </p:cNvPr>
            <p:cNvSpPr/>
            <p:nvPr/>
          </p:nvSpPr>
          <p:spPr>
            <a:xfrm>
              <a:off x="6444467" y="2846084"/>
              <a:ext cx="185250" cy="696700"/>
            </a:xfrm>
            <a:custGeom>
              <a:avLst/>
              <a:gdLst/>
              <a:ahLst/>
              <a:cxnLst/>
              <a:rect l="l" t="t" r="r" b="b"/>
              <a:pathLst>
                <a:path w="7410" h="27868" extrusionOk="0">
                  <a:moveTo>
                    <a:pt x="4616" y="1"/>
                  </a:moveTo>
                  <a:cubicBezTo>
                    <a:pt x="4132" y="1"/>
                    <a:pt x="3661" y="173"/>
                    <a:pt x="3350" y="547"/>
                  </a:cubicBezTo>
                  <a:cubicBezTo>
                    <a:pt x="3350" y="547"/>
                    <a:pt x="529" y="9539"/>
                    <a:pt x="305" y="12604"/>
                  </a:cubicBezTo>
                  <a:cubicBezTo>
                    <a:pt x="1" y="16825"/>
                    <a:pt x="2173" y="27867"/>
                    <a:pt x="2173" y="27867"/>
                  </a:cubicBezTo>
                  <a:cubicBezTo>
                    <a:pt x="4405" y="26081"/>
                    <a:pt x="5035" y="23158"/>
                    <a:pt x="5177" y="20296"/>
                  </a:cubicBezTo>
                  <a:cubicBezTo>
                    <a:pt x="5319" y="17414"/>
                    <a:pt x="4933" y="14511"/>
                    <a:pt x="5441" y="11690"/>
                  </a:cubicBezTo>
                  <a:cubicBezTo>
                    <a:pt x="5948" y="8747"/>
                    <a:pt x="7409" y="5905"/>
                    <a:pt x="7064" y="2942"/>
                  </a:cubicBezTo>
                  <a:cubicBezTo>
                    <a:pt x="6963" y="2008"/>
                    <a:pt x="6638" y="1054"/>
                    <a:pt x="5907" y="445"/>
                  </a:cubicBezTo>
                  <a:cubicBezTo>
                    <a:pt x="5551" y="158"/>
                    <a:pt x="5077" y="1"/>
                    <a:pt x="46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4" name="Google Shape;1264;p63">
              <a:extLst>
                <a:ext uri="{FF2B5EF4-FFF2-40B4-BE49-F238E27FC236}">
                  <a16:creationId xmlns:a16="http://schemas.microsoft.com/office/drawing/2014/main" id="{FFEF6A6B-89C5-34CA-D67C-BC8022594542}"/>
                </a:ext>
              </a:extLst>
            </p:cNvPr>
            <p:cNvSpPr/>
            <p:nvPr/>
          </p:nvSpPr>
          <p:spPr>
            <a:xfrm>
              <a:off x="6544442" y="3138334"/>
              <a:ext cx="81725" cy="632275"/>
            </a:xfrm>
            <a:custGeom>
              <a:avLst/>
              <a:gdLst/>
              <a:ahLst/>
              <a:cxnLst/>
              <a:rect l="l" t="t" r="r" b="b"/>
              <a:pathLst>
                <a:path w="3269" h="25291" extrusionOk="0">
                  <a:moveTo>
                    <a:pt x="0" y="0"/>
                  </a:moveTo>
                  <a:cubicBezTo>
                    <a:pt x="0" y="0"/>
                    <a:pt x="0" y="81"/>
                    <a:pt x="0" y="244"/>
                  </a:cubicBezTo>
                  <a:cubicBezTo>
                    <a:pt x="21" y="447"/>
                    <a:pt x="41" y="690"/>
                    <a:pt x="41" y="995"/>
                  </a:cubicBezTo>
                  <a:cubicBezTo>
                    <a:pt x="102" y="1644"/>
                    <a:pt x="163" y="2578"/>
                    <a:pt x="285" y="3715"/>
                  </a:cubicBezTo>
                  <a:cubicBezTo>
                    <a:pt x="488" y="6028"/>
                    <a:pt x="812" y="9195"/>
                    <a:pt x="1259" y="12686"/>
                  </a:cubicBezTo>
                  <a:cubicBezTo>
                    <a:pt x="1705" y="16177"/>
                    <a:pt x="2193" y="19344"/>
                    <a:pt x="2578" y="21617"/>
                  </a:cubicBezTo>
                  <a:cubicBezTo>
                    <a:pt x="2761" y="22754"/>
                    <a:pt x="2923" y="23667"/>
                    <a:pt x="3045" y="24296"/>
                  </a:cubicBezTo>
                  <a:cubicBezTo>
                    <a:pt x="3106" y="24601"/>
                    <a:pt x="3167" y="24844"/>
                    <a:pt x="3187" y="25027"/>
                  </a:cubicBezTo>
                  <a:cubicBezTo>
                    <a:pt x="3228" y="25210"/>
                    <a:pt x="3248" y="25291"/>
                    <a:pt x="3248" y="25291"/>
                  </a:cubicBezTo>
                  <a:cubicBezTo>
                    <a:pt x="3268" y="25291"/>
                    <a:pt x="3248" y="25189"/>
                    <a:pt x="3228" y="25027"/>
                  </a:cubicBezTo>
                  <a:cubicBezTo>
                    <a:pt x="3207" y="24844"/>
                    <a:pt x="3167" y="24601"/>
                    <a:pt x="3126" y="24296"/>
                  </a:cubicBezTo>
                  <a:cubicBezTo>
                    <a:pt x="3025" y="23647"/>
                    <a:pt x="2883" y="22713"/>
                    <a:pt x="2700" y="21597"/>
                  </a:cubicBezTo>
                  <a:cubicBezTo>
                    <a:pt x="2355" y="19303"/>
                    <a:pt x="1888" y="16157"/>
                    <a:pt x="1442" y="12666"/>
                  </a:cubicBezTo>
                  <a:cubicBezTo>
                    <a:pt x="995" y="9175"/>
                    <a:pt x="630" y="6008"/>
                    <a:pt x="406" y="3715"/>
                  </a:cubicBezTo>
                  <a:cubicBezTo>
                    <a:pt x="285" y="2578"/>
                    <a:pt x="183" y="1644"/>
                    <a:pt x="122" y="995"/>
                  </a:cubicBezTo>
                  <a:cubicBezTo>
                    <a:pt x="82" y="690"/>
                    <a:pt x="61" y="426"/>
                    <a:pt x="41" y="244"/>
                  </a:cubicBezTo>
                  <a:cubicBezTo>
                    <a:pt x="21" y="81"/>
                    <a:pt x="0" y="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5" name="Google Shape;1265;p63">
              <a:extLst>
                <a:ext uri="{FF2B5EF4-FFF2-40B4-BE49-F238E27FC236}">
                  <a16:creationId xmlns:a16="http://schemas.microsoft.com/office/drawing/2014/main" id="{009A27AF-CDEF-114F-D311-894308A1FB1A}"/>
                </a:ext>
              </a:extLst>
            </p:cNvPr>
            <p:cNvSpPr/>
            <p:nvPr/>
          </p:nvSpPr>
          <p:spPr>
            <a:xfrm>
              <a:off x="6182117" y="2850334"/>
              <a:ext cx="429325" cy="345875"/>
            </a:xfrm>
            <a:custGeom>
              <a:avLst/>
              <a:gdLst/>
              <a:ahLst/>
              <a:cxnLst/>
              <a:rect l="l" t="t" r="r" b="b"/>
              <a:pathLst>
                <a:path w="17173" h="13835" extrusionOk="0">
                  <a:moveTo>
                    <a:pt x="14167" y="1"/>
                  </a:moveTo>
                  <a:cubicBezTo>
                    <a:pt x="14003" y="1"/>
                    <a:pt x="13841" y="5"/>
                    <a:pt x="13682" y="11"/>
                  </a:cubicBezTo>
                  <a:cubicBezTo>
                    <a:pt x="10332" y="113"/>
                    <a:pt x="7004" y="235"/>
                    <a:pt x="3655" y="336"/>
                  </a:cubicBezTo>
                  <a:cubicBezTo>
                    <a:pt x="3655" y="336"/>
                    <a:pt x="1" y="1392"/>
                    <a:pt x="1" y="3584"/>
                  </a:cubicBezTo>
                  <a:cubicBezTo>
                    <a:pt x="1" y="5796"/>
                    <a:pt x="4345" y="11865"/>
                    <a:pt x="7410" y="13367"/>
                  </a:cubicBezTo>
                  <a:cubicBezTo>
                    <a:pt x="8060" y="13684"/>
                    <a:pt x="8790" y="13834"/>
                    <a:pt x="9536" y="13834"/>
                  </a:cubicBezTo>
                  <a:cubicBezTo>
                    <a:pt x="11376" y="13834"/>
                    <a:pt x="13315" y="12920"/>
                    <a:pt x="14412" y="11317"/>
                  </a:cubicBezTo>
                  <a:cubicBezTo>
                    <a:pt x="15975" y="9044"/>
                    <a:pt x="16462" y="6222"/>
                    <a:pt x="16909" y="3523"/>
                  </a:cubicBezTo>
                  <a:cubicBezTo>
                    <a:pt x="17051" y="2609"/>
                    <a:pt x="17173" y="1574"/>
                    <a:pt x="16604" y="844"/>
                  </a:cubicBezTo>
                  <a:cubicBezTo>
                    <a:pt x="16053" y="137"/>
                    <a:pt x="15091" y="1"/>
                    <a:pt x="141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6" name="Google Shape;1266;p63">
              <a:extLst>
                <a:ext uri="{FF2B5EF4-FFF2-40B4-BE49-F238E27FC236}">
                  <a16:creationId xmlns:a16="http://schemas.microsoft.com/office/drawing/2014/main" id="{D5C8E900-E2BA-51C0-6B2E-63A24948ABD8}"/>
                </a:ext>
              </a:extLst>
            </p:cNvPr>
            <p:cNvSpPr/>
            <p:nvPr/>
          </p:nvSpPr>
          <p:spPr>
            <a:xfrm>
              <a:off x="6498267" y="3784534"/>
              <a:ext cx="217200" cy="756050"/>
            </a:xfrm>
            <a:custGeom>
              <a:avLst/>
              <a:gdLst/>
              <a:ahLst/>
              <a:cxnLst/>
              <a:rect l="l" t="t" r="r" b="b"/>
              <a:pathLst>
                <a:path w="8688" h="30242" extrusionOk="0">
                  <a:moveTo>
                    <a:pt x="5538" y="0"/>
                  </a:moveTo>
                  <a:cubicBezTo>
                    <a:pt x="4870" y="0"/>
                    <a:pt x="4201" y="127"/>
                    <a:pt x="3532" y="255"/>
                  </a:cubicBezTo>
                  <a:lnTo>
                    <a:pt x="3390" y="214"/>
                  </a:lnTo>
                  <a:cubicBezTo>
                    <a:pt x="2314" y="255"/>
                    <a:pt x="1401" y="1128"/>
                    <a:pt x="975" y="2122"/>
                  </a:cubicBezTo>
                  <a:cubicBezTo>
                    <a:pt x="548" y="3117"/>
                    <a:pt x="508" y="4233"/>
                    <a:pt x="467" y="5309"/>
                  </a:cubicBezTo>
                  <a:cubicBezTo>
                    <a:pt x="244" y="11885"/>
                    <a:pt x="0" y="18462"/>
                    <a:pt x="366" y="25038"/>
                  </a:cubicBezTo>
                  <a:cubicBezTo>
                    <a:pt x="447" y="26459"/>
                    <a:pt x="589" y="27981"/>
                    <a:pt x="1462" y="29098"/>
                  </a:cubicBezTo>
                  <a:cubicBezTo>
                    <a:pt x="1998" y="29796"/>
                    <a:pt x="2909" y="30241"/>
                    <a:pt x="3758" y="30241"/>
                  </a:cubicBezTo>
                  <a:cubicBezTo>
                    <a:pt x="4292" y="30241"/>
                    <a:pt x="4800" y="30065"/>
                    <a:pt x="5176" y="29666"/>
                  </a:cubicBezTo>
                  <a:cubicBezTo>
                    <a:pt x="5745" y="29077"/>
                    <a:pt x="5846" y="28205"/>
                    <a:pt x="5948" y="27393"/>
                  </a:cubicBezTo>
                  <a:cubicBezTo>
                    <a:pt x="6800" y="19558"/>
                    <a:pt x="7653" y="11723"/>
                    <a:pt x="8505" y="3888"/>
                  </a:cubicBezTo>
                  <a:cubicBezTo>
                    <a:pt x="8586" y="2995"/>
                    <a:pt x="8688" y="2041"/>
                    <a:pt x="8221" y="1270"/>
                  </a:cubicBezTo>
                  <a:cubicBezTo>
                    <a:pt x="7795" y="539"/>
                    <a:pt x="6942" y="133"/>
                    <a:pt x="6090" y="32"/>
                  </a:cubicBezTo>
                  <a:cubicBezTo>
                    <a:pt x="5906" y="10"/>
                    <a:pt x="5722" y="0"/>
                    <a:pt x="5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7" name="Google Shape;1267;p63">
              <a:extLst>
                <a:ext uri="{FF2B5EF4-FFF2-40B4-BE49-F238E27FC236}">
                  <a16:creationId xmlns:a16="http://schemas.microsoft.com/office/drawing/2014/main" id="{241375C2-640C-72BC-021D-D9EDE80BB464}"/>
                </a:ext>
              </a:extLst>
            </p:cNvPr>
            <p:cNvSpPr/>
            <p:nvPr/>
          </p:nvSpPr>
          <p:spPr>
            <a:xfrm>
              <a:off x="6537342" y="3796984"/>
              <a:ext cx="42125" cy="766775"/>
            </a:xfrm>
            <a:custGeom>
              <a:avLst/>
              <a:gdLst/>
              <a:ahLst/>
              <a:cxnLst/>
              <a:rect l="l" t="t" r="r" b="b"/>
              <a:pathLst>
                <a:path w="1685" h="30671" extrusionOk="0">
                  <a:moveTo>
                    <a:pt x="1685" y="0"/>
                  </a:moveTo>
                  <a:lnTo>
                    <a:pt x="1685" y="0"/>
                  </a:lnTo>
                  <a:cubicBezTo>
                    <a:pt x="1685" y="0"/>
                    <a:pt x="1665" y="21"/>
                    <a:pt x="1644" y="61"/>
                  </a:cubicBezTo>
                  <a:cubicBezTo>
                    <a:pt x="1685" y="21"/>
                    <a:pt x="1685" y="0"/>
                    <a:pt x="1685" y="0"/>
                  </a:cubicBezTo>
                  <a:close/>
                  <a:moveTo>
                    <a:pt x="1644" y="61"/>
                  </a:moveTo>
                  <a:cubicBezTo>
                    <a:pt x="1604" y="102"/>
                    <a:pt x="1543" y="163"/>
                    <a:pt x="1502" y="244"/>
                  </a:cubicBezTo>
                  <a:cubicBezTo>
                    <a:pt x="1381" y="427"/>
                    <a:pt x="1218" y="670"/>
                    <a:pt x="1076" y="1036"/>
                  </a:cubicBezTo>
                  <a:cubicBezTo>
                    <a:pt x="751" y="1766"/>
                    <a:pt x="548" y="2903"/>
                    <a:pt x="508" y="4303"/>
                  </a:cubicBezTo>
                  <a:cubicBezTo>
                    <a:pt x="406" y="7105"/>
                    <a:pt x="284" y="10961"/>
                    <a:pt x="163" y="15224"/>
                  </a:cubicBezTo>
                  <a:cubicBezTo>
                    <a:pt x="21" y="19486"/>
                    <a:pt x="0" y="23363"/>
                    <a:pt x="142" y="26144"/>
                  </a:cubicBezTo>
                  <a:cubicBezTo>
                    <a:pt x="203" y="27544"/>
                    <a:pt x="284" y="28681"/>
                    <a:pt x="366" y="29452"/>
                  </a:cubicBezTo>
                  <a:cubicBezTo>
                    <a:pt x="406" y="29858"/>
                    <a:pt x="427" y="30142"/>
                    <a:pt x="467" y="30345"/>
                  </a:cubicBezTo>
                  <a:cubicBezTo>
                    <a:pt x="467" y="30447"/>
                    <a:pt x="487" y="30528"/>
                    <a:pt x="487" y="30589"/>
                  </a:cubicBezTo>
                  <a:cubicBezTo>
                    <a:pt x="487" y="30650"/>
                    <a:pt x="508" y="30670"/>
                    <a:pt x="508" y="30670"/>
                  </a:cubicBezTo>
                  <a:cubicBezTo>
                    <a:pt x="508" y="30670"/>
                    <a:pt x="508" y="30629"/>
                    <a:pt x="508" y="30589"/>
                  </a:cubicBezTo>
                  <a:cubicBezTo>
                    <a:pt x="508" y="30528"/>
                    <a:pt x="508" y="30447"/>
                    <a:pt x="487" y="30345"/>
                  </a:cubicBezTo>
                  <a:cubicBezTo>
                    <a:pt x="467" y="30122"/>
                    <a:pt x="447" y="29838"/>
                    <a:pt x="427" y="29452"/>
                  </a:cubicBezTo>
                  <a:cubicBezTo>
                    <a:pt x="386" y="28681"/>
                    <a:pt x="305" y="27544"/>
                    <a:pt x="264" y="26144"/>
                  </a:cubicBezTo>
                  <a:cubicBezTo>
                    <a:pt x="163" y="23363"/>
                    <a:pt x="203" y="19486"/>
                    <a:pt x="345" y="15224"/>
                  </a:cubicBezTo>
                  <a:cubicBezTo>
                    <a:pt x="447" y="10981"/>
                    <a:pt x="548" y="7125"/>
                    <a:pt x="630" y="4303"/>
                  </a:cubicBezTo>
                  <a:cubicBezTo>
                    <a:pt x="650" y="2923"/>
                    <a:pt x="833" y="1787"/>
                    <a:pt x="1137" y="1076"/>
                  </a:cubicBezTo>
                  <a:cubicBezTo>
                    <a:pt x="1259" y="711"/>
                    <a:pt x="1421" y="447"/>
                    <a:pt x="1523" y="264"/>
                  </a:cubicBezTo>
                  <a:cubicBezTo>
                    <a:pt x="1584" y="183"/>
                    <a:pt x="1624" y="122"/>
                    <a:pt x="1644" y="6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8" name="Google Shape;1268;p63">
              <a:extLst>
                <a:ext uri="{FF2B5EF4-FFF2-40B4-BE49-F238E27FC236}">
                  <a16:creationId xmlns:a16="http://schemas.microsoft.com/office/drawing/2014/main" id="{D8EE836A-56C3-9516-F21D-C882170B2CBD}"/>
                </a:ext>
              </a:extLst>
            </p:cNvPr>
            <p:cNvSpPr/>
            <p:nvPr/>
          </p:nvSpPr>
          <p:spPr>
            <a:xfrm>
              <a:off x="6518042" y="4469434"/>
              <a:ext cx="144650" cy="116650"/>
            </a:xfrm>
            <a:custGeom>
              <a:avLst/>
              <a:gdLst/>
              <a:ahLst/>
              <a:cxnLst/>
              <a:rect l="l" t="t" r="r" b="b"/>
              <a:pathLst>
                <a:path w="5786" h="4666" extrusionOk="0">
                  <a:moveTo>
                    <a:pt x="2864" y="0"/>
                  </a:moveTo>
                  <a:cubicBezTo>
                    <a:pt x="2734" y="0"/>
                    <a:pt x="2604" y="7"/>
                    <a:pt x="2477" y="17"/>
                  </a:cubicBezTo>
                  <a:cubicBezTo>
                    <a:pt x="1950" y="78"/>
                    <a:pt x="1422" y="200"/>
                    <a:pt x="996" y="524"/>
                  </a:cubicBezTo>
                  <a:cubicBezTo>
                    <a:pt x="468" y="930"/>
                    <a:pt x="184" y="1600"/>
                    <a:pt x="102" y="2270"/>
                  </a:cubicBezTo>
                  <a:cubicBezTo>
                    <a:pt x="1" y="2940"/>
                    <a:pt x="102" y="3630"/>
                    <a:pt x="184" y="4300"/>
                  </a:cubicBezTo>
                  <a:lnTo>
                    <a:pt x="5786" y="4665"/>
                  </a:lnTo>
                  <a:lnTo>
                    <a:pt x="5786" y="4665"/>
                  </a:lnTo>
                  <a:lnTo>
                    <a:pt x="5278" y="2209"/>
                  </a:lnTo>
                  <a:cubicBezTo>
                    <a:pt x="5157" y="1397"/>
                    <a:pt x="4730" y="606"/>
                    <a:pt x="4000" y="240"/>
                  </a:cubicBezTo>
                  <a:cubicBezTo>
                    <a:pt x="3649" y="58"/>
                    <a:pt x="3254" y="0"/>
                    <a:pt x="28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9" name="Google Shape;1269;p63">
              <a:extLst>
                <a:ext uri="{FF2B5EF4-FFF2-40B4-BE49-F238E27FC236}">
                  <a16:creationId xmlns:a16="http://schemas.microsoft.com/office/drawing/2014/main" id="{15973E02-877B-30B8-0278-1BC5C4E85C24}"/>
                </a:ext>
              </a:extLst>
            </p:cNvPr>
            <p:cNvSpPr/>
            <p:nvPr/>
          </p:nvSpPr>
          <p:spPr>
            <a:xfrm>
              <a:off x="6513492" y="4573859"/>
              <a:ext cx="257800" cy="38025"/>
            </a:xfrm>
            <a:custGeom>
              <a:avLst/>
              <a:gdLst/>
              <a:ahLst/>
              <a:cxnLst/>
              <a:rect l="l" t="t" r="r" b="b"/>
              <a:pathLst>
                <a:path w="10312" h="1521" extrusionOk="0">
                  <a:moveTo>
                    <a:pt x="163" y="1"/>
                  </a:moveTo>
                  <a:lnTo>
                    <a:pt x="0" y="1320"/>
                  </a:lnTo>
                  <a:cubicBezTo>
                    <a:pt x="0" y="1320"/>
                    <a:pt x="4988" y="1520"/>
                    <a:pt x="7991" y="1520"/>
                  </a:cubicBezTo>
                  <a:cubicBezTo>
                    <a:pt x="9268" y="1520"/>
                    <a:pt x="10186" y="1484"/>
                    <a:pt x="10210" y="1381"/>
                  </a:cubicBezTo>
                  <a:cubicBezTo>
                    <a:pt x="10312" y="1036"/>
                    <a:pt x="6008" y="62"/>
                    <a:pt x="6008" y="62"/>
                  </a:cubicBezTo>
                  <a:lnTo>
                    <a:pt x="1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0" name="Google Shape;1270;p63">
              <a:extLst>
                <a:ext uri="{FF2B5EF4-FFF2-40B4-BE49-F238E27FC236}">
                  <a16:creationId xmlns:a16="http://schemas.microsoft.com/office/drawing/2014/main" id="{784FAA7E-5215-7927-8ED5-365863660C78}"/>
                </a:ext>
              </a:extLst>
            </p:cNvPr>
            <p:cNvSpPr/>
            <p:nvPr/>
          </p:nvSpPr>
          <p:spPr>
            <a:xfrm>
              <a:off x="6426217" y="2858734"/>
              <a:ext cx="76650" cy="337500"/>
            </a:xfrm>
            <a:custGeom>
              <a:avLst/>
              <a:gdLst/>
              <a:ahLst/>
              <a:cxnLst/>
              <a:rect l="l" t="t" r="r" b="b"/>
              <a:pathLst>
                <a:path w="3066" h="13500" extrusionOk="0">
                  <a:moveTo>
                    <a:pt x="2213" y="0"/>
                  </a:moveTo>
                  <a:cubicBezTo>
                    <a:pt x="2192" y="0"/>
                    <a:pt x="2253" y="203"/>
                    <a:pt x="2334" y="548"/>
                  </a:cubicBezTo>
                  <a:cubicBezTo>
                    <a:pt x="2395" y="711"/>
                    <a:pt x="2456" y="934"/>
                    <a:pt x="2497" y="1177"/>
                  </a:cubicBezTo>
                  <a:cubicBezTo>
                    <a:pt x="2558" y="1421"/>
                    <a:pt x="2619" y="1705"/>
                    <a:pt x="2659" y="2030"/>
                  </a:cubicBezTo>
                  <a:cubicBezTo>
                    <a:pt x="2720" y="2355"/>
                    <a:pt x="2781" y="2700"/>
                    <a:pt x="2801" y="3065"/>
                  </a:cubicBezTo>
                  <a:cubicBezTo>
                    <a:pt x="2862" y="3451"/>
                    <a:pt x="2862" y="3857"/>
                    <a:pt x="2882" y="4263"/>
                  </a:cubicBezTo>
                  <a:cubicBezTo>
                    <a:pt x="2903" y="5115"/>
                    <a:pt x="2862" y="6049"/>
                    <a:pt x="2720" y="7023"/>
                  </a:cubicBezTo>
                  <a:cubicBezTo>
                    <a:pt x="2558" y="7997"/>
                    <a:pt x="2334" y="8890"/>
                    <a:pt x="2050" y="9702"/>
                  </a:cubicBezTo>
                  <a:cubicBezTo>
                    <a:pt x="1888" y="10088"/>
                    <a:pt x="1766" y="10474"/>
                    <a:pt x="1604" y="10819"/>
                  </a:cubicBezTo>
                  <a:cubicBezTo>
                    <a:pt x="1522" y="10981"/>
                    <a:pt x="1441" y="11144"/>
                    <a:pt x="1360" y="11306"/>
                  </a:cubicBezTo>
                  <a:cubicBezTo>
                    <a:pt x="1279" y="11468"/>
                    <a:pt x="1198" y="11610"/>
                    <a:pt x="1137" y="11752"/>
                  </a:cubicBezTo>
                  <a:cubicBezTo>
                    <a:pt x="974" y="12037"/>
                    <a:pt x="812" y="12280"/>
                    <a:pt x="690" y="12503"/>
                  </a:cubicBezTo>
                  <a:cubicBezTo>
                    <a:pt x="548" y="12706"/>
                    <a:pt x="426" y="12889"/>
                    <a:pt x="325" y="13031"/>
                  </a:cubicBezTo>
                  <a:cubicBezTo>
                    <a:pt x="102" y="13336"/>
                    <a:pt x="0" y="13498"/>
                    <a:pt x="0" y="13498"/>
                  </a:cubicBezTo>
                  <a:cubicBezTo>
                    <a:pt x="1" y="13499"/>
                    <a:pt x="3" y="13500"/>
                    <a:pt x="4" y="13500"/>
                  </a:cubicBezTo>
                  <a:cubicBezTo>
                    <a:pt x="34" y="13500"/>
                    <a:pt x="155" y="13340"/>
                    <a:pt x="365" y="13072"/>
                  </a:cubicBezTo>
                  <a:cubicBezTo>
                    <a:pt x="487" y="12950"/>
                    <a:pt x="629" y="12767"/>
                    <a:pt x="771" y="12544"/>
                  </a:cubicBezTo>
                  <a:cubicBezTo>
                    <a:pt x="914" y="12341"/>
                    <a:pt x="1076" y="12098"/>
                    <a:pt x="1238" y="11813"/>
                  </a:cubicBezTo>
                  <a:cubicBezTo>
                    <a:pt x="1319" y="11671"/>
                    <a:pt x="1401" y="11529"/>
                    <a:pt x="1482" y="11367"/>
                  </a:cubicBezTo>
                  <a:cubicBezTo>
                    <a:pt x="1563" y="11204"/>
                    <a:pt x="1644" y="11042"/>
                    <a:pt x="1725" y="10880"/>
                  </a:cubicBezTo>
                  <a:cubicBezTo>
                    <a:pt x="1908" y="10535"/>
                    <a:pt x="2050" y="10149"/>
                    <a:pt x="2213" y="9743"/>
                  </a:cubicBezTo>
                  <a:cubicBezTo>
                    <a:pt x="2497" y="8951"/>
                    <a:pt x="2740" y="8038"/>
                    <a:pt x="2903" y="7043"/>
                  </a:cubicBezTo>
                  <a:cubicBezTo>
                    <a:pt x="3045" y="6069"/>
                    <a:pt x="3065" y="5115"/>
                    <a:pt x="3045" y="4263"/>
                  </a:cubicBezTo>
                  <a:cubicBezTo>
                    <a:pt x="3024" y="3836"/>
                    <a:pt x="3004" y="3430"/>
                    <a:pt x="2964" y="3045"/>
                  </a:cubicBezTo>
                  <a:cubicBezTo>
                    <a:pt x="2923" y="2679"/>
                    <a:pt x="2862" y="2334"/>
                    <a:pt x="2781" y="2010"/>
                  </a:cubicBezTo>
                  <a:cubicBezTo>
                    <a:pt x="2740" y="1685"/>
                    <a:pt x="2659" y="1401"/>
                    <a:pt x="2598" y="1157"/>
                  </a:cubicBezTo>
                  <a:cubicBezTo>
                    <a:pt x="2537" y="914"/>
                    <a:pt x="2476" y="690"/>
                    <a:pt x="2416" y="528"/>
                  </a:cubicBezTo>
                  <a:cubicBezTo>
                    <a:pt x="2294" y="183"/>
                    <a:pt x="2213" y="0"/>
                    <a:pt x="22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1" name="Google Shape;1271;p63">
              <a:extLst>
                <a:ext uri="{FF2B5EF4-FFF2-40B4-BE49-F238E27FC236}">
                  <a16:creationId xmlns:a16="http://schemas.microsoft.com/office/drawing/2014/main" id="{5C3B9F8A-EADC-BE22-8D01-702173ADCA34}"/>
                </a:ext>
              </a:extLst>
            </p:cNvPr>
            <p:cNvSpPr/>
            <p:nvPr/>
          </p:nvSpPr>
          <p:spPr>
            <a:xfrm>
              <a:off x="6593667" y="3350409"/>
              <a:ext cx="7625" cy="6925"/>
            </a:xfrm>
            <a:custGeom>
              <a:avLst/>
              <a:gdLst/>
              <a:ahLst/>
              <a:cxnLst/>
              <a:rect l="l" t="t" r="r" b="b"/>
              <a:pathLst>
                <a:path w="305" h="277" extrusionOk="0">
                  <a:moveTo>
                    <a:pt x="146" y="1"/>
                  </a:moveTo>
                  <a:cubicBezTo>
                    <a:pt x="124" y="1"/>
                    <a:pt x="101" y="7"/>
                    <a:pt x="82" y="22"/>
                  </a:cubicBezTo>
                  <a:lnTo>
                    <a:pt x="61" y="22"/>
                  </a:lnTo>
                  <a:cubicBezTo>
                    <a:pt x="0" y="83"/>
                    <a:pt x="0" y="225"/>
                    <a:pt x="102" y="265"/>
                  </a:cubicBezTo>
                  <a:cubicBezTo>
                    <a:pt x="116" y="273"/>
                    <a:pt x="132" y="276"/>
                    <a:pt x="149" y="276"/>
                  </a:cubicBezTo>
                  <a:cubicBezTo>
                    <a:pt x="223" y="276"/>
                    <a:pt x="305" y="206"/>
                    <a:pt x="305" y="123"/>
                  </a:cubicBezTo>
                  <a:cubicBezTo>
                    <a:pt x="289" y="62"/>
                    <a:pt x="216" y="1"/>
                    <a:pt x="1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2" name="Google Shape;1272;p63">
              <a:extLst>
                <a:ext uri="{FF2B5EF4-FFF2-40B4-BE49-F238E27FC236}">
                  <a16:creationId xmlns:a16="http://schemas.microsoft.com/office/drawing/2014/main" id="{08D89397-3173-7B97-7800-1C1261F6062C}"/>
                </a:ext>
              </a:extLst>
            </p:cNvPr>
            <p:cNvSpPr/>
            <p:nvPr/>
          </p:nvSpPr>
          <p:spPr>
            <a:xfrm>
              <a:off x="6614967" y="3531484"/>
              <a:ext cx="7650" cy="7000"/>
            </a:xfrm>
            <a:custGeom>
              <a:avLst/>
              <a:gdLst/>
              <a:ahLst/>
              <a:cxnLst/>
              <a:rect l="l" t="t" r="r" b="b"/>
              <a:pathLst>
                <a:path w="306" h="280" extrusionOk="0">
                  <a:moveTo>
                    <a:pt x="155" y="1"/>
                  </a:moveTo>
                  <a:cubicBezTo>
                    <a:pt x="130" y="1"/>
                    <a:pt x="104" y="8"/>
                    <a:pt x="82" y="25"/>
                  </a:cubicBezTo>
                  <a:cubicBezTo>
                    <a:pt x="1" y="86"/>
                    <a:pt x="21" y="228"/>
                    <a:pt x="102" y="269"/>
                  </a:cubicBezTo>
                  <a:cubicBezTo>
                    <a:pt x="117" y="276"/>
                    <a:pt x="133" y="279"/>
                    <a:pt x="149" y="279"/>
                  </a:cubicBezTo>
                  <a:cubicBezTo>
                    <a:pt x="223" y="279"/>
                    <a:pt x="305" y="210"/>
                    <a:pt x="305" y="127"/>
                  </a:cubicBezTo>
                  <a:cubicBezTo>
                    <a:pt x="291" y="53"/>
                    <a:pt x="223"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3" name="Google Shape;1273;p63">
              <a:extLst>
                <a:ext uri="{FF2B5EF4-FFF2-40B4-BE49-F238E27FC236}">
                  <a16:creationId xmlns:a16="http://schemas.microsoft.com/office/drawing/2014/main" id="{8B3421D4-7DBF-64A0-75DE-FD465A6B2696}"/>
                </a:ext>
              </a:extLst>
            </p:cNvPr>
            <p:cNvSpPr/>
            <p:nvPr/>
          </p:nvSpPr>
          <p:spPr>
            <a:xfrm>
              <a:off x="6571842" y="3165909"/>
              <a:ext cx="8050" cy="6700"/>
            </a:xfrm>
            <a:custGeom>
              <a:avLst/>
              <a:gdLst/>
              <a:ahLst/>
              <a:cxnLst/>
              <a:rect l="l" t="t" r="r" b="b"/>
              <a:pathLst>
                <a:path w="322" h="268" extrusionOk="0">
                  <a:moveTo>
                    <a:pt x="142" y="1"/>
                  </a:moveTo>
                  <a:cubicBezTo>
                    <a:pt x="120" y="1"/>
                    <a:pt x="100" y="5"/>
                    <a:pt x="82" y="13"/>
                  </a:cubicBezTo>
                  <a:lnTo>
                    <a:pt x="82" y="34"/>
                  </a:lnTo>
                  <a:cubicBezTo>
                    <a:pt x="1" y="95"/>
                    <a:pt x="21" y="216"/>
                    <a:pt x="102" y="257"/>
                  </a:cubicBezTo>
                  <a:cubicBezTo>
                    <a:pt x="120" y="264"/>
                    <a:pt x="139" y="268"/>
                    <a:pt x="158" y="268"/>
                  </a:cubicBezTo>
                  <a:cubicBezTo>
                    <a:pt x="243" y="268"/>
                    <a:pt x="322" y="198"/>
                    <a:pt x="305" y="115"/>
                  </a:cubicBezTo>
                  <a:cubicBezTo>
                    <a:pt x="305" y="52"/>
                    <a:pt x="218" y="1"/>
                    <a:pt x="1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4" name="Google Shape;1274;p63">
              <a:extLst>
                <a:ext uri="{FF2B5EF4-FFF2-40B4-BE49-F238E27FC236}">
                  <a16:creationId xmlns:a16="http://schemas.microsoft.com/office/drawing/2014/main" id="{EC298DCE-0D81-2A02-16E8-BBBDB57B391A}"/>
                </a:ext>
              </a:extLst>
            </p:cNvPr>
            <p:cNvSpPr/>
            <p:nvPr/>
          </p:nvSpPr>
          <p:spPr>
            <a:xfrm>
              <a:off x="6571842" y="3948384"/>
              <a:ext cx="8075" cy="7175"/>
            </a:xfrm>
            <a:custGeom>
              <a:avLst/>
              <a:gdLst/>
              <a:ahLst/>
              <a:cxnLst/>
              <a:rect l="l" t="t" r="r" b="b"/>
              <a:pathLst>
                <a:path w="323" h="287" extrusionOk="0">
                  <a:moveTo>
                    <a:pt x="140" y="1"/>
                  </a:moveTo>
                  <a:cubicBezTo>
                    <a:pt x="119" y="1"/>
                    <a:pt x="99" y="5"/>
                    <a:pt x="82" y="13"/>
                  </a:cubicBezTo>
                  <a:lnTo>
                    <a:pt x="82" y="34"/>
                  </a:lnTo>
                  <a:cubicBezTo>
                    <a:pt x="1" y="95"/>
                    <a:pt x="21" y="237"/>
                    <a:pt x="102" y="277"/>
                  </a:cubicBezTo>
                  <a:cubicBezTo>
                    <a:pt x="118" y="284"/>
                    <a:pt x="134" y="286"/>
                    <a:pt x="151" y="286"/>
                  </a:cubicBezTo>
                  <a:cubicBezTo>
                    <a:pt x="238" y="286"/>
                    <a:pt x="322" y="204"/>
                    <a:pt x="305" y="135"/>
                  </a:cubicBezTo>
                  <a:cubicBezTo>
                    <a:pt x="305" y="55"/>
                    <a:pt x="217" y="1"/>
                    <a:pt x="1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5" name="Google Shape;1275;p63">
              <a:extLst>
                <a:ext uri="{FF2B5EF4-FFF2-40B4-BE49-F238E27FC236}">
                  <a16:creationId xmlns:a16="http://schemas.microsoft.com/office/drawing/2014/main" id="{F5E597E3-E273-5088-D2E9-25F4E56266C9}"/>
                </a:ext>
              </a:extLst>
            </p:cNvPr>
            <p:cNvSpPr/>
            <p:nvPr/>
          </p:nvSpPr>
          <p:spPr>
            <a:xfrm>
              <a:off x="6518042" y="4525584"/>
              <a:ext cx="135025" cy="15725"/>
            </a:xfrm>
            <a:custGeom>
              <a:avLst/>
              <a:gdLst/>
              <a:ahLst/>
              <a:cxnLst/>
              <a:rect l="l" t="t" r="r" b="b"/>
              <a:pathLst>
                <a:path w="5401" h="629" extrusionOk="0">
                  <a:moveTo>
                    <a:pt x="5389" y="1"/>
                  </a:moveTo>
                  <a:cubicBezTo>
                    <a:pt x="5262" y="1"/>
                    <a:pt x="4129" y="353"/>
                    <a:pt x="2721" y="430"/>
                  </a:cubicBezTo>
                  <a:cubicBezTo>
                    <a:pt x="2458" y="448"/>
                    <a:pt x="2204" y="455"/>
                    <a:pt x="1964" y="455"/>
                  </a:cubicBezTo>
                  <a:cubicBezTo>
                    <a:pt x="937" y="455"/>
                    <a:pt x="161" y="324"/>
                    <a:pt x="23" y="324"/>
                  </a:cubicBezTo>
                  <a:cubicBezTo>
                    <a:pt x="8" y="324"/>
                    <a:pt x="1" y="325"/>
                    <a:pt x="1" y="328"/>
                  </a:cubicBezTo>
                  <a:cubicBezTo>
                    <a:pt x="1" y="349"/>
                    <a:pt x="285" y="450"/>
                    <a:pt x="772" y="531"/>
                  </a:cubicBezTo>
                  <a:cubicBezTo>
                    <a:pt x="1144" y="591"/>
                    <a:pt x="1613" y="629"/>
                    <a:pt x="2133" y="629"/>
                  </a:cubicBezTo>
                  <a:cubicBezTo>
                    <a:pt x="2323" y="629"/>
                    <a:pt x="2520" y="624"/>
                    <a:pt x="2721" y="613"/>
                  </a:cubicBezTo>
                  <a:cubicBezTo>
                    <a:pt x="3492" y="572"/>
                    <a:pt x="4162" y="430"/>
                    <a:pt x="4649" y="288"/>
                  </a:cubicBezTo>
                  <a:cubicBezTo>
                    <a:pt x="5116" y="146"/>
                    <a:pt x="5400" y="24"/>
                    <a:pt x="5400" y="4"/>
                  </a:cubicBezTo>
                  <a:cubicBezTo>
                    <a:pt x="5399" y="2"/>
                    <a:pt x="5395" y="1"/>
                    <a:pt x="53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6" name="Google Shape;1276;p63">
              <a:extLst>
                <a:ext uri="{FF2B5EF4-FFF2-40B4-BE49-F238E27FC236}">
                  <a16:creationId xmlns:a16="http://schemas.microsoft.com/office/drawing/2014/main" id="{EF0AADAA-B6F4-756F-9468-85EA4D443431}"/>
                </a:ext>
              </a:extLst>
            </p:cNvPr>
            <p:cNvSpPr/>
            <p:nvPr/>
          </p:nvSpPr>
          <p:spPr>
            <a:xfrm>
              <a:off x="6501567" y="3810384"/>
              <a:ext cx="128150" cy="481875"/>
            </a:xfrm>
            <a:custGeom>
              <a:avLst/>
              <a:gdLst/>
              <a:ahLst/>
              <a:cxnLst/>
              <a:rect l="l" t="t" r="r" b="b"/>
              <a:pathLst>
                <a:path w="5126" h="19275" extrusionOk="0">
                  <a:moveTo>
                    <a:pt x="2120" y="0"/>
                  </a:moveTo>
                  <a:cubicBezTo>
                    <a:pt x="1803" y="0"/>
                    <a:pt x="1503" y="78"/>
                    <a:pt x="1249" y="276"/>
                  </a:cubicBezTo>
                  <a:cubicBezTo>
                    <a:pt x="761" y="662"/>
                    <a:pt x="640" y="1352"/>
                    <a:pt x="579" y="1981"/>
                  </a:cubicBezTo>
                  <a:cubicBezTo>
                    <a:pt x="0" y="7628"/>
                    <a:pt x="49" y="13315"/>
                    <a:pt x="90" y="18982"/>
                  </a:cubicBezTo>
                  <a:lnTo>
                    <a:pt x="90" y="18982"/>
                  </a:lnTo>
                  <a:cubicBezTo>
                    <a:pt x="1610" y="17845"/>
                    <a:pt x="2593" y="16093"/>
                    <a:pt x="3136" y="14282"/>
                  </a:cubicBezTo>
                  <a:cubicBezTo>
                    <a:pt x="3684" y="12455"/>
                    <a:pt x="3826" y="10527"/>
                    <a:pt x="3989" y="8598"/>
                  </a:cubicBezTo>
                  <a:cubicBezTo>
                    <a:pt x="4131" y="6690"/>
                    <a:pt x="4293" y="4762"/>
                    <a:pt x="4862" y="2935"/>
                  </a:cubicBezTo>
                  <a:cubicBezTo>
                    <a:pt x="4983" y="2529"/>
                    <a:pt x="5125" y="2123"/>
                    <a:pt x="5024" y="1717"/>
                  </a:cubicBezTo>
                  <a:cubicBezTo>
                    <a:pt x="4902" y="1048"/>
                    <a:pt x="4232" y="662"/>
                    <a:pt x="3603" y="398"/>
                  </a:cubicBezTo>
                  <a:cubicBezTo>
                    <a:pt x="3146" y="188"/>
                    <a:pt x="2613" y="0"/>
                    <a:pt x="2120" y="0"/>
                  </a:cubicBezTo>
                  <a:close/>
                  <a:moveTo>
                    <a:pt x="90" y="18982"/>
                  </a:moveTo>
                  <a:cubicBezTo>
                    <a:pt x="77" y="18992"/>
                    <a:pt x="64" y="19001"/>
                    <a:pt x="51" y="19011"/>
                  </a:cubicBezTo>
                  <a:lnTo>
                    <a:pt x="92" y="19275"/>
                  </a:lnTo>
                  <a:cubicBezTo>
                    <a:pt x="91" y="19177"/>
                    <a:pt x="90" y="19080"/>
                    <a:pt x="90" y="1898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7" name="Google Shape;1277;p63">
              <a:extLst>
                <a:ext uri="{FF2B5EF4-FFF2-40B4-BE49-F238E27FC236}">
                  <a16:creationId xmlns:a16="http://schemas.microsoft.com/office/drawing/2014/main" id="{8DBBDF95-473A-FCAD-6274-C22AD277455C}"/>
                </a:ext>
              </a:extLst>
            </p:cNvPr>
            <p:cNvSpPr/>
            <p:nvPr/>
          </p:nvSpPr>
          <p:spPr>
            <a:xfrm>
              <a:off x="6524142" y="3660984"/>
              <a:ext cx="208075" cy="207575"/>
            </a:xfrm>
            <a:custGeom>
              <a:avLst/>
              <a:gdLst/>
              <a:ahLst/>
              <a:cxnLst/>
              <a:rect l="l" t="t" r="r" b="b"/>
              <a:pathLst>
                <a:path w="8323" h="8303" extrusionOk="0">
                  <a:moveTo>
                    <a:pt x="4162" y="1"/>
                  </a:moveTo>
                  <a:cubicBezTo>
                    <a:pt x="1868" y="1"/>
                    <a:pt x="1" y="1848"/>
                    <a:pt x="1" y="4141"/>
                  </a:cubicBezTo>
                  <a:cubicBezTo>
                    <a:pt x="1" y="6455"/>
                    <a:pt x="1868" y="8302"/>
                    <a:pt x="4162" y="8302"/>
                  </a:cubicBezTo>
                  <a:cubicBezTo>
                    <a:pt x="6455" y="8302"/>
                    <a:pt x="8323" y="6455"/>
                    <a:pt x="8323" y="4141"/>
                  </a:cubicBezTo>
                  <a:cubicBezTo>
                    <a:pt x="8323" y="1848"/>
                    <a:pt x="6455" y="1"/>
                    <a:pt x="41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8" name="Google Shape;1278;p63">
              <a:extLst>
                <a:ext uri="{FF2B5EF4-FFF2-40B4-BE49-F238E27FC236}">
                  <a16:creationId xmlns:a16="http://schemas.microsoft.com/office/drawing/2014/main" id="{7893547B-CD4F-8FA3-2AD1-69A3893708F8}"/>
                </a:ext>
              </a:extLst>
            </p:cNvPr>
            <p:cNvSpPr/>
            <p:nvPr/>
          </p:nvSpPr>
          <p:spPr>
            <a:xfrm>
              <a:off x="6527192" y="3749759"/>
              <a:ext cx="199450" cy="36675"/>
            </a:xfrm>
            <a:custGeom>
              <a:avLst/>
              <a:gdLst/>
              <a:ahLst/>
              <a:cxnLst/>
              <a:rect l="l" t="t" r="r" b="b"/>
              <a:pathLst>
                <a:path w="7978" h="1467" extrusionOk="0">
                  <a:moveTo>
                    <a:pt x="7955" y="1"/>
                  </a:moveTo>
                  <a:cubicBezTo>
                    <a:pt x="7920" y="1"/>
                    <a:pt x="7614" y="356"/>
                    <a:pt x="6962" y="692"/>
                  </a:cubicBezTo>
                  <a:cubicBezTo>
                    <a:pt x="6354" y="1024"/>
                    <a:pt x="5444" y="1289"/>
                    <a:pt x="4415" y="1289"/>
                  </a:cubicBezTo>
                  <a:cubicBezTo>
                    <a:pt x="4311" y="1289"/>
                    <a:pt x="4206" y="1286"/>
                    <a:pt x="4100" y="1280"/>
                  </a:cubicBezTo>
                  <a:cubicBezTo>
                    <a:pt x="2944" y="1240"/>
                    <a:pt x="1929" y="956"/>
                    <a:pt x="1198" y="753"/>
                  </a:cubicBezTo>
                  <a:cubicBezTo>
                    <a:pt x="520" y="546"/>
                    <a:pt x="69" y="426"/>
                    <a:pt x="8" y="426"/>
                  </a:cubicBezTo>
                  <a:cubicBezTo>
                    <a:pt x="3" y="426"/>
                    <a:pt x="0" y="426"/>
                    <a:pt x="0" y="428"/>
                  </a:cubicBezTo>
                  <a:cubicBezTo>
                    <a:pt x="0" y="428"/>
                    <a:pt x="102" y="489"/>
                    <a:pt x="305" y="570"/>
                  </a:cubicBezTo>
                  <a:cubicBezTo>
                    <a:pt x="508" y="631"/>
                    <a:pt x="792" y="753"/>
                    <a:pt x="1157" y="874"/>
                  </a:cubicBezTo>
                  <a:cubicBezTo>
                    <a:pt x="1888" y="1098"/>
                    <a:pt x="2923" y="1423"/>
                    <a:pt x="4100" y="1463"/>
                  </a:cubicBezTo>
                  <a:cubicBezTo>
                    <a:pt x="4171" y="1466"/>
                    <a:pt x="4242" y="1467"/>
                    <a:pt x="4312" y="1467"/>
                  </a:cubicBezTo>
                  <a:cubicBezTo>
                    <a:pt x="5406" y="1467"/>
                    <a:pt x="6394" y="1176"/>
                    <a:pt x="7023" y="814"/>
                  </a:cubicBezTo>
                  <a:cubicBezTo>
                    <a:pt x="7348" y="611"/>
                    <a:pt x="7592" y="408"/>
                    <a:pt x="7754" y="266"/>
                  </a:cubicBezTo>
                  <a:cubicBezTo>
                    <a:pt x="7896" y="103"/>
                    <a:pt x="7977" y="2"/>
                    <a:pt x="7957" y="2"/>
                  </a:cubicBezTo>
                  <a:cubicBezTo>
                    <a:pt x="7956" y="1"/>
                    <a:pt x="7956" y="1"/>
                    <a:pt x="79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9" name="Google Shape;1279;p63">
              <a:extLst>
                <a:ext uri="{FF2B5EF4-FFF2-40B4-BE49-F238E27FC236}">
                  <a16:creationId xmlns:a16="http://schemas.microsoft.com/office/drawing/2014/main" id="{AD7EDB06-DDA0-F817-DBAF-DD55DC7BA781}"/>
                </a:ext>
              </a:extLst>
            </p:cNvPr>
            <p:cNvSpPr/>
            <p:nvPr/>
          </p:nvSpPr>
          <p:spPr>
            <a:xfrm>
              <a:off x="5308017" y="1947659"/>
              <a:ext cx="241875" cy="174300"/>
            </a:xfrm>
            <a:custGeom>
              <a:avLst/>
              <a:gdLst/>
              <a:ahLst/>
              <a:cxnLst/>
              <a:rect l="l" t="t" r="r" b="b"/>
              <a:pathLst>
                <a:path w="9675" h="6972" extrusionOk="0">
                  <a:moveTo>
                    <a:pt x="647" y="0"/>
                  </a:moveTo>
                  <a:cubicBezTo>
                    <a:pt x="379" y="0"/>
                    <a:pt x="1" y="595"/>
                    <a:pt x="155" y="902"/>
                  </a:cubicBezTo>
                  <a:cubicBezTo>
                    <a:pt x="337" y="1267"/>
                    <a:pt x="1575" y="4718"/>
                    <a:pt x="2347" y="4840"/>
                  </a:cubicBezTo>
                  <a:cubicBezTo>
                    <a:pt x="2563" y="4873"/>
                    <a:pt x="2865" y="4885"/>
                    <a:pt x="3190" y="4885"/>
                  </a:cubicBezTo>
                  <a:cubicBezTo>
                    <a:pt x="4056" y="4885"/>
                    <a:pt x="5087" y="4799"/>
                    <a:pt x="5087" y="4799"/>
                  </a:cubicBezTo>
                  <a:lnTo>
                    <a:pt x="5716" y="6971"/>
                  </a:lnTo>
                  <a:lnTo>
                    <a:pt x="9674" y="5672"/>
                  </a:lnTo>
                  <a:cubicBezTo>
                    <a:pt x="9674" y="5672"/>
                    <a:pt x="8862" y="2323"/>
                    <a:pt x="8416" y="2161"/>
                  </a:cubicBezTo>
                  <a:cubicBezTo>
                    <a:pt x="8379" y="2148"/>
                    <a:pt x="8306" y="2143"/>
                    <a:pt x="8204" y="2143"/>
                  </a:cubicBezTo>
                  <a:cubicBezTo>
                    <a:pt x="7123" y="2143"/>
                    <a:pt x="2753" y="2769"/>
                    <a:pt x="2753" y="2769"/>
                  </a:cubicBezTo>
                  <a:cubicBezTo>
                    <a:pt x="2753" y="2769"/>
                    <a:pt x="1048" y="374"/>
                    <a:pt x="784" y="70"/>
                  </a:cubicBezTo>
                  <a:cubicBezTo>
                    <a:pt x="745" y="21"/>
                    <a:pt x="698" y="0"/>
                    <a:pt x="6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0" name="Google Shape;1280;p63">
              <a:extLst>
                <a:ext uri="{FF2B5EF4-FFF2-40B4-BE49-F238E27FC236}">
                  <a16:creationId xmlns:a16="http://schemas.microsoft.com/office/drawing/2014/main" id="{240BAF24-1088-10EE-24C2-8BD0C2BC85A6}"/>
                </a:ext>
              </a:extLst>
            </p:cNvPr>
            <p:cNvSpPr/>
            <p:nvPr/>
          </p:nvSpPr>
          <p:spPr>
            <a:xfrm>
              <a:off x="5460542" y="2124459"/>
              <a:ext cx="663250" cy="417200"/>
            </a:xfrm>
            <a:custGeom>
              <a:avLst/>
              <a:gdLst/>
              <a:ahLst/>
              <a:cxnLst/>
              <a:rect l="l" t="t" r="r" b="b"/>
              <a:pathLst>
                <a:path w="26530" h="16688" extrusionOk="0">
                  <a:moveTo>
                    <a:pt x="3979" y="1"/>
                  </a:moveTo>
                  <a:lnTo>
                    <a:pt x="1" y="752"/>
                  </a:lnTo>
                  <a:cubicBezTo>
                    <a:pt x="1158" y="5481"/>
                    <a:pt x="2782" y="10393"/>
                    <a:pt x="5725" y="14270"/>
                  </a:cubicBezTo>
                  <a:cubicBezTo>
                    <a:pt x="6334" y="15102"/>
                    <a:pt x="7044" y="15934"/>
                    <a:pt x="7998" y="16340"/>
                  </a:cubicBezTo>
                  <a:cubicBezTo>
                    <a:pt x="8563" y="16587"/>
                    <a:pt x="9181" y="16688"/>
                    <a:pt x="9803" y="16688"/>
                  </a:cubicBezTo>
                  <a:cubicBezTo>
                    <a:pt x="10409" y="16688"/>
                    <a:pt x="11020" y="16592"/>
                    <a:pt x="11591" y="16442"/>
                  </a:cubicBezTo>
                  <a:cubicBezTo>
                    <a:pt x="13316" y="15995"/>
                    <a:pt x="15650" y="15244"/>
                    <a:pt x="17477" y="14574"/>
                  </a:cubicBezTo>
                  <a:cubicBezTo>
                    <a:pt x="20786" y="13336"/>
                    <a:pt x="22896" y="12727"/>
                    <a:pt x="26205" y="11509"/>
                  </a:cubicBezTo>
                  <a:cubicBezTo>
                    <a:pt x="26449" y="11428"/>
                    <a:pt x="26530" y="11103"/>
                    <a:pt x="26347" y="10900"/>
                  </a:cubicBezTo>
                  <a:lnTo>
                    <a:pt x="24196" y="5582"/>
                  </a:lnTo>
                  <a:lnTo>
                    <a:pt x="11164" y="10048"/>
                  </a:lnTo>
                  <a:lnTo>
                    <a:pt x="39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9" name="Google Shape;1281;p63">
              <a:extLst>
                <a:ext uri="{FF2B5EF4-FFF2-40B4-BE49-F238E27FC236}">
                  <a16:creationId xmlns:a16="http://schemas.microsoft.com/office/drawing/2014/main" id="{53FF48A4-22E2-AF8F-CCF7-EFB90502C6ED}"/>
                </a:ext>
              </a:extLst>
            </p:cNvPr>
            <p:cNvSpPr/>
            <p:nvPr/>
          </p:nvSpPr>
          <p:spPr>
            <a:xfrm>
              <a:off x="6030917" y="2202609"/>
              <a:ext cx="124850" cy="212775"/>
            </a:xfrm>
            <a:custGeom>
              <a:avLst/>
              <a:gdLst/>
              <a:ahLst/>
              <a:cxnLst/>
              <a:rect l="l" t="t" r="r" b="b"/>
              <a:pathLst>
                <a:path w="4994" h="8511" extrusionOk="0">
                  <a:moveTo>
                    <a:pt x="3512" y="0"/>
                  </a:moveTo>
                  <a:cubicBezTo>
                    <a:pt x="1929" y="508"/>
                    <a:pt x="650" y="1908"/>
                    <a:pt x="325" y="3532"/>
                  </a:cubicBezTo>
                  <a:cubicBezTo>
                    <a:pt x="0" y="5176"/>
                    <a:pt x="650" y="6962"/>
                    <a:pt x="1929" y="8018"/>
                  </a:cubicBezTo>
                  <a:cubicBezTo>
                    <a:pt x="2253" y="8282"/>
                    <a:pt x="2648" y="8511"/>
                    <a:pt x="3051" y="8511"/>
                  </a:cubicBezTo>
                  <a:cubicBezTo>
                    <a:pt x="3329" y="8511"/>
                    <a:pt x="3612" y="8401"/>
                    <a:pt x="3877" y="8119"/>
                  </a:cubicBezTo>
                  <a:cubicBezTo>
                    <a:pt x="4060" y="7916"/>
                    <a:pt x="4202" y="7653"/>
                    <a:pt x="4283" y="7368"/>
                  </a:cubicBezTo>
                  <a:cubicBezTo>
                    <a:pt x="4993" y="4851"/>
                    <a:pt x="4709" y="2294"/>
                    <a:pt x="35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0" name="Google Shape;1282;p63">
              <a:extLst>
                <a:ext uri="{FF2B5EF4-FFF2-40B4-BE49-F238E27FC236}">
                  <a16:creationId xmlns:a16="http://schemas.microsoft.com/office/drawing/2014/main" id="{86EB4729-5CDA-DF37-9984-E5CF1A54236D}"/>
                </a:ext>
              </a:extLst>
            </p:cNvPr>
            <p:cNvSpPr/>
            <p:nvPr/>
          </p:nvSpPr>
          <p:spPr>
            <a:xfrm>
              <a:off x="6068467" y="2226459"/>
              <a:ext cx="63450" cy="182200"/>
            </a:xfrm>
            <a:custGeom>
              <a:avLst/>
              <a:gdLst/>
              <a:ahLst/>
              <a:cxnLst/>
              <a:rect l="l" t="t" r="r" b="b"/>
              <a:pathLst>
                <a:path w="2538" h="7288" extrusionOk="0">
                  <a:moveTo>
                    <a:pt x="427" y="0"/>
                  </a:moveTo>
                  <a:cubicBezTo>
                    <a:pt x="345" y="0"/>
                    <a:pt x="305" y="41"/>
                    <a:pt x="244" y="61"/>
                  </a:cubicBezTo>
                  <a:cubicBezTo>
                    <a:pt x="142" y="142"/>
                    <a:pt x="102" y="203"/>
                    <a:pt x="61" y="244"/>
                  </a:cubicBezTo>
                  <a:cubicBezTo>
                    <a:pt x="21" y="285"/>
                    <a:pt x="0" y="325"/>
                    <a:pt x="21" y="325"/>
                  </a:cubicBezTo>
                  <a:cubicBezTo>
                    <a:pt x="21" y="327"/>
                    <a:pt x="21" y="328"/>
                    <a:pt x="22" y="328"/>
                  </a:cubicBezTo>
                  <a:cubicBezTo>
                    <a:pt x="35" y="328"/>
                    <a:pt x="118" y="233"/>
                    <a:pt x="284" y="122"/>
                  </a:cubicBezTo>
                  <a:cubicBezTo>
                    <a:pt x="325" y="92"/>
                    <a:pt x="376" y="76"/>
                    <a:pt x="434" y="76"/>
                  </a:cubicBezTo>
                  <a:cubicBezTo>
                    <a:pt x="493" y="76"/>
                    <a:pt x="558" y="92"/>
                    <a:pt x="630" y="122"/>
                  </a:cubicBezTo>
                  <a:cubicBezTo>
                    <a:pt x="751" y="183"/>
                    <a:pt x="833" y="345"/>
                    <a:pt x="954" y="508"/>
                  </a:cubicBezTo>
                  <a:cubicBezTo>
                    <a:pt x="1401" y="1137"/>
                    <a:pt x="1888" y="2111"/>
                    <a:pt x="2132" y="3268"/>
                  </a:cubicBezTo>
                  <a:cubicBezTo>
                    <a:pt x="2355" y="4425"/>
                    <a:pt x="2294" y="5521"/>
                    <a:pt x="2091" y="6272"/>
                  </a:cubicBezTo>
                  <a:cubicBezTo>
                    <a:pt x="1989" y="6638"/>
                    <a:pt x="1827" y="6922"/>
                    <a:pt x="1685" y="7064"/>
                  </a:cubicBezTo>
                  <a:cubicBezTo>
                    <a:pt x="1543" y="7226"/>
                    <a:pt x="1421" y="7267"/>
                    <a:pt x="1421" y="7287"/>
                  </a:cubicBezTo>
                  <a:cubicBezTo>
                    <a:pt x="1441" y="7287"/>
                    <a:pt x="1563" y="7267"/>
                    <a:pt x="1726" y="7125"/>
                  </a:cubicBezTo>
                  <a:cubicBezTo>
                    <a:pt x="1908" y="6962"/>
                    <a:pt x="2091" y="6699"/>
                    <a:pt x="2213" y="6313"/>
                  </a:cubicBezTo>
                  <a:cubicBezTo>
                    <a:pt x="2436" y="5542"/>
                    <a:pt x="2538" y="4425"/>
                    <a:pt x="2294" y="3228"/>
                  </a:cubicBezTo>
                  <a:cubicBezTo>
                    <a:pt x="2071" y="2050"/>
                    <a:pt x="1543" y="1056"/>
                    <a:pt x="1056" y="427"/>
                  </a:cubicBezTo>
                  <a:cubicBezTo>
                    <a:pt x="995" y="345"/>
                    <a:pt x="934" y="285"/>
                    <a:pt x="873" y="203"/>
                  </a:cubicBezTo>
                  <a:cubicBezTo>
                    <a:pt x="833" y="142"/>
                    <a:pt x="751" y="82"/>
                    <a:pt x="670" y="41"/>
                  </a:cubicBezTo>
                  <a:cubicBezTo>
                    <a:pt x="589" y="21"/>
                    <a:pt x="508" y="0"/>
                    <a:pt x="4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1" name="Google Shape;1283;p63">
              <a:extLst>
                <a:ext uri="{FF2B5EF4-FFF2-40B4-BE49-F238E27FC236}">
                  <a16:creationId xmlns:a16="http://schemas.microsoft.com/office/drawing/2014/main" id="{B7561257-1CB4-B5FF-A20C-50B86B6AF5DA}"/>
                </a:ext>
              </a:extLst>
            </p:cNvPr>
            <p:cNvSpPr/>
            <p:nvPr/>
          </p:nvSpPr>
          <p:spPr>
            <a:xfrm>
              <a:off x="5653367" y="2375634"/>
              <a:ext cx="88825" cy="153275"/>
            </a:xfrm>
            <a:custGeom>
              <a:avLst/>
              <a:gdLst/>
              <a:ahLst/>
              <a:cxnLst/>
              <a:rect l="l" t="t" r="r" b="b"/>
              <a:pathLst>
                <a:path w="3553" h="6131" extrusionOk="0">
                  <a:moveTo>
                    <a:pt x="3451" y="1"/>
                  </a:moveTo>
                  <a:lnTo>
                    <a:pt x="3451" y="1"/>
                  </a:lnTo>
                  <a:cubicBezTo>
                    <a:pt x="3411" y="1"/>
                    <a:pt x="3472" y="427"/>
                    <a:pt x="3411" y="1097"/>
                  </a:cubicBezTo>
                  <a:cubicBezTo>
                    <a:pt x="3391" y="1422"/>
                    <a:pt x="3309" y="1828"/>
                    <a:pt x="3188" y="2254"/>
                  </a:cubicBezTo>
                  <a:cubicBezTo>
                    <a:pt x="3066" y="2680"/>
                    <a:pt x="2883" y="3127"/>
                    <a:pt x="2640" y="3573"/>
                  </a:cubicBezTo>
                  <a:cubicBezTo>
                    <a:pt x="2132" y="4446"/>
                    <a:pt x="1442" y="5096"/>
                    <a:pt x="914" y="5501"/>
                  </a:cubicBezTo>
                  <a:cubicBezTo>
                    <a:pt x="366" y="5907"/>
                    <a:pt x="1" y="6090"/>
                    <a:pt x="21" y="6131"/>
                  </a:cubicBezTo>
                  <a:cubicBezTo>
                    <a:pt x="21" y="6131"/>
                    <a:pt x="123" y="6090"/>
                    <a:pt x="285" y="6009"/>
                  </a:cubicBezTo>
                  <a:cubicBezTo>
                    <a:pt x="468" y="5928"/>
                    <a:pt x="691" y="5806"/>
                    <a:pt x="975" y="5603"/>
                  </a:cubicBezTo>
                  <a:cubicBezTo>
                    <a:pt x="1543" y="5217"/>
                    <a:pt x="2254" y="4568"/>
                    <a:pt x="2782" y="3654"/>
                  </a:cubicBezTo>
                  <a:cubicBezTo>
                    <a:pt x="3045" y="3188"/>
                    <a:pt x="3228" y="2721"/>
                    <a:pt x="3350" y="2294"/>
                  </a:cubicBezTo>
                  <a:cubicBezTo>
                    <a:pt x="3472" y="1848"/>
                    <a:pt x="3512" y="1442"/>
                    <a:pt x="3533" y="1097"/>
                  </a:cubicBezTo>
                  <a:cubicBezTo>
                    <a:pt x="3553" y="752"/>
                    <a:pt x="3533" y="488"/>
                    <a:pt x="3492" y="285"/>
                  </a:cubicBezTo>
                  <a:cubicBezTo>
                    <a:pt x="3472" y="102"/>
                    <a:pt x="3451" y="1"/>
                    <a:pt x="34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2" name="Google Shape;1284;p63">
              <a:extLst>
                <a:ext uri="{FF2B5EF4-FFF2-40B4-BE49-F238E27FC236}">
                  <a16:creationId xmlns:a16="http://schemas.microsoft.com/office/drawing/2014/main" id="{F8032FC1-FE28-9762-A108-72655333F09A}"/>
                </a:ext>
              </a:extLst>
            </p:cNvPr>
            <p:cNvSpPr/>
            <p:nvPr/>
          </p:nvSpPr>
          <p:spPr>
            <a:xfrm>
              <a:off x="5739142" y="2294434"/>
              <a:ext cx="311575" cy="116825"/>
            </a:xfrm>
            <a:custGeom>
              <a:avLst/>
              <a:gdLst/>
              <a:ahLst/>
              <a:cxnLst/>
              <a:rect l="l" t="t" r="r" b="b"/>
              <a:pathLst>
                <a:path w="12463" h="4673" extrusionOk="0">
                  <a:moveTo>
                    <a:pt x="12438" y="0"/>
                  </a:moveTo>
                  <a:cubicBezTo>
                    <a:pt x="12314" y="0"/>
                    <a:pt x="9555" y="1000"/>
                    <a:pt x="6191" y="2254"/>
                  </a:cubicBezTo>
                  <a:cubicBezTo>
                    <a:pt x="2761" y="3553"/>
                    <a:pt x="0" y="4629"/>
                    <a:pt x="20" y="4670"/>
                  </a:cubicBezTo>
                  <a:cubicBezTo>
                    <a:pt x="21" y="4671"/>
                    <a:pt x="24" y="4672"/>
                    <a:pt x="29" y="4672"/>
                  </a:cubicBezTo>
                  <a:cubicBezTo>
                    <a:pt x="200" y="4672"/>
                    <a:pt x="2920" y="3679"/>
                    <a:pt x="6252" y="2417"/>
                  </a:cubicBezTo>
                  <a:cubicBezTo>
                    <a:pt x="9682" y="1138"/>
                    <a:pt x="12463" y="62"/>
                    <a:pt x="12443" y="1"/>
                  </a:cubicBezTo>
                  <a:cubicBezTo>
                    <a:pt x="12442" y="0"/>
                    <a:pt x="12441" y="0"/>
                    <a:pt x="124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3" name="Google Shape;1285;p63">
              <a:extLst>
                <a:ext uri="{FF2B5EF4-FFF2-40B4-BE49-F238E27FC236}">
                  <a16:creationId xmlns:a16="http://schemas.microsoft.com/office/drawing/2014/main" id="{7F989EAE-AFBC-029F-3383-C349F1577A16}"/>
                </a:ext>
              </a:extLst>
            </p:cNvPr>
            <p:cNvSpPr/>
            <p:nvPr/>
          </p:nvSpPr>
          <p:spPr>
            <a:xfrm>
              <a:off x="5493017" y="2140709"/>
              <a:ext cx="189300" cy="370450"/>
            </a:xfrm>
            <a:custGeom>
              <a:avLst/>
              <a:gdLst/>
              <a:ahLst/>
              <a:cxnLst/>
              <a:rect l="l" t="t" r="r" b="b"/>
              <a:pathLst>
                <a:path w="7572" h="14818" extrusionOk="0">
                  <a:moveTo>
                    <a:pt x="1" y="0"/>
                  </a:moveTo>
                  <a:cubicBezTo>
                    <a:pt x="1" y="0"/>
                    <a:pt x="1" y="61"/>
                    <a:pt x="41" y="162"/>
                  </a:cubicBezTo>
                  <a:cubicBezTo>
                    <a:pt x="82" y="284"/>
                    <a:pt x="123" y="447"/>
                    <a:pt x="183" y="629"/>
                  </a:cubicBezTo>
                  <a:cubicBezTo>
                    <a:pt x="305" y="1035"/>
                    <a:pt x="488" y="1624"/>
                    <a:pt x="752" y="2334"/>
                  </a:cubicBezTo>
                  <a:cubicBezTo>
                    <a:pt x="1259" y="3755"/>
                    <a:pt x="2051" y="5704"/>
                    <a:pt x="3086" y="7774"/>
                  </a:cubicBezTo>
                  <a:cubicBezTo>
                    <a:pt x="3614" y="8789"/>
                    <a:pt x="4142" y="9763"/>
                    <a:pt x="4649" y="10636"/>
                  </a:cubicBezTo>
                  <a:cubicBezTo>
                    <a:pt x="5156" y="11488"/>
                    <a:pt x="5644" y="12260"/>
                    <a:pt x="6090" y="12869"/>
                  </a:cubicBezTo>
                  <a:cubicBezTo>
                    <a:pt x="6293" y="13193"/>
                    <a:pt x="6496" y="13457"/>
                    <a:pt x="6679" y="13701"/>
                  </a:cubicBezTo>
                  <a:cubicBezTo>
                    <a:pt x="6861" y="13945"/>
                    <a:pt x="7003" y="14147"/>
                    <a:pt x="7146" y="14310"/>
                  </a:cubicBezTo>
                  <a:cubicBezTo>
                    <a:pt x="7267" y="14472"/>
                    <a:pt x="7369" y="14594"/>
                    <a:pt x="7450" y="14696"/>
                  </a:cubicBezTo>
                  <a:cubicBezTo>
                    <a:pt x="7531" y="14777"/>
                    <a:pt x="7572" y="14817"/>
                    <a:pt x="7572" y="14817"/>
                  </a:cubicBezTo>
                  <a:cubicBezTo>
                    <a:pt x="7572" y="14817"/>
                    <a:pt x="7552" y="14756"/>
                    <a:pt x="7491" y="14675"/>
                  </a:cubicBezTo>
                  <a:cubicBezTo>
                    <a:pt x="7409" y="14574"/>
                    <a:pt x="7308" y="14432"/>
                    <a:pt x="7206" y="14269"/>
                  </a:cubicBezTo>
                  <a:cubicBezTo>
                    <a:pt x="7064" y="14107"/>
                    <a:pt x="6922" y="13904"/>
                    <a:pt x="6760" y="13640"/>
                  </a:cubicBezTo>
                  <a:cubicBezTo>
                    <a:pt x="6577" y="13396"/>
                    <a:pt x="6395" y="13112"/>
                    <a:pt x="6192" y="12808"/>
                  </a:cubicBezTo>
                  <a:cubicBezTo>
                    <a:pt x="5765" y="12179"/>
                    <a:pt x="5298" y="11407"/>
                    <a:pt x="4791" y="10555"/>
                  </a:cubicBezTo>
                  <a:cubicBezTo>
                    <a:pt x="4284" y="9682"/>
                    <a:pt x="3776" y="8708"/>
                    <a:pt x="3248" y="7693"/>
                  </a:cubicBezTo>
                  <a:cubicBezTo>
                    <a:pt x="2213" y="5622"/>
                    <a:pt x="1401" y="3694"/>
                    <a:pt x="874" y="2294"/>
                  </a:cubicBezTo>
                  <a:cubicBezTo>
                    <a:pt x="589" y="1583"/>
                    <a:pt x="386" y="1015"/>
                    <a:pt x="244" y="609"/>
                  </a:cubicBezTo>
                  <a:cubicBezTo>
                    <a:pt x="163" y="426"/>
                    <a:pt x="123" y="284"/>
                    <a:pt x="62" y="142"/>
                  </a:cubicBezTo>
                  <a:cubicBezTo>
                    <a:pt x="21" y="41"/>
                    <a:pt x="1" y="0"/>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4" name="Google Shape;1286;p63">
              <a:extLst>
                <a:ext uri="{FF2B5EF4-FFF2-40B4-BE49-F238E27FC236}">
                  <a16:creationId xmlns:a16="http://schemas.microsoft.com/office/drawing/2014/main" id="{1EBAD95D-74F3-A370-C7C2-317604ADF594}"/>
                </a:ext>
              </a:extLst>
            </p:cNvPr>
            <p:cNvSpPr/>
            <p:nvPr/>
          </p:nvSpPr>
          <p:spPr>
            <a:xfrm>
              <a:off x="5798092" y="2399684"/>
              <a:ext cx="7550" cy="7200"/>
            </a:xfrm>
            <a:custGeom>
              <a:avLst/>
              <a:gdLst/>
              <a:ahLst/>
              <a:cxnLst/>
              <a:rect l="l" t="t" r="r" b="b"/>
              <a:pathLst>
                <a:path w="302" h="288" extrusionOk="0">
                  <a:moveTo>
                    <a:pt x="164" y="0"/>
                  </a:moveTo>
                  <a:cubicBezTo>
                    <a:pt x="92" y="0"/>
                    <a:pt x="17" y="55"/>
                    <a:pt x="17" y="135"/>
                  </a:cubicBezTo>
                  <a:cubicBezTo>
                    <a:pt x="0" y="218"/>
                    <a:pt x="79" y="288"/>
                    <a:pt x="153" y="288"/>
                  </a:cubicBezTo>
                  <a:cubicBezTo>
                    <a:pt x="169" y="288"/>
                    <a:pt x="185" y="284"/>
                    <a:pt x="200" y="277"/>
                  </a:cubicBezTo>
                  <a:lnTo>
                    <a:pt x="220" y="257"/>
                  </a:lnTo>
                  <a:cubicBezTo>
                    <a:pt x="301" y="216"/>
                    <a:pt x="301" y="74"/>
                    <a:pt x="220" y="13"/>
                  </a:cubicBezTo>
                  <a:cubicBezTo>
                    <a:pt x="203" y="4"/>
                    <a:pt x="183" y="0"/>
                    <a:pt x="1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5" name="Google Shape;1287;p63">
              <a:extLst>
                <a:ext uri="{FF2B5EF4-FFF2-40B4-BE49-F238E27FC236}">
                  <a16:creationId xmlns:a16="http://schemas.microsoft.com/office/drawing/2014/main" id="{1C54ACF4-C0F8-D333-0D1A-1F22FEF0939A}"/>
                </a:ext>
              </a:extLst>
            </p:cNvPr>
            <p:cNvSpPr/>
            <p:nvPr/>
          </p:nvSpPr>
          <p:spPr>
            <a:xfrm>
              <a:off x="5659967" y="2440559"/>
              <a:ext cx="7650" cy="6925"/>
            </a:xfrm>
            <a:custGeom>
              <a:avLst/>
              <a:gdLst/>
              <a:ahLst/>
              <a:cxnLst/>
              <a:rect l="l" t="t" r="r" b="b"/>
              <a:pathLst>
                <a:path w="306" h="277" extrusionOk="0">
                  <a:moveTo>
                    <a:pt x="157" y="1"/>
                  </a:moveTo>
                  <a:cubicBezTo>
                    <a:pt x="82" y="1"/>
                    <a:pt x="1" y="62"/>
                    <a:pt x="1" y="124"/>
                  </a:cubicBezTo>
                  <a:cubicBezTo>
                    <a:pt x="1" y="207"/>
                    <a:pt x="83" y="276"/>
                    <a:pt x="157" y="276"/>
                  </a:cubicBezTo>
                  <a:cubicBezTo>
                    <a:pt x="173" y="276"/>
                    <a:pt x="189" y="273"/>
                    <a:pt x="204" y="266"/>
                  </a:cubicBezTo>
                  <a:cubicBezTo>
                    <a:pt x="305" y="205"/>
                    <a:pt x="305" y="63"/>
                    <a:pt x="224" y="22"/>
                  </a:cubicBezTo>
                  <a:cubicBezTo>
                    <a:pt x="204" y="7"/>
                    <a:pt x="181" y="1"/>
                    <a:pt x="1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6" name="Google Shape;1288;p63">
              <a:extLst>
                <a:ext uri="{FF2B5EF4-FFF2-40B4-BE49-F238E27FC236}">
                  <a16:creationId xmlns:a16="http://schemas.microsoft.com/office/drawing/2014/main" id="{B99E37F6-08C7-C946-3FBE-A28EF0EB993E}"/>
                </a:ext>
              </a:extLst>
            </p:cNvPr>
            <p:cNvSpPr/>
            <p:nvPr/>
          </p:nvSpPr>
          <p:spPr>
            <a:xfrm>
              <a:off x="5597142" y="2342334"/>
              <a:ext cx="7550" cy="7225"/>
            </a:xfrm>
            <a:custGeom>
              <a:avLst/>
              <a:gdLst/>
              <a:ahLst/>
              <a:cxnLst/>
              <a:rect l="l" t="t" r="r" b="b"/>
              <a:pathLst>
                <a:path w="302" h="289" extrusionOk="0">
                  <a:moveTo>
                    <a:pt x="164" y="1"/>
                  </a:moveTo>
                  <a:cubicBezTo>
                    <a:pt x="92" y="1"/>
                    <a:pt x="17" y="55"/>
                    <a:pt x="17" y="135"/>
                  </a:cubicBezTo>
                  <a:cubicBezTo>
                    <a:pt x="0" y="218"/>
                    <a:pt x="79" y="288"/>
                    <a:pt x="153" y="288"/>
                  </a:cubicBezTo>
                  <a:cubicBezTo>
                    <a:pt x="169" y="288"/>
                    <a:pt x="185" y="285"/>
                    <a:pt x="200" y="277"/>
                  </a:cubicBezTo>
                  <a:lnTo>
                    <a:pt x="220" y="257"/>
                  </a:lnTo>
                  <a:cubicBezTo>
                    <a:pt x="301" y="216"/>
                    <a:pt x="301" y="74"/>
                    <a:pt x="220" y="14"/>
                  </a:cubicBezTo>
                  <a:cubicBezTo>
                    <a:pt x="203" y="5"/>
                    <a:pt x="184" y="1"/>
                    <a:pt x="1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7" name="Google Shape;1289;p63">
              <a:extLst>
                <a:ext uri="{FF2B5EF4-FFF2-40B4-BE49-F238E27FC236}">
                  <a16:creationId xmlns:a16="http://schemas.microsoft.com/office/drawing/2014/main" id="{A726B37A-1CE6-C4AB-4B28-3958515F0FB7}"/>
                </a:ext>
              </a:extLst>
            </p:cNvPr>
            <p:cNvSpPr/>
            <p:nvPr/>
          </p:nvSpPr>
          <p:spPr>
            <a:xfrm>
              <a:off x="5879192" y="2371259"/>
              <a:ext cx="7625" cy="7200"/>
            </a:xfrm>
            <a:custGeom>
              <a:avLst/>
              <a:gdLst/>
              <a:ahLst/>
              <a:cxnLst/>
              <a:rect l="l" t="t" r="r" b="b"/>
              <a:pathLst>
                <a:path w="305" h="288" extrusionOk="0">
                  <a:moveTo>
                    <a:pt x="167" y="1"/>
                  </a:moveTo>
                  <a:cubicBezTo>
                    <a:pt x="95" y="1"/>
                    <a:pt x="16" y="55"/>
                    <a:pt x="0" y="135"/>
                  </a:cubicBezTo>
                  <a:cubicBezTo>
                    <a:pt x="0" y="218"/>
                    <a:pt x="82" y="288"/>
                    <a:pt x="156" y="288"/>
                  </a:cubicBezTo>
                  <a:cubicBezTo>
                    <a:pt x="173" y="288"/>
                    <a:pt x="189" y="285"/>
                    <a:pt x="203" y="277"/>
                  </a:cubicBezTo>
                  <a:lnTo>
                    <a:pt x="224" y="257"/>
                  </a:lnTo>
                  <a:cubicBezTo>
                    <a:pt x="305" y="216"/>
                    <a:pt x="305" y="74"/>
                    <a:pt x="224" y="13"/>
                  </a:cubicBezTo>
                  <a:cubicBezTo>
                    <a:pt x="206" y="5"/>
                    <a:pt x="187" y="1"/>
                    <a:pt x="1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8" name="Google Shape;1290;p63">
              <a:extLst>
                <a:ext uri="{FF2B5EF4-FFF2-40B4-BE49-F238E27FC236}">
                  <a16:creationId xmlns:a16="http://schemas.microsoft.com/office/drawing/2014/main" id="{973E450B-82E9-AF4C-FEBB-995076840ABA}"/>
                </a:ext>
              </a:extLst>
            </p:cNvPr>
            <p:cNvSpPr/>
            <p:nvPr/>
          </p:nvSpPr>
          <p:spPr>
            <a:xfrm>
              <a:off x="5974067" y="2345884"/>
              <a:ext cx="7650" cy="7025"/>
            </a:xfrm>
            <a:custGeom>
              <a:avLst/>
              <a:gdLst/>
              <a:ahLst/>
              <a:cxnLst/>
              <a:rect l="l" t="t" r="r" b="b"/>
              <a:pathLst>
                <a:path w="306" h="281" extrusionOk="0">
                  <a:moveTo>
                    <a:pt x="138" y="1"/>
                  </a:moveTo>
                  <a:cubicBezTo>
                    <a:pt x="119" y="1"/>
                    <a:pt x="99" y="5"/>
                    <a:pt x="82" y="14"/>
                  </a:cubicBezTo>
                  <a:lnTo>
                    <a:pt x="62" y="34"/>
                  </a:lnTo>
                  <a:cubicBezTo>
                    <a:pt x="1" y="95"/>
                    <a:pt x="1" y="237"/>
                    <a:pt x="102" y="277"/>
                  </a:cubicBezTo>
                  <a:cubicBezTo>
                    <a:pt x="111" y="280"/>
                    <a:pt x="120" y="281"/>
                    <a:pt x="129" y="281"/>
                  </a:cubicBezTo>
                  <a:cubicBezTo>
                    <a:pt x="208" y="281"/>
                    <a:pt x="305" y="208"/>
                    <a:pt x="305" y="135"/>
                  </a:cubicBezTo>
                  <a:cubicBezTo>
                    <a:pt x="289" y="56"/>
                    <a:pt x="211" y="1"/>
                    <a:pt x="1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9" name="Google Shape;1291;p63">
              <a:extLst>
                <a:ext uri="{FF2B5EF4-FFF2-40B4-BE49-F238E27FC236}">
                  <a16:creationId xmlns:a16="http://schemas.microsoft.com/office/drawing/2014/main" id="{D4BD6A7A-0536-4EB5-820A-92F33490DA99}"/>
                </a:ext>
              </a:extLst>
            </p:cNvPr>
            <p:cNvSpPr/>
            <p:nvPr/>
          </p:nvSpPr>
          <p:spPr>
            <a:xfrm>
              <a:off x="5430092" y="2067934"/>
              <a:ext cx="164950" cy="75900"/>
            </a:xfrm>
            <a:custGeom>
              <a:avLst/>
              <a:gdLst/>
              <a:ahLst/>
              <a:cxnLst/>
              <a:rect l="l" t="t" r="r" b="b"/>
              <a:pathLst>
                <a:path w="6598" h="3036" extrusionOk="0">
                  <a:moveTo>
                    <a:pt x="3779" y="0"/>
                  </a:moveTo>
                  <a:cubicBezTo>
                    <a:pt x="3007" y="0"/>
                    <a:pt x="2234" y="140"/>
                    <a:pt x="1503" y="414"/>
                  </a:cubicBezTo>
                  <a:cubicBezTo>
                    <a:pt x="1117" y="577"/>
                    <a:pt x="711" y="760"/>
                    <a:pt x="427" y="1084"/>
                  </a:cubicBezTo>
                  <a:cubicBezTo>
                    <a:pt x="143" y="1409"/>
                    <a:pt x="1" y="1876"/>
                    <a:pt x="143" y="2282"/>
                  </a:cubicBezTo>
                  <a:cubicBezTo>
                    <a:pt x="278" y="2668"/>
                    <a:pt x="615" y="3036"/>
                    <a:pt x="1067" y="3036"/>
                  </a:cubicBezTo>
                  <a:cubicBezTo>
                    <a:pt x="1090" y="3036"/>
                    <a:pt x="1114" y="3035"/>
                    <a:pt x="1138" y="3033"/>
                  </a:cubicBezTo>
                  <a:cubicBezTo>
                    <a:pt x="2761" y="2911"/>
                    <a:pt x="3573" y="2789"/>
                    <a:pt x="5177" y="2465"/>
                  </a:cubicBezTo>
                  <a:cubicBezTo>
                    <a:pt x="5705" y="2363"/>
                    <a:pt x="6313" y="2160"/>
                    <a:pt x="6476" y="1653"/>
                  </a:cubicBezTo>
                  <a:cubicBezTo>
                    <a:pt x="6598" y="1287"/>
                    <a:pt x="6435" y="861"/>
                    <a:pt x="6131" y="597"/>
                  </a:cubicBezTo>
                  <a:cubicBezTo>
                    <a:pt x="5826" y="333"/>
                    <a:pt x="5441" y="211"/>
                    <a:pt x="5055" y="130"/>
                  </a:cubicBezTo>
                  <a:cubicBezTo>
                    <a:pt x="4635" y="43"/>
                    <a:pt x="4207" y="0"/>
                    <a:pt x="37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0" name="Google Shape;1292;p63">
              <a:extLst>
                <a:ext uri="{FF2B5EF4-FFF2-40B4-BE49-F238E27FC236}">
                  <a16:creationId xmlns:a16="http://schemas.microsoft.com/office/drawing/2014/main" id="{1B0547B3-3340-2002-67D8-7F9096DF1B3D}"/>
                </a:ext>
              </a:extLst>
            </p:cNvPr>
            <p:cNvSpPr/>
            <p:nvPr/>
          </p:nvSpPr>
          <p:spPr>
            <a:xfrm>
              <a:off x="5435167" y="2080059"/>
              <a:ext cx="152775" cy="43950"/>
            </a:xfrm>
            <a:custGeom>
              <a:avLst/>
              <a:gdLst/>
              <a:ahLst/>
              <a:cxnLst/>
              <a:rect l="l" t="t" r="r" b="b"/>
              <a:pathLst>
                <a:path w="6111" h="1758" extrusionOk="0">
                  <a:moveTo>
                    <a:pt x="3687" y="0"/>
                  </a:moveTo>
                  <a:cubicBezTo>
                    <a:pt x="3421" y="0"/>
                    <a:pt x="3144" y="22"/>
                    <a:pt x="2863" y="72"/>
                  </a:cubicBezTo>
                  <a:cubicBezTo>
                    <a:pt x="1929" y="254"/>
                    <a:pt x="1178" y="680"/>
                    <a:pt x="691" y="1046"/>
                  </a:cubicBezTo>
                  <a:cubicBezTo>
                    <a:pt x="468" y="1249"/>
                    <a:pt x="285" y="1411"/>
                    <a:pt x="163" y="1533"/>
                  </a:cubicBezTo>
                  <a:cubicBezTo>
                    <a:pt x="62" y="1675"/>
                    <a:pt x="1" y="1756"/>
                    <a:pt x="21" y="1756"/>
                  </a:cubicBezTo>
                  <a:cubicBezTo>
                    <a:pt x="22" y="1757"/>
                    <a:pt x="23" y="1757"/>
                    <a:pt x="24" y="1757"/>
                  </a:cubicBezTo>
                  <a:cubicBezTo>
                    <a:pt x="58" y="1757"/>
                    <a:pt x="301" y="1481"/>
                    <a:pt x="772" y="1147"/>
                  </a:cubicBezTo>
                  <a:cubicBezTo>
                    <a:pt x="1259" y="802"/>
                    <a:pt x="1990" y="417"/>
                    <a:pt x="2883" y="254"/>
                  </a:cubicBezTo>
                  <a:cubicBezTo>
                    <a:pt x="3202" y="196"/>
                    <a:pt x="3512" y="172"/>
                    <a:pt x="3806" y="172"/>
                  </a:cubicBezTo>
                  <a:cubicBezTo>
                    <a:pt x="4336" y="172"/>
                    <a:pt x="4811" y="251"/>
                    <a:pt x="5177" y="356"/>
                  </a:cubicBezTo>
                  <a:cubicBezTo>
                    <a:pt x="5735" y="490"/>
                    <a:pt x="6056" y="662"/>
                    <a:pt x="6105" y="662"/>
                  </a:cubicBezTo>
                  <a:cubicBezTo>
                    <a:pt x="6108" y="662"/>
                    <a:pt x="6109" y="661"/>
                    <a:pt x="6110" y="660"/>
                  </a:cubicBezTo>
                  <a:cubicBezTo>
                    <a:pt x="6110" y="640"/>
                    <a:pt x="6029" y="579"/>
                    <a:pt x="5887" y="498"/>
                  </a:cubicBezTo>
                  <a:cubicBezTo>
                    <a:pt x="5725" y="417"/>
                    <a:pt x="5502" y="335"/>
                    <a:pt x="5217" y="234"/>
                  </a:cubicBezTo>
                  <a:cubicBezTo>
                    <a:pt x="4824" y="107"/>
                    <a:pt x="4284" y="0"/>
                    <a:pt x="3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1" name="Google Shape;1293;p63">
              <a:extLst>
                <a:ext uri="{FF2B5EF4-FFF2-40B4-BE49-F238E27FC236}">
                  <a16:creationId xmlns:a16="http://schemas.microsoft.com/office/drawing/2014/main" id="{5EDE0E3E-7E69-9BFB-74C2-042DDEE1F678}"/>
                </a:ext>
              </a:extLst>
            </p:cNvPr>
            <p:cNvSpPr/>
            <p:nvPr/>
          </p:nvSpPr>
          <p:spPr>
            <a:xfrm>
              <a:off x="6208517" y="3772884"/>
              <a:ext cx="200975" cy="758000"/>
            </a:xfrm>
            <a:custGeom>
              <a:avLst/>
              <a:gdLst/>
              <a:ahLst/>
              <a:cxnLst/>
              <a:rect l="l" t="t" r="r" b="b"/>
              <a:pathLst>
                <a:path w="8039" h="30320" extrusionOk="0">
                  <a:moveTo>
                    <a:pt x="5047" y="0"/>
                  </a:moveTo>
                  <a:cubicBezTo>
                    <a:pt x="4292" y="0"/>
                    <a:pt x="3539" y="196"/>
                    <a:pt x="2802" y="376"/>
                  </a:cubicBezTo>
                  <a:lnTo>
                    <a:pt x="2659" y="355"/>
                  </a:lnTo>
                  <a:cubicBezTo>
                    <a:pt x="1584" y="477"/>
                    <a:pt x="731" y="1391"/>
                    <a:pt x="366" y="2406"/>
                  </a:cubicBezTo>
                  <a:cubicBezTo>
                    <a:pt x="0" y="3420"/>
                    <a:pt x="21" y="4537"/>
                    <a:pt x="41" y="5613"/>
                  </a:cubicBezTo>
                  <a:cubicBezTo>
                    <a:pt x="203" y="12189"/>
                    <a:pt x="366" y="18786"/>
                    <a:pt x="1117" y="25321"/>
                  </a:cubicBezTo>
                  <a:cubicBezTo>
                    <a:pt x="1279" y="26742"/>
                    <a:pt x="1502" y="28244"/>
                    <a:pt x="2436" y="29320"/>
                  </a:cubicBezTo>
                  <a:cubicBezTo>
                    <a:pt x="2976" y="29942"/>
                    <a:pt x="3835" y="30320"/>
                    <a:pt x="4644" y="30320"/>
                  </a:cubicBezTo>
                  <a:cubicBezTo>
                    <a:pt x="5234" y="30320"/>
                    <a:pt x="5797" y="30119"/>
                    <a:pt x="6191" y="29665"/>
                  </a:cubicBezTo>
                  <a:cubicBezTo>
                    <a:pt x="6719" y="29036"/>
                    <a:pt x="6780" y="28163"/>
                    <a:pt x="6820" y="27351"/>
                  </a:cubicBezTo>
                  <a:cubicBezTo>
                    <a:pt x="7206" y="19476"/>
                    <a:pt x="7592" y="11600"/>
                    <a:pt x="7977" y="3725"/>
                  </a:cubicBezTo>
                  <a:cubicBezTo>
                    <a:pt x="8018" y="2832"/>
                    <a:pt x="8038" y="1857"/>
                    <a:pt x="7551" y="1127"/>
                  </a:cubicBezTo>
                  <a:cubicBezTo>
                    <a:pt x="7064" y="416"/>
                    <a:pt x="6191" y="51"/>
                    <a:pt x="5339" y="10"/>
                  </a:cubicBezTo>
                  <a:cubicBezTo>
                    <a:pt x="5241" y="3"/>
                    <a:pt x="5144" y="0"/>
                    <a:pt x="50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2" name="Google Shape;1294;p63">
              <a:extLst>
                <a:ext uri="{FF2B5EF4-FFF2-40B4-BE49-F238E27FC236}">
                  <a16:creationId xmlns:a16="http://schemas.microsoft.com/office/drawing/2014/main" id="{A2DD7C27-7925-556A-3B75-9CA3174BDA15}"/>
                </a:ext>
              </a:extLst>
            </p:cNvPr>
            <p:cNvSpPr/>
            <p:nvPr/>
          </p:nvSpPr>
          <p:spPr>
            <a:xfrm>
              <a:off x="6131892" y="2843509"/>
              <a:ext cx="306000" cy="929350"/>
            </a:xfrm>
            <a:custGeom>
              <a:avLst/>
              <a:gdLst/>
              <a:ahLst/>
              <a:cxnLst/>
              <a:rect l="l" t="t" r="r" b="b"/>
              <a:pathLst>
                <a:path w="12240" h="37174" extrusionOk="0">
                  <a:moveTo>
                    <a:pt x="7429" y="0"/>
                  </a:moveTo>
                  <a:cubicBezTo>
                    <a:pt x="2619" y="0"/>
                    <a:pt x="1" y="2700"/>
                    <a:pt x="122" y="7774"/>
                  </a:cubicBezTo>
                  <a:cubicBezTo>
                    <a:pt x="325" y="16035"/>
                    <a:pt x="1178" y="24296"/>
                    <a:pt x="3268" y="32294"/>
                  </a:cubicBezTo>
                  <a:cubicBezTo>
                    <a:pt x="3634" y="33654"/>
                    <a:pt x="4060" y="35074"/>
                    <a:pt x="5055" y="36110"/>
                  </a:cubicBezTo>
                  <a:cubicBezTo>
                    <a:pt x="5676" y="36757"/>
                    <a:pt x="6604" y="37174"/>
                    <a:pt x="7490" y="37174"/>
                  </a:cubicBezTo>
                  <a:cubicBezTo>
                    <a:pt x="7991" y="37174"/>
                    <a:pt x="8480" y="37040"/>
                    <a:pt x="8891" y="36739"/>
                  </a:cubicBezTo>
                  <a:cubicBezTo>
                    <a:pt x="9865" y="36008"/>
                    <a:pt x="10088" y="34668"/>
                    <a:pt x="10231" y="33471"/>
                  </a:cubicBezTo>
                  <a:cubicBezTo>
                    <a:pt x="11266" y="24093"/>
                    <a:pt x="11854" y="16238"/>
                    <a:pt x="11976" y="6800"/>
                  </a:cubicBezTo>
                  <a:cubicBezTo>
                    <a:pt x="11976" y="6800"/>
                    <a:pt x="12240" y="0"/>
                    <a:pt x="74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3" name="Google Shape;1295;p63">
              <a:extLst>
                <a:ext uri="{FF2B5EF4-FFF2-40B4-BE49-F238E27FC236}">
                  <a16:creationId xmlns:a16="http://schemas.microsoft.com/office/drawing/2014/main" id="{03793F37-3883-1F8F-D67A-3266162D3537}"/>
                </a:ext>
              </a:extLst>
            </p:cNvPr>
            <p:cNvSpPr/>
            <p:nvPr/>
          </p:nvSpPr>
          <p:spPr>
            <a:xfrm>
              <a:off x="6145092" y="2899234"/>
              <a:ext cx="93375" cy="781075"/>
            </a:xfrm>
            <a:custGeom>
              <a:avLst/>
              <a:gdLst/>
              <a:ahLst/>
              <a:cxnLst/>
              <a:rect l="l" t="t" r="r" b="b"/>
              <a:pathLst>
                <a:path w="3735" h="31243" extrusionOk="0">
                  <a:moveTo>
                    <a:pt x="2181" y="0"/>
                  </a:moveTo>
                  <a:cubicBezTo>
                    <a:pt x="2146" y="0"/>
                    <a:pt x="2051" y="65"/>
                    <a:pt x="1908" y="207"/>
                  </a:cubicBezTo>
                  <a:cubicBezTo>
                    <a:pt x="1827" y="268"/>
                    <a:pt x="1726" y="369"/>
                    <a:pt x="1624" y="491"/>
                  </a:cubicBezTo>
                  <a:cubicBezTo>
                    <a:pt x="1543" y="613"/>
                    <a:pt x="1421" y="755"/>
                    <a:pt x="1299" y="917"/>
                  </a:cubicBezTo>
                  <a:cubicBezTo>
                    <a:pt x="832" y="1607"/>
                    <a:pt x="366" y="2764"/>
                    <a:pt x="183" y="4226"/>
                  </a:cubicBezTo>
                  <a:cubicBezTo>
                    <a:pt x="0" y="5708"/>
                    <a:pt x="122" y="7453"/>
                    <a:pt x="284" y="9361"/>
                  </a:cubicBezTo>
                  <a:cubicBezTo>
                    <a:pt x="447" y="11249"/>
                    <a:pt x="629" y="13339"/>
                    <a:pt x="893" y="15532"/>
                  </a:cubicBezTo>
                  <a:cubicBezTo>
                    <a:pt x="1401" y="19916"/>
                    <a:pt x="2071" y="23833"/>
                    <a:pt x="2578" y="26675"/>
                  </a:cubicBezTo>
                  <a:cubicBezTo>
                    <a:pt x="3103" y="29500"/>
                    <a:pt x="3487" y="31242"/>
                    <a:pt x="3611" y="31242"/>
                  </a:cubicBezTo>
                  <a:cubicBezTo>
                    <a:pt x="3612" y="31242"/>
                    <a:pt x="3613" y="31242"/>
                    <a:pt x="3613" y="31242"/>
                  </a:cubicBezTo>
                  <a:cubicBezTo>
                    <a:pt x="3735" y="31222"/>
                    <a:pt x="3552" y="29435"/>
                    <a:pt x="3187" y="26573"/>
                  </a:cubicBezTo>
                  <a:cubicBezTo>
                    <a:pt x="2842" y="23732"/>
                    <a:pt x="2274" y="19794"/>
                    <a:pt x="1766" y="15430"/>
                  </a:cubicBezTo>
                  <a:cubicBezTo>
                    <a:pt x="1502" y="13258"/>
                    <a:pt x="1299" y="11168"/>
                    <a:pt x="1096" y="9280"/>
                  </a:cubicBezTo>
                  <a:cubicBezTo>
                    <a:pt x="873" y="7392"/>
                    <a:pt x="711" y="5687"/>
                    <a:pt x="812" y="4287"/>
                  </a:cubicBezTo>
                  <a:cubicBezTo>
                    <a:pt x="893" y="2886"/>
                    <a:pt x="1238" y="1790"/>
                    <a:pt x="1604" y="1100"/>
                  </a:cubicBezTo>
                  <a:cubicBezTo>
                    <a:pt x="1685" y="938"/>
                    <a:pt x="1766" y="775"/>
                    <a:pt x="1847" y="633"/>
                  </a:cubicBezTo>
                  <a:cubicBezTo>
                    <a:pt x="1908" y="511"/>
                    <a:pt x="1989" y="410"/>
                    <a:pt x="2050" y="308"/>
                  </a:cubicBezTo>
                  <a:cubicBezTo>
                    <a:pt x="2152" y="126"/>
                    <a:pt x="2213" y="24"/>
                    <a:pt x="2192" y="4"/>
                  </a:cubicBezTo>
                  <a:cubicBezTo>
                    <a:pt x="2190" y="1"/>
                    <a:pt x="2186" y="0"/>
                    <a:pt x="21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4" name="Google Shape;1296;p63">
              <a:extLst>
                <a:ext uri="{FF2B5EF4-FFF2-40B4-BE49-F238E27FC236}">
                  <a16:creationId xmlns:a16="http://schemas.microsoft.com/office/drawing/2014/main" id="{E94F65D5-013E-0864-BE48-5DB8CE9EAFD0}"/>
                </a:ext>
              </a:extLst>
            </p:cNvPr>
            <p:cNvSpPr/>
            <p:nvPr/>
          </p:nvSpPr>
          <p:spPr>
            <a:xfrm>
              <a:off x="6206992" y="2849584"/>
              <a:ext cx="94400" cy="921025"/>
            </a:xfrm>
            <a:custGeom>
              <a:avLst/>
              <a:gdLst/>
              <a:ahLst/>
              <a:cxnLst/>
              <a:rect l="l" t="t" r="r" b="b"/>
              <a:pathLst>
                <a:path w="3776" h="36841" extrusionOk="0">
                  <a:moveTo>
                    <a:pt x="2457" y="1"/>
                  </a:moveTo>
                  <a:cubicBezTo>
                    <a:pt x="2457" y="1"/>
                    <a:pt x="2335" y="62"/>
                    <a:pt x="2132" y="204"/>
                  </a:cubicBezTo>
                  <a:cubicBezTo>
                    <a:pt x="1929" y="346"/>
                    <a:pt x="1624" y="589"/>
                    <a:pt x="1320" y="975"/>
                  </a:cubicBezTo>
                  <a:cubicBezTo>
                    <a:pt x="1015" y="1340"/>
                    <a:pt x="711" y="1848"/>
                    <a:pt x="467" y="2497"/>
                  </a:cubicBezTo>
                  <a:cubicBezTo>
                    <a:pt x="244" y="3147"/>
                    <a:pt x="82" y="3918"/>
                    <a:pt x="41" y="4771"/>
                  </a:cubicBezTo>
                  <a:cubicBezTo>
                    <a:pt x="1" y="5644"/>
                    <a:pt x="41" y="6577"/>
                    <a:pt x="122" y="7592"/>
                  </a:cubicBezTo>
                  <a:cubicBezTo>
                    <a:pt x="183" y="8587"/>
                    <a:pt x="264" y="9662"/>
                    <a:pt x="346" y="10799"/>
                  </a:cubicBezTo>
                  <a:cubicBezTo>
                    <a:pt x="508" y="13052"/>
                    <a:pt x="691" y="15528"/>
                    <a:pt x="914" y="18147"/>
                  </a:cubicBezTo>
                  <a:cubicBezTo>
                    <a:pt x="1360" y="23343"/>
                    <a:pt x="2010" y="28052"/>
                    <a:pt x="2619" y="31421"/>
                  </a:cubicBezTo>
                  <a:cubicBezTo>
                    <a:pt x="2923" y="33106"/>
                    <a:pt x="3208" y="34466"/>
                    <a:pt x="3411" y="35400"/>
                  </a:cubicBezTo>
                  <a:cubicBezTo>
                    <a:pt x="3532" y="35846"/>
                    <a:pt x="3614" y="36212"/>
                    <a:pt x="3674" y="36476"/>
                  </a:cubicBezTo>
                  <a:cubicBezTo>
                    <a:pt x="3695" y="36597"/>
                    <a:pt x="3715" y="36679"/>
                    <a:pt x="3735" y="36760"/>
                  </a:cubicBezTo>
                  <a:cubicBezTo>
                    <a:pt x="3756" y="36821"/>
                    <a:pt x="3776" y="36841"/>
                    <a:pt x="3776" y="36841"/>
                  </a:cubicBezTo>
                  <a:cubicBezTo>
                    <a:pt x="3776" y="36841"/>
                    <a:pt x="3776" y="36821"/>
                    <a:pt x="3756" y="36739"/>
                  </a:cubicBezTo>
                  <a:cubicBezTo>
                    <a:pt x="3735" y="36679"/>
                    <a:pt x="3735" y="36577"/>
                    <a:pt x="3695" y="36455"/>
                  </a:cubicBezTo>
                  <a:cubicBezTo>
                    <a:pt x="3654" y="36212"/>
                    <a:pt x="3573" y="35846"/>
                    <a:pt x="3492" y="35379"/>
                  </a:cubicBezTo>
                  <a:cubicBezTo>
                    <a:pt x="3289" y="34446"/>
                    <a:pt x="3025" y="33086"/>
                    <a:pt x="2741" y="31401"/>
                  </a:cubicBezTo>
                  <a:cubicBezTo>
                    <a:pt x="2152" y="28032"/>
                    <a:pt x="1543" y="23323"/>
                    <a:pt x="1097" y="18127"/>
                  </a:cubicBezTo>
                  <a:cubicBezTo>
                    <a:pt x="873" y="15528"/>
                    <a:pt x="670" y="13032"/>
                    <a:pt x="508" y="10779"/>
                  </a:cubicBezTo>
                  <a:cubicBezTo>
                    <a:pt x="427" y="9642"/>
                    <a:pt x="346" y="8587"/>
                    <a:pt x="264" y="7572"/>
                  </a:cubicBezTo>
                  <a:cubicBezTo>
                    <a:pt x="183" y="6577"/>
                    <a:pt x="122" y="5644"/>
                    <a:pt x="163" y="4791"/>
                  </a:cubicBezTo>
                  <a:cubicBezTo>
                    <a:pt x="204" y="3939"/>
                    <a:pt x="346" y="3167"/>
                    <a:pt x="569" y="2538"/>
                  </a:cubicBezTo>
                  <a:cubicBezTo>
                    <a:pt x="792" y="1888"/>
                    <a:pt x="1097" y="1381"/>
                    <a:pt x="1381" y="1016"/>
                  </a:cubicBezTo>
                  <a:cubicBezTo>
                    <a:pt x="1969" y="265"/>
                    <a:pt x="2477" y="21"/>
                    <a:pt x="24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5" name="Google Shape;1297;p63">
              <a:extLst>
                <a:ext uri="{FF2B5EF4-FFF2-40B4-BE49-F238E27FC236}">
                  <a16:creationId xmlns:a16="http://schemas.microsoft.com/office/drawing/2014/main" id="{E58F48A6-B737-4FF1-0D64-1E08B4047670}"/>
                </a:ext>
              </a:extLst>
            </p:cNvPr>
            <p:cNvSpPr/>
            <p:nvPr/>
          </p:nvSpPr>
          <p:spPr>
            <a:xfrm>
              <a:off x="6238967" y="3803584"/>
              <a:ext cx="39100" cy="700800"/>
            </a:xfrm>
            <a:custGeom>
              <a:avLst/>
              <a:gdLst/>
              <a:ahLst/>
              <a:cxnLst/>
              <a:rect l="l" t="t" r="r" b="b"/>
              <a:pathLst>
                <a:path w="1564" h="28032" extrusionOk="0">
                  <a:moveTo>
                    <a:pt x="41" y="0"/>
                  </a:moveTo>
                  <a:cubicBezTo>
                    <a:pt x="21" y="0"/>
                    <a:pt x="21" y="102"/>
                    <a:pt x="21" y="284"/>
                  </a:cubicBezTo>
                  <a:cubicBezTo>
                    <a:pt x="21" y="487"/>
                    <a:pt x="21" y="751"/>
                    <a:pt x="0" y="1096"/>
                  </a:cubicBezTo>
                  <a:cubicBezTo>
                    <a:pt x="0" y="1807"/>
                    <a:pt x="0" y="2842"/>
                    <a:pt x="21" y="4121"/>
                  </a:cubicBezTo>
                  <a:cubicBezTo>
                    <a:pt x="41" y="6658"/>
                    <a:pt x="142" y="10169"/>
                    <a:pt x="345" y="14046"/>
                  </a:cubicBezTo>
                  <a:cubicBezTo>
                    <a:pt x="548" y="17923"/>
                    <a:pt x="833" y="21414"/>
                    <a:pt x="1096" y="23951"/>
                  </a:cubicBezTo>
                  <a:cubicBezTo>
                    <a:pt x="1218" y="25210"/>
                    <a:pt x="1320" y="26225"/>
                    <a:pt x="1401" y="26935"/>
                  </a:cubicBezTo>
                  <a:cubicBezTo>
                    <a:pt x="1441" y="27280"/>
                    <a:pt x="1482" y="27544"/>
                    <a:pt x="1502" y="27747"/>
                  </a:cubicBezTo>
                  <a:cubicBezTo>
                    <a:pt x="1543" y="27930"/>
                    <a:pt x="1543" y="28031"/>
                    <a:pt x="1563" y="28031"/>
                  </a:cubicBezTo>
                  <a:cubicBezTo>
                    <a:pt x="1563" y="28031"/>
                    <a:pt x="1563" y="27930"/>
                    <a:pt x="1543" y="27747"/>
                  </a:cubicBezTo>
                  <a:cubicBezTo>
                    <a:pt x="1523" y="27544"/>
                    <a:pt x="1502" y="27280"/>
                    <a:pt x="1482" y="26935"/>
                  </a:cubicBezTo>
                  <a:cubicBezTo>
                    <a:pt x="1421" y="26204"/>
                    <a:pt x="1320" y="25190"/>
                    <a:pt x="1218" y="23931"/>
                  </a:cubicBezTo>
                  <a:cubicBezTo>
                    <a:pt x="995" y="21394"/>
                    <a:pt x="731" y="17903"/>
                    <a:pt x="528" y="14026"/>
                  </a:cubicBezTo>
                  <a:cubicBezTo>
                    <a:pt x="305" y="10149"/>
                    <a:pt x="203" y="6658"/>
                    <a:pt x="142" y="4100"/>
                  </a:cubicBezTo>
                  <a:cubicBezTo>
                    <a:pt x="122" y="2842"/>
                    <a:pt x="81" y="1827"/>
                    <a:pt x="81" y="1096"/>
                  </a:cubicBezTo>
                  <a:cubicBezTo>
                    <a:pt x="61" y="751"/>
                    <a:pt x="61" y="487"/>
                    <a:pt x="61" y="284"/>
                  </a:cubicBezTo>
                  <a:cubicBezTo>
                    <a:pt x="41" y="102"/>
                    <a:pt x="41" y="0"/>
                    <a:pt x="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6" name="Google Shape;1298;p63">
              <a:extLst>
                <a:ext uri="{FF2B5EF4-FFF2-40B4-BE49-F238E27FC236}">
                  <a16:creationId xmlns:a16="http://schemas.microsoft.com/office/drawing/2014/main" id="{12B3CE17-C70B-F594-CA42-E97E0A1285AC}"/>
                </a:ext>
              </a:extLst>
            </p:cNvPr>
            <p:cNvSpPr/>
            <p:nvPr/>
          </p:nvSpPr>
          <p:spPr>
            <a:xfrm>
              <a:off x="6200392" y="3663534"/>
              <a:ext cx="207575" cy="207550"/>
            </a:xfrm>
            <a:custGeom>
              <a:avLst/>
              <a:gdLst/>
              <a:ahLst/>
              <a:cxnLst/>
              <a:rect l="l" t="t" r="r" b="b"/>
              <a:pathLst>
                <a:path w="8303" h="8302" extrusionOk="0">
                  <a:moveTo>
                    <a:pt x="4141" y="0"/>
                  </a:moveTo>
                  <a:cubicBezTo>
                    <a:pt x="1848" y="0"/>
                    <a:pt x="1" y="1847"/>
                    <a:pt x="1" y="4141"/>
                  </a:cubicBezTo>
                  <a:cubicBezTo>
                    <a:pt x="1" y="6434"/>
                    <a:pt x="1848" y="8302"/>
                    <a:pt x="4141" y="8302"/>
                  </a:cubicBezTo>
                  <a:cubicBezTo>
                    <a:pt x="6435" y="8302"/>
                    <a:pt x="8302" y="6434"/>
                    <a:pt x="8302" y="4141"/>
                  </a:cubicBezTo>
                  <a:cubicBezTo>
                    <a:pt x="8302" y="1847"/>
                    <a:pt x="6435" y="0"/>
                    <a:pt x="41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7" name="Google Shape;1299;p63">
              <a:extLst>
                <a:ext uri="{FF2B5EF4-FFF2-40B4-BE49-F238E27FC236}">
                  <a16:creationId xmlns:a16="http://schemas.microsoft.com/office/drawing/2014/main" id="{886D82D8-C3E0-7AEE-3ACE-F20DC0C8489F}"/>
                </a:ext>
              </a:extLst>
            </p:cNvPr>
            <p:cNvSpPr/>
            <p:nvPr/>
          </p:nvSpPr>
          <p:spPr>
            <a:xfrm>
              <a:off x="6243517" y="4469559"/>
              <a:ext cx="137050" cy="127175"/>
            </a:xfrm>
            <a:custGeom>
              <a:avLst/>
              <a:gdLst/>
              <a:ahLst/>
              <a:cxnLst/>
              <a:rect l="l" t="t" r="r" b="b"/>
              <a:pathLst>
                <a:path w="5482" h="5087" extrusionOk="0">
                  <a:moveTo>
                    <a:pt x="2592" y="0"/>
                  </a:moveTo>
                  <a:cubicBezTo>
                    <a:pt x="2158" y="0"/>
                    <a:pt x="1726" y="81"/>
                    <a:pt x="1361" y="296"/>
                  </a:cubicBezTo>
                  <a:cubicBezTo>
                    <a:pt x="752" y="621"/>
                    <a:pt x="387" y="1250"/>
                    <a:pt x="204" y="1879"/>
                  </a:cubicBezTo>
                  <a:cubicBezTo>
                    <a:pt x="21" y="2529"/>
                    <a:pt x="1" y="4417"/>
                    <a:pt x="1" y="5086"/>
                  </a:cubicBezTo>
                  <a:lnTo>
                    <a:pt x="5481" y="5086"/>
                  </a:lnTo>
                  <a:lnTo>
                    <a:pt x="5339" y="2590"/>
                  </a:lnTo>
                  <a:cubicBezTo>
                    <a:pt x="5339" y="1778"/>
                    <a:pt x="5035" y="905"/>
                    <a:pt x="4365" y="438"/>
                  </a:cubicBezTo>
                  <a:cubicBezTo>
                    <a:pt x="3939" y="154"/>
                    <a:pt x="3411" y="32"/>
                    <a:pt x="2883" y="12"/>
                  </a:cubicBezTo>
                  <a:cubicBezTo>
                    <a:pt x="2787" y="5"/>
                    <a:pt x="2689" y="0"/>
                    <a:pt x="25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8" name="Google Shape;1300;p63">
              <a:extLst>
                <a:ext uri="{FF2B5EF4-FFF2-40B4-BE49-F238E27FC236}">
                  <a16:creationId xmlns:a16="http://schemas.microsoft.com/office/drawing/2014/main" id="{7B8B85E4-1752-7F26-EF45-98E4DA051693}"/>
                </a:ext>
              </a:extLst>
            </p:cNvPr>
            <p:cNvSpPr/>
            <p:nvPr/>
          </p:nvSpPr>
          <p:spPr>
            <a:xfrm>
              <a:off x="6242017" y="4574884"/>
              <a:ext cx="257800" cy="35800"/>
            </a:xfrm>
            <a:custGeom>
              <a:avLst/>
              <a:gdLst/>
              <a:ahLst/>
              <a:cxnLst/>
              <a:rect l="l" t="t" r="r" b="b"/>
              <a:pathLst>
                <a:path w="10312" h="1432" extrusionOk="0">
                  <a:moveTo>
                    <a:pt x="5988" y="1"/>
                  </a:moveTo>
                  <a:lnTo>
                    <a:pt x="142" y="61"/>
                  </a:lnTo>
                  <a:lnTo>
                    <a:pt x="0" y="1361"/>
                  </a:lnTo>
                  <a:cubicBezTo>
                    <a:pt x="0" y="1361"/>
                    <a:pt x="3223" y="1432"/>
                    <a:pt x="6051" y="1432"/>
                  </a:cubicBezTo>
                  <a:cubicBezTo>
                    <a:pt x="8236" y="1432"/>
                    <a:pt x="10186" y="1389"/>
                    <a:pt x="10230" y="1239"/>
                  </a:cubicBezTo>
                  <a:cubicBezTo>
                    <a:pt x="10311" y="894"/>
                    <a:pt x="5988" y="1"/>
                    <a:pt x="59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9" name="Google Shape;1301;p63">
              <a:extLst>
                <a:ext uri="{FF2B5EF4-FFF2-40B4-BE49-F238E27FC236}">
                  <a16:creationId xmlns:a16="http://schemas.microsoft.com/office/drawing/2014/main" id="{45E44761-DA1C-B3DD-827F-4143BE4AE24C}"/>
                </a:ext>
              </a:extLst>
            </p:cNvPr>
            <p:cNvSpPr/>
            <p:nvPr/>
          </p:nvSpPr>
          <p:spPr>
            <a:xfrm>
              <a:off x="6247592" y="3209059"/>
              <a:ext cx="7625" cy="7000"/>
            </a:xfrm>
            <a:custGeom>
              <a:avLst/>
              <a:gdLst/>
              <a:ahLst/>
              <a:cxnLst/>
              <a:rect l="l" t="t" r="r" b="b"/>
              <a:pathLst>
                <a:path w="305" h="280" extrusionOk="0">
                  <a:moveTo>
                    <a:pt x="140" y="0"/>
                  </a:moveTo>
                  <a:cubicBezTo>
                    <a:pt x="119" y="0"/>
                    <a:pt x="99" y="4"/>
                    <a:pt x="82" y="13"/>
                  </a:cubicBezTo>
                  <a:lnTo>
                    <a:pt x="82" y="33"/>
                  </a:lnTo>
                  <a:cubicBezTo>
                    <a:pt x="0" y="94"/>
                    <a:pt x="21" y="236"/>
                    <a:pt x="102" y="277"/>
                  </a:cubicBezTo>
                  <a:cubicBezTo>
                    <a:pt x="113" y="279"/>
                    <a:pt x="123" y="280"/>
                    <a:pt x="134" y="280"/>
                  </a:cubicBezTo>
                  <a:cubicBezTo>
                    <a:pt x="224" y="280"/>
                    <a:pt x="305" y="207"/>
                    <a:pt x="305" y="135"/>
                  </a:cubicBezTo>
                  <a:cubicBezTo>
                    <a:pt x="305" y="55"/>
                    <a:pt x="217" y="0"/>
                    <a:pt x="1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0" name="Google Shape;1302;p63">
              <a:extLst>
                <a:ext uri="{FF2B5EF4-FFF2-40B4-BE49-F238E27FC236}">
                  <a16:creationId xmlns:a16="http://schemas.microsoft.com/office/drawing/2014/main" id="{8E3EEB27-DE9C-CE93-7B0C-5A84E116F3F1}"/>
                </a:ext>
              </a:extLst>
            </p:cNvPr>
            <p:cNvSpPr/>
            <p:nvPr/>
          </p:nvSpPr>
          <p:spPr>
            <a:xfrm>
              <a:off x="6236942" y="3052984"/>
              <a:ext cx="8050" cy="6975"/>
            </a:xfrm>
            <a:custGeom>
              <a:avLst/>
              <a:gdLst/>
              <a:ahLst/>
              <a:cxnLst/>
              <a:rect l="l" t="t" r="r" b="b"/>
              <a:pathLst>
                <a:path w="322" h="279" extrusionOk="0">
                  <a:moveTo>
                    <a:pt x="174" y="0"/>
                  </a:moveTo>
                  <a:cubicBezTo>
                    <a:pt x="149" y="0"/>
                    <a:pt x="124" y="8"/>
                    <a:pt x="102" y="24"/>
                  </a:cubicBezTo>
                  <a:lnTo>
                    <a:pt x="81" y="24"/>
                  </a:lnTo>
                  <a:cubicBezTo>
                    <a:pt x="0" y="85"/>
                    <a:pt x="20" y="227"/>
                    <a:pt x="122" y="268"/>
                  </a:cubicBezTo>
                  <a:cubicBezTo>
                    <a:pt x="137" y="275"/>
                    <a:pt x="152" y="279"/>
                    <a:pt x="169" y="279"/>
                  </a:cubicBezTo>
                  <a:cubicBezTo>
                    <a:pt x="242" y="279"/>
                    <a:pt x="321" y="209"/>
                    <a:pt x="305" y="126"/>
                  </a:cubicBezTo>
                  <a:cubicBezTo>
                    <a:pt x="305" y="52"/>
                    <a:pt x="241" y="0"/>
                    <a:pt x="1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1" name="Google Shape;1303;p63">
              <a:extLst>
                <a:ext uri="{FF2B5EF4-FFF2-40B4-BE49-F238E27FC236}">
                  <a16:creationId xmlns:a16="http://schemas.microsoft.com/office/drawing/2014/main" id="{B354E9FA-0011-2802-6844-743D75C51FF1}"/>
                </a:ext>
              </a:extLst>
            </p:cNvPr>
            <p:cNvSpPr/>
            <p:nvPr/>
          </p:nvSpPr>
          <p:spPr>
            <a:xfrm>
              <a:off x="6260792" y="3400559"/>
              <a:ext cx="7625" cy="7000"/>
            </a:xfrm>
            <a:custGeom>
              <a:avLst/>
              <a:gdLst/>
              <a:ahLst/>
              <a:cxnLst/>
              <a:rect l="l" t="t" r="r" b="b"/>
              <a:pathLst>
                <a:path w="305" h="280" extrusionOk="0">
                  <a:moveTo>
                    <a:pt x="155" y="1"/>
                  </a:moveTo>
                  <a:cubicBezTo>
                    <a:pt x="129" y="1"/>
                    <a:pt x="104" y="8"/>
                    <a:pt x="81" y="25"/>
                  </a:cubicBezTo>
                  <a:lnTo>
                    <a:pt x="61" y="25"/>
                  </a:lnTo>
                  <a:cubicBezTo>
                    <a:pt x="0" y="86"/>
                    <a:pt x="20" y="228"/>
                    <a:pt x="102" y="269"/>
                  </a:cubicBezTo>
                  <a:cubicBezTo>
                    <a:pt x="116" y="276"/>
                    <a:pt x="132" y="280"/>
                    <a:pt x="148" y="280"/>
                  </a:cubicBezTo>
                  <a:cubicBezTo>
                    <a:pt x="223" y="280"/>
                    <a:pt x="305" y="210"/>
                    <a:pt x="305" y="127"/>
                  </a:cubicBezTo>
                  <a:cubicBezTo>
                    <a:pt x="290" y="53"/>
                    <a:pt x="222" y="1"/>
                    <a:pt x="1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2" name="Google Shape;1304;p63">
              <a:extLst>
                <a:ext uri="{FF2B5EF4-FFF2-40B4-BE49-F238E27FC236}">
                  <a16:creationId xmlns:a16="http://schemas.microsoft.com/office/drawing/2014/main" id="{DDF41525-F54B-350D-4DE5-5D016EE374CC}"/>
                </a:ext>
              </a:extLst>
            </p:cNvPr>
            <p:cNvSpPr/>
            <p:nvPr/>
          </p:nvSpPr>
          <p:spPr>
            <a:xfrm>
              <a:off x="6287167" y="3616009"/>
              <a:ext cx="7650" cy="7025"/>
            </a:xfrm>
            <a:custGeom>
              <a:avLst/>
              <a:gdLst/>
              <a:ahLst/>
              <a:cxnLst/>
              <a:rect l="l" t="t" r="r" b="b"/>
              <a:pathLst>
                <a:path w="306" h="281" extrusionOk="0">
                  <a:moveTo>
                    <a:pt x="138" y="1"/>
                  </a:moveTo>
                  <a:cubicBezTo>
                    <a:pt x="118" y="1"/>
                    <a:pt x="99" y="5"/>
                    <a:pt x="82" y="13"/>
                  </a:cubicBezTo>
                  <a:lnTo>
                    <a:pt x="61" y="34"/>
                  </a:lnTo>
                  <a:cubicBezTo>
                    <a:pt x="1" y="95"/>
                    <a:pt x="21" y="237"/>
                    <a:pt x="102" y="277"/>
                  </a:cubicBezTo>
                  <a:cubicBezTo>
                    <a:pt x="111" y="279"/>
                    <a:pt x="120" y="280"/>
                    <a:pt x="129" y="280"/>
                  </a:cubicBezTo>
                  <a:cubicBezTo>
                    <a:pt x="208" y="280"/>
                    <a:pt x="305" y="208"/>
                    <a:pt x="305" y="135"/>
                  </a:cubicBezTo>
                  <a:cubicBezTo>
                    <a:pt x="289" y="55"/>
                    <a:pt x="210" y="1"/>
                    <a:pt x="1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3" name="Google Shape;1305;p63">
              <a:extLst>
                <a:ext uri="{FF2B5EF4-FFF2-40B4-BE49-F238E27FC236}">
                  <a16:creationId xmlns:a16="http://schemas.microsoft.com/office/drawing/2014/main" id="{63EA690E-70A8-C0EE-7038-E63178802B99}"/>
                </a:ext>
              </a:extLst>
            </p:cNvPr>
            <p:cNvSpPr/>
            <p:nvPr/>
          </p:nvSpPr>
          <p:spPr>
            <a:xfrm>
              <a:off x="6257242" y="3944534"/>
              <a:ext cx="7625" cy="7000"/>
            </a:xfrm>
            <a:custGeom>
              <a:avLst/>
              <a:gdLst/>
              <a:ahLst/>
              <a:cxnLst/>
              <a:rect l="l" t="t" r="r" b="b"/>
              <a:pathLst>
                <a:path w="305" h="280" extrusionOk="0">
                  <a:moveTo>
                    <a:pt x="158" y="1"/>
                  </a:moveTo>
                  <a:cubicBezTo>
                    <a:pt x="131" y="1"/>
                    <a:pt x="104" y="9"/>
                    <a:pt x="81" y="25"/>
                  </a:cubicBezTo>
                  <a:cubicBezTo>
                    <a:pt x="0" y="86"/>
                    <a:pt x="20" y="228"/>
                    <a:pt x="102" y="269"/>
                  </a:cubicBezTo>
                  <a:cubicBezTo>
                    <a:pt x="120" y="276"/>
                    <a:pt x="138" y="280"/>
                    <a:pt x="156" y="280"/>
                  </a:cubicBezTo>
                  <a:cubicBezTo>
                    <a:pt x="236" y="280"/>
                    <a:pt x="304" y="210"/>
                    <a:pt x="304" y="127"/>
                  </a:cubicBezTo>
                  <a:cubicBezTo>
                    <a:pt x="304" y="53"/>
                    <a:pt x="230" y="1"/>
                    <a:pt x="1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4" name="Google Shape;1306;p63">
              <a:extLst>
                <a:ext uri="{FF2B5EF4-FFF2-40B4-BE49-F238E27FC236}">
                  <a16:creationId xmlns:a16="http://schemas.microsoft.com/office/drawing/2014/main" id="{38E0615F-328F-C74A-39D9-E0F866BA4455}"/>
                </a:ext>
              </a:extLst>
            </p:cNvPr>
            <p:cNvSpPr/>
            <p:nvPr/>
          </p:nvSpPr>
          <p:spPr>
            <a:xfrm>
              <a:off x="6273467" y="4114309"/>
              <a:ext cx="8100" cy="7025"/>
            </a:xfrm>
            <a:custGeom>
              <a:avLst/>
              <a:gdLst/>
              <a:ahLst/>
              <a:cxnLst/>
              <a:rect l="l" t="t" r="r" b="b"/>
              <a:pathLst>
                <a:path w="324" h="281" extrusionOk="0">
                  <a:moveTo>
                    <a:pt x="158" y="1"/>
                  </a:moveTo>
                  <a:cubicBezTo>
                    <a:pt x="139" y="1"/>
                    <a:pt x="119" y="5"/>
                    <a:pt x="102" y="14"/>
                  </a:cubicBezTo>
                  <a:lnTo>
                    <a:pt x="82" y="34"/>
                  </a:lnTo>
                  <a:cubicBezTo>
                    <a:pt x="1" y="95"/>
                    <a:pt x="21" y="237"/>
                    <a:pt x="122" y="278"/>
                  </a:cubicBezTo>
                  <a:cubicBezTo>
                    <a:pt x="131" y="280"/>
                    <a:pt x="140" y="281"/>
                    <a:pt x="149" y="281"/>
                  </a:cubicBezTo>
                  <a:cubicBezTo>
                    <a:pt x="228" y="281"/>
                    <a:pt x="323" y="208"/>
                    <a:pt x="305" y="135"/>
                  </a:cubicBezTo>
                  <a:cubicBezTo>
                    <a:pt x="305" y="56"/>
                    <a:pt x="230" y="1"/>
                    <a:pt x="1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5" name="Google Shape;1307;p63">
              <a:extLst>
                <a:ext uri="{FF2B5EF4-FFF2-40B4-BE49-F238E27FC236}">
                  <a16:creationId xmlns:a16="http://schemas.microsoft.com/office/drawing/2014/main" id="{C500AB2B-EC2E-BBEB-DFF1-9D4D8CB457C1}"/>
                </a:ext>
              </a:extLst>
            </p:cNvPr>
            <p:cNvSpPr/>
            <p:nvPr/>
          </p:nvSpPr>
          <p:spPr>
            <a:xfrm>
              <a:off x="6275492" y="4304609"/>
              <a:ext cx="8100" cy="7025"/>
            </a:xfrm>
            <a:custGeom>
              <a:avLst/>
              <a:gdLst/>
              <a:ahLst/>
              <a:cxnLst/>
              <a:rect l="l" t="t" r="r" b="b"/>
              <a:pathLst>
                <a:path w="324" h="281" extrusionOk="0">
                  <a:moveTo>
                    <a:pt x="158" y="1"/>
                  </a:moveTo>
                  <a:cubicBezTo>
                    <a:pt x="139" y="1"/>
                    <a:pt x="120" y="5"/>
                    <a:pt x="102" y="13"/>
                  </a:cubicBezTo>
                  <a:lnTo>
                    <a:pt x="82" y="34"/>
                  </a:lnTo>
                  <a:cubicBezTo>
                    <a:pt x="1" y="94"/>
                    <a:pt x="21" y="237"/>
                    <a:pt x="123" y="277"/>
                  </a:cubicBezTo>
                  <a:cubicBezTo>
                    <a:pt x="131" y="279"/>
                    <a:pt x="140" y="280"/>
                    <a:pt x="149" y="280"/>
                  </a:cubicBezTo>
                  <a:cubicBezTo>
                    <a:pt x="228" y="280"/>
                    <a:pt x="323" y="208"/>
                    <a:pt x="305" y="135"/>
                  </a:cubicBezTo>
                  <a:cubicBezTo>
                    <a:pt x="305" y="55"/>
                    <a:pt x="230" y="1"/>
                    <a:pt x="1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6" name="Google Shape;1308;p63">
              <a:extLst>
                <a:ext uri="{FF2B5EF4-FFF2-40B4-BE49-F238E27FC236}">
                  <a16:creationId xmlns:a16="http://schemas.microsoft.com/office/drawing/2014/main" id="{BEAB4213-DEBD-99F4-90AE-72C1B7D343F1}"/>
                </a:ext>
              </a:extLst>
            </p:cNvPr>
            <p:cNvSpPr/>
            <p:nvPr/>
          </p:nvSpPr>
          <p:spPr>
            <a:xfrm>
              <a:off x="6204467" y="3746659"/>
              <a:ext cx="201475" cy="41750"/>
            </a:xfrm>
            <a:custGeom>
              <a:avLst/>
              <a:gdLst/>
              <a:ahLst/>
              <a:cxnLst/>
              <a:rect l="l" t="t" r="r" b="b"/>
              <a:pathLst>
                <a:path w="8059" h="1670" extrusionOk="0">
                  <a:moveTo>
                    <a:pt x="8052" y="1"/>
                  </a:moveTo>
                  <a:cubicBezTo>
                    <a:pt x="7998" y="1"/>
                    <a:pt x="7635" y="329"/>
                    <a:pt x="6982" y="694"/>
                  </a:cubicBezTo>
                  <a:cubicBezTo>
                    <a:pt x="6313" y="1080"/>
                    <a:pt x="5257" y="1465"/>
                    <a:pt x="4080" y="1486"/>
                  </a:cubicBezTo>
                  <a:cubicBezTo>
                    <a:pt x="4015" y="1488"/>
                    <a:pt x="3951" y="1489"/>
                    <a:pt x="3887" y="1489"/>
                  </a:cubicBezTo>
                  <a:cubicBezTo>
                    <a:pt x="2767" y="1489"/>
                    <a:pt x="1769" y="1163"/>
                    <a:pt x="1116" y="836"/>
                  </a:cubicBezTo>
                  <a:cubicBezTo>
                    <a:pt x="427" y="501"/>
                    <a:pt x="63" y="186"/>
                    <a:pt x="23" y="186"/>
                  </a:cubicBezTo>
                  <a:cubicBezTo>
                    <a:pt x="22" y="186"/>
                    <a:pt x="21" y="186"/>
                    <a:pt x="20" y="187"/>
                  </a:cubicBezTo>
                  <a:cubicBezTo>
                    <a:pt x="0" y="207"/>
                    <a:pt x="102" y="288"/>
                    <a:pt x="264" y="430"/>
                  </a:cubicBezTo>
                  <a:cubicBezTo>
                    <a:pt x="447" y="572"/>
                    <a:pt x="710" y="755"/>
                    <a:pt x="1056" y="938"/>
                  </a:cubicBezTo>
                  <a:cubicBezTo>
                    <a:pt x="1747" y="1313"/>
                    <a:pt x="2785" y="1669"/>
                    <a:pt x="3981" y="1669"/>
                  </a:cubicBezTo>
                  <a:cubicBezTo>
                    <a:pt x="4014" y="1669"/>
                    <a:pt x="4047" y="1669"/>
                    <a:pt x="4080" y="1668"/>
                  </a:cubicBezTo>
                  <a:cubicBezTo>
                    <a:pt x="5298" y="1628"/>
                    <a:pt x="6374" y="1222"/>
                    <a:pt x="7043" y="796"/>
                  </a:cubicBezTo>
                  <a:cubicBezTo>
                    <a:pt x="7388" y="593"/>
                    <a:pt x="7652" y="390"/>
                    <a:pt x="7815" y="247"/>
                  </a:cubicBezTo>
                  <a:cubicBezTo>
                    <a:pt x="7977" y="105"/>
                    <a:pt x="8058" y="4"/>
                    <a:pt x="8058" y="4"/>
                  </a:cubicBezTo>
                  <a:cubicBezTo>
                    <a:pt x="8057" y="2"/>
                    <a:pt x="8055" y="1"/>
                    <a:pt x="80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7" name="Google Shape;1309;p63">
              <a:extLst>
                <a:ext uri="{FF2B5EF4-FFF2-40B4-BE49-F238E27FC236}">
                  <a16:creationId xmlns:a16="http://schemas.microsoft.com/office/drawing/2014/main" id="{15090127-3A4C-0BFA-FCEA-3FCF3892235C}"/>
                </a:ext>
              </a:extLst>
            </p:cNvPr>
            <p:cNvSpPr/>
            <p:nvPr/>
          </p:nvSpPr>
          <p:spPr>
            <a:xfrm>
              <a:off x="6244542" y="4531609"/>
              <a:ext cx="131950" cy="14975"/>
            </a:xfrm>
            <a:custGeom>
              <a:avLst/>
              <a:gdLst/>
              <a:ahLst/>
              <a:cxnLst/>
              <a:rect l="l" t="t" r="r" b="b"/>
              <a:pathLst>
                <a:path w="5278" h="599" extrusionOk="0">
                  <a:moveTo>
                    <a:pt x="5241" y="0"/>
                  </a:moveTo>
                  <a:cubicBezTo>
                    <a:pt x="5096" y="0"/>
                    <a:pt x="3999" y="356"/>
                    <a:pt x="2639" y="412"/>
                  </a:cubicBezTo>
                  <a:cubicBezTo>
                    <a:pt x="2465" y="422"/>
                    <a:pt x="2295" y="426"/>
                    <a:pt x="2131" y="426"/>
                  </a:cubicBezTo>
                  <a:cubicBezTo>
                    <a:pt x="1041" y="426"/>
                    <a:pt x="195" y="242"/>
                    <a:pt x="30" y="242"/>
                  </a:cubicBezTo>
                  <a:cubicBezTo>
                    <a:pt x="11" y="242"/>
                    <a:pt x="1" y="244"/>
                    <a:pt x="1" y="250"/>
                  </a:cubicBezTo>
                  <a:cubicBezTo>
                    <a:pt x="1" y="270"/>
                    <a:pt x="285" y="372"/>
                    <a:pt x="752" y="473"/>
                  </a:cubicBezTo>
                  <a:cubicBezTo>
                    <a:pt x="1175" y="544"/>
                    <a:pt x="1736" y="599"/>
                    <a:pt x="2368" y="599"/>
                  </a:cubicBezTo>
                  <a:cubicBezTo>
                    <a:pt x="2463" y="599"/>
                    <a:pt x="2561" y="598"/>
                    <a:pt x="2660" y="595"/>
                  </a:cubicBezTo>
                  <a:cubicBezTo>
                    <a:pt x="3390" y="554"/>
                    <a:pt x="4060" y="412"/>
                    <a:pt x="4527" y="290"/>
                  </a:cubicBezTo>
                  <a:cubicBezTo>
                    <a:pt x="4994" y="148"/>
                    <a:pt x="5278" y="27"/>
                    <a:pt x="5258" y="6"/>
                  </a:cubicBezTo>
                  <a:cubicBezTo>
                    <a:pt x="5258" y="2"/>
                    <a:pt x="5252" y="0"/>
                    <a:pt x="52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8" name="Google Shape;1310;p63">
              <a:extLst>
                <a:ext uri="{FF2B5EF4-FFF2-40B4-BE49-F238E27FC236}">
                  <a16:creationId xmlns:a16="http://schemas.microsoft.com/office/drawing/2014/main" id="{2BF93E60-883F-197B-2CBF-888963D9A848}"/>
                </a:ext>
              </a:extLst>
            </p:cNvPr>
            <p:cNvSpPr/>
            <p:nvPr/>
          </p:nvSpPr>
          <p:spPr>
            <a:xfrm>
              <a:off x="5638142" y="2597909"/>
              <a:ext cx="333925" cy="333400"/>
            </a:xfrm>
            <a:custGeom>
              <a:avLst/>
              <a:gdLst/>
              <a:ahLst/>
              <a:cxnLst/>
              <a:rect l="l" t="t" r="r" b="b"/>
              <a:pathLst>
                <a:path w="13357" h="13336" extrusionOk="0">
                  <a:moveTo>
                    <a:pt x="4385" y="6069"/>
                  </a:moveTo>
                  <a:cubicBezTo>
                    <a:pt x="4101" y="7348"/>
                    <a:pt x="4913" y="8606"/>
                    <a:pt x="6192" y="8891"/>
                  </a:cubicBezTo>
                  <a:cubicBezTo>
                    <a:pt x="7491" y="9175"/>
                    <a:pt x="8749" y="8363"/>
                    <a:pt x="9033" y="7064"/>
                  </a:cubicBezTo>
                  <a:cubicBezTo>
                    <a:pt x="9297" y="5785"/>
                    <a:pt x="8485" y="4527"/>
                    <a:pt x="7207" y="4242"/>
                  </a:cubicBezTo>
                  <a:cubicBezTo>
                    <a:pt x="5928" y="3958"/>
                    <a:pt x="4649" y="4770"/>
                    <a:pt x="4385" y="6069"/>
                  </a:cubicBezTo>
                  <a:close/>
                  <a:moveTo>
                    <a:pt x="1828" y="4181"/>
                  </a:moveTo>
                  <a:cubicBezTo>
                    <a:pt x="2051" y="3735"/>
                    <a:pt x="2315" y="3349"/>
                    <a:pt x="2640" y="2984"/>
                  </a:cubicBezTo>
                  <a:lnTo>
                    <a:pt x="2193" y="1725"/>
                  </a:lnTo>
                  <a:lnTo>
                    <a:pt x="4040" y="528"/>
                  </a:lnTo>
                  <a:lnTo>
                    <a:pt x="5014" y="1462"/>
                  </a:lnTo>
                  <a:cubicBezTo>
                    <a:pt x="5461" y="1320"/>
                    <a:pt x="5948" y="1238"/>
                    <a:pt x="6435" y="1198"/>
                  </a:cubicBezTo>
                  <a:lnTo>
                    <a:pt x="7004" y="0"/>
                  </a:lnTo>
                  <a:lnTo>
                    <a:pt x="9155" y="467"/>
                  </a:lnTo>
                  <a:lnTo>
                    <a:pt x="9175" y="1807"/>
                  </a:lnTo>
                  <a:cubicBezTo>
                    <a:pt x="9602" y="2030"/>
                    <a:pt x="10008" y="2294"/>
                    <a:pt x="10353" y="2619"/>
                  </a:cubicBezTo>
                  <a:lnTo>
                    <a:pt x="11611" y="2172"/>
                  </a:lnTo>
                  <a:lnTo>
                    <a:pt x="12829" y="4039"/>
                  </a:lnTo>
                  <a:lnTo>
                    <a:pt x="11875" y="4993"/>
                  </a:lnTo>
                  <a:cubicBezTo>
                    <a:pt x="12037" y="5440"/>
                    <a:pt x="12119" y="5927"/>
                    <a:pt x="12139" y="6414"/>
                  </a:cubicBezTo>
                  <a:lnTo>
                    <a:pt x="13357" y="6983"/>
                  </a:lnTo>
                  <a:lnTo>
                    <a:pt x="12890" y="9134"/>
                  </a:lnTo>
                  <a:lnTo>
                    <a:pt x="11550" y="9154"/>
                  </a:lnTo>
                  <a:cubicBezTo>
                    <a:pt x="11327" y="9601"/>
                    <a:pt x="11043" y="9987"/>
                    <a:pt x="10718" y="10352"/>
                  </a:cubicBezTo>
                  <a:lnTo>
                    <a:pt x="11185" y="11610"/>
                  </a:lnTo>
                  <a:lnTo>
                    <a:pt x="9318" y="12808"/>
                  </a:lnTo>
                  <a:lnTo>
                    <a:pt x="8364" y="11874"/>
                  </a:lnTo>
                  <a:cubicBezTo>
                    <a:pt x="7897" y="12016"/>
                    <a:pt x="7430" y="12098"/>
                    <a:pt x="6943" y="12118"/>
                  </a:cubicBezTo>
                  <a:lnTo>
                    <a:pt x="6374" y="13336"/>
                  </a:lnTo>
                  <a:lnTo>
                    <a:pt x="4203" y="12869"/>
                  </a:lnTo>
                  <a:lnTo>
                    <a:pt x="4182" y="11529"/>
                  </a:lnTo>
                  <a:cubicBezTo>
                    <a:pt x="3756" y="11306"/>
                    <a:pt x="3350" y="11022"/>
                    <a:pt x="3005" y="10697"/>
                  </a:cubicBezTo>
                  <a:lnTo>
                    <a:pt x="1747" y="11164"/>
                  </a:lnTo>
                  <a:lnTo>
                    <a:pt x="549" y="9296"/>
                  </a:lnTo>
                  <a:lnTo>
                    <a:pt x="1483" y="8342"/>
                  </a:lnTo>
                  <a:cubicBezTo>
                    <a:pt x="1341" y="7896"/>
                    <a:pt x="1239" y="7409"/>
                    <a:pt x="1219" y="6922"/>
                  </a:cubicBezTo>
                  <a:lnTo>
                    <a:pt x="1" y="6353"/>
                  </a:lnTo>
                  <a:lnTo>
                    <a:pt x="488" y="418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9" name="Google Shape;1311;p63">
              <a:extLst>
                <a:ext uri="{FF2B5EF4-FFF2-40B4-BE49-F238E27FC236}">
                  <a16:creationId xmlns:a16="http://schemas.microsoft.com/office/drawing/2014/main" id="{71BBCC0B-DA44-35D4-626B-BAA0BDCF4CB4}"/>
                </a:ext>
              </a:extLst>
            </p:cNvPr>
            <p:cNvSpPr/>
            <p:nvPr/>
          </p:nvSpPr>
          <p:spPr>
            <a:xfrm>
              <a:off x="5309342" y="2681109"/>
              <a:ext cx="241550" cy="241075"/>
            </a:xfrm>
            <a:custGeom>
              <a:avLst/>
              <a:gdLst/>
              <a:ahLst/>
              <a:cxnLst/>
              <a:rect l="l" t="t" r="r" b="b"/>
              <a:pathLst>
                <a:path w="9662" h="9643" extrusionOk="0">
                  <a:moveTo>
                    <a:pt x="4834" y="3027"/>
                  </a:moveTo>
                  <a:cubicBezTo>
                    <a:pt x="4953" y="3027"/>
                    <a:pt x="5075" y="3039"/>
                    <a:pt x="5196" y="3066"/>
                  </a:cubicBezTo>
                  <a:cubicBezTo>
                    <a:pt x="6130" y="3269"/>
                    <a:pt x="6719" y="4182"/>
                    <a:pt x="6516" y="5116"/>
                  </a:cubicBezTo>
                  <a:cubicBezTo>
                    <a:pt x="6357" y="5925"/>
                    <a:pt x="5650" y="6475"/>
                    <a:pt x="4856" y="6475"/>
                  </a:cubicBezTo>
                  <a:cubicBezTo>
                    <a:pt x="4734" y="6475"/>
                    <a:pt x="4610" y="6462"/>
                    <a:pt x="4486" y="6435"/>
                  </a:cubicBezTo>
                  <a:cubicBezTo>
                    <a:pt x="3552" y="6232"/>
                    <a:pt x="2964" y="5319"/>
                    <a:pt x="3166" y="4385"/>
                  </a:cubicBezTo>
                  <a:cubicBezTo>
                    <a:pt x="3325" y="3591"/>
                    <a:pt x="4037" y="3027"/>
                    <a:pt x="4834" y="3027"/>
                  </a:cubicBezTo>
                  <a:close/>
                  <a:moveTo>
                    <a:pt x="5034" y="1"/>
                  </a:moveTo>
                  <a:lnTo>
                    <a:pt x="4628" y="874"/>
                  </a:lnTo>
                  <a:cubicBezTo>
                    <a:pt x="4283" y="894"/>
                    <a:pt x="3938" y="955"/>
                    <a:pt x="3593" y="1077"/>
                  </a:cubicBezTo>
                  <a:lnTo>
                    <a:pt x="2903" y="387"/>
                  </a:lnTo>
                  <a:lnTo>
                    <a:pt x="1563" y="1259"/>
                  </a:lnTo>
                  <a:lnTo>
                    <a:pt x="1888" y="2173"/>
                  </a:lnTo>
                  <a:cubicBezTo>
                    <a:pt x="1664" y="2437"/>
                    <a:pt x="1461" y="2721"/>
                    <a:pt x="1299" y="3025"/>
                  </a:cubicBezTo>
                  <a:lnTo>
                    <a:pt x="325" y="3046"/>
                  </a:lnTo>
                  <a:lnTo>
                    <a:pt x="0" y="4609"/>
                  </a:lnTo>
                  <a:lnTo>
                    <a:pt x="873" y="5014"/>
                  </a:lnTo>
                  <a:cubicBezTo>
                    <a:pt x="893" y="5380"/>
                    <a:pt x="954" y="5725"/>
                    <a:pt x="1076" y="6050"/>
                  </a:cubicBezTo>
                  <a:lnTo>
                    <a:pt x="386" y="6740"/>
                  </a:lnTo>
                  <a:lnTo>
                    <a:pt x="1259" y="8100"/>
                  </a:lnTo>
                  <a:lnTo>
                    <a:pt x="2172" y="7755"/>
                  </a:lnTo>
                  <a:cubicBezTo>
                    <a:pt x="2436" y="7978"/>
                    <a:pt x="2720" y="8181"/>
                    <a:pt x="3045" y="8343"/>
                  </a:cubicBezTo>
                  <a:lnTo>
                    <a:pt x="3045" y="9318"/>
                  </a:lnTo>
                  <a:lnTo>
                    <a:pt x="4628" y="9642"/>
                  </a:lnTo>
                  <a:lnTo>
                    <a:pt x="5034" y="8770"/>
                  </a:lnTo>
                  <a:cubicBezTo>
                    <a:pt x="5379" y="8749"/>
                    <a:pt x="5724" y="8688"/>
                    <a:pt x="6049" y="8587"/>
                  </a:cubicBezTo>
                  <a:lnTo>
                    <a:pt x="6739" y="9257"/>
                  </a:lnTo>
                  <a:lnTo>
                    <a:pt x="8099" y="8384"/>
                  </a:lnTo>
                  <a:lnTo>
                    <a:pt x="7754" y="7470"/>
                  </a:lnTo>
                  <a:cubicBezTo>
                    <a:pt x="7997" y="7227"/>
                    <a:pt x="8180" y="6922"/>
                    <a:pt x="8342" y="6618"/>
                  </a:cubicBezTo>
                  <a:lnTo>
                    <a:pt x="9317" y="6598"/>
                  </a:lnTo>
                  <a:lnTo>
                    <a:pt x="9662" y="5035"/>
                  </a:lnTo>
                  <a:lnTo>
                    <a:pt x="8769" y="4629"/>
                  </a:lnTo>
                  <a:cubicBezTo>
                    <a:pt x="8748" y="4263"/>
                    <a:pt x="8687" y="3918"/>
                    <a:pt x="8586" y="3594"/>
                  </a:cubicBezTo>
                  <a:lnTo>
                    <a:pt x="9256" y="2904"/>
                  </a:lnTo>
                  <a:lnTo>
                    <a:pt x="8383" y="1564"/>
                  </a:lnTo>
                  <a:lnTo>
                    <a:pt x="7470" y="1889"/>
                  </a:lnTo>
                  <a:cubicBezTo>
                    <a:pt x="7226" y="1665"/>
                    <a:pt x="6942" y="1462"/>
                    <a:pt x="6617" y="1300"/>
                  </a:cubicBezTo>
                  <a:lnTo>
                    <a:pt x="6597" y="326"/>
                  </a:lnTo>
                  <a:lnTo>
                    <a:pt x="50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0" name="Google Shape;1312;p63">
              <a:extLst>
                <a:ext uri="{FF2B5EF4-FFF2-40B4-BE49-F238E27FC236}">
                  <a16:creationId xmlns:a16="http://schemas.microsoft.com/office/drawing/2014/main" id="{08A12050-45EC-1416-C5E7-BFC7D05EC8F4}"/>
                </a:ext>
              </a:extLst>
            </p:cNvPr>
            <p:cNvSpPr/>
            <p:nvPr/>
          </p:nvSpPr>
          <p:spPr>
            <a:xfrm rot="5400000">
              <a:off x="7958592" y="1401809"/>
              <a:ext cx="162400" cy="162400"/>
            </a:xfrm>
            <a:custGeom>
              <a:avLst/>
              <a:gdLst/>
              <a:ahLst/>
              <a:cxnLst/>
              <a:rect l="l" t="t" r="r" b="b"/>
              <a:pathLst>
                <a:path w="6496" h="6496" extrusionOk="0">
                  <a:moveTo>
                    <a:pt x="3239" y="2042"/>
                  </a:moveTo>
                  <a:cubicBezTo>
                    <a:pt x="3322" y="2042"/>
                    <a:pt x="3406" y="2052"/>
                    <a:pt x="3491" y="2071"/>
                  </a:cubicBezTo>
                  <a:cubicBezTo>
                    <a:pt x="4121" y="2213"/>
                    <a:pt x="4526" y="2822"/>
                    <a:pt x="4384" y="3451"/>
                  </a:cubicBezTo>
                  <a:cubicBezTo>
                    <a:pt x="4278" y="4002"/>
                    <a:pt x="3782" y="4367"/>
                    <a:pt x="3251" y="4367"/>
                  </a:cubicBezTo>
                  <a:cubicBezTo>
                    <a:pt x="3176" y="4367"/>
                    <a:pt x="3100" y="4359"/>
                    <a:pt x="3024" y="4344"/>
                  </a:cubicBezTo>
                  <a:cubicBezTo>
                    <a:pt x="2395" y="4202"/>
                    <a:pt x="1989" y="3593"/>
                    <a:pt x="2131" y="2964"/>
                  </a:cubicBezTo>
                  <a:cubicBezTo>
                    <a:pt x="2237" y="2420"/>
                    <a:pt x="2707" y="2042"/>
                    <a:pt x="3239" y="2042"/>
                  </a:cubicBezTo>
                  <a:close/>
                  <a:moveTo>
                    <a:pt x="3390" y="0"/>
                  </a:moveTo>
                  <a:lnTo>
                    <a:pt x="3106" y="589"/>
                  </a:lnTo>
                  <a:cubicBezTo>
                    <a:pt x="2882" y="609"/>
                    <a:pt x="2639" y="650"/>
                    <a:pt x="2416" y="731"/>
                  </a:cubicBezTo>
                  <a:lnTo>
                    <a:pt x="1949" y="264"/>
                  </a:lnTo>
                  <a:lnTo>
                    <a:pt x="1056" y="853"/>
                  </a:lnTo>
                  <a:lnTo>
                    <a:pt x="1279" y="1462"/>
                  </a:lnTo>
                  <a:cubicBezTo>
                    <a:pt x="1116" y="1645"/>
                    <a:pt x="974" y="1827"/>
                    <a:pt x="873" y="2051"/>
                  </a:cubicBezTo>
                  <a:lnTo>
                    <a:pt x="223" y="2051"/>
                  </a:lnTo>
                  <a:lnTo>
                    <a:pt x="0" y="3106"/>
                  </a:lnTo>
                  <a:lnTo>
                    <a:pt x="589" y="3390"/>
                  </a:lnTo>
                  <a:cubicBezTo>
                    <a:pt x="609" y="3634"/>
                    <a:pt x="650" y="3857"/>
                    <a:pt x="711" y="4080"/>
                  </a:cubicBezTo>
                  <a:lnTo>
                    <a:pt x="264" y="4547"/>
                  </a:lnTo>
                  <a:lnTo>
                    <a:pt x="853" y="5461"/>
                  </a:lnTo>
                  <a:lnTo>
                    <a:pt x="1462" y="5217"/>
                  </a:lnTo>
                  <a:cubicBezTo>
                    <a:pt x="1624" y="5379"/>
                    <a:pt x="1827" y="5521"/>
                    <a:pt x="2050" y="5623"/>
                  </a:cubicBezTo>
                  <a:lnTo>
                    <a:pt x="2050" y="6272"/>
                  </a:lnTo>
                  <a:lnTo>
                    <a:pt x="3106" y="6496"/>
                  </a:lnTo>
                  <a:lnTo>
                    <a:pt x="3370" y="5907"/>
                  </a:lnTo>
                  <a:cubicBezTo>
                    <a:pt x="3613" y="5907"/>
                    <a:pt x="3857" y="5846"/>
                    <a:pt x="4080" y="5785"/>
                  </a:cubicBezTo>
                  <a:lnTo>
                    <a:pt x="4547" y="6232"/>
                  </a:lnTo>
                  <a:lnTo>
                    <a:pt x="5440" y="5643"/>
                  </a:lnTo>
                  <a:lnTo>
                    <a:pt x="5217" y="5034"/>
                  </a:lnTo>
                  <a:cubicBezTo>
                    <a:pt x="5379" y="4872"/>
                    <a:pt x="5521" y="4669"/>
                    <a:pt x="5623" y="4466"/>
                  </a:cubicBezTo>
                  <a:lnTo>
                    <a:pt x="6272" y="4446"/>
                  </a:lnTo>
                  <a:lnTo>
                    <a:pt x="6495" y="3390"/>
                  </a:lnTo>
                  <a:lnTo>
                    <a:pt x="5907" y="3126"/>
                  </a:lnTo>
                  <a:cubicBezTo>
                    <a:pt x="5886" y="2883"/>
                    <a:pt x="5846" y="2639"/>
                    <a:pt x="5785" y="2436"/>
                  </a:cubicBezTo>
                  <a:lnTo>
                    <a:pt x="6231" y="1969"/>
                  </a:lnTo>
                  <a:lnTo>
                    <a:pt x="5643" y="1056"/>
                  </a:lnTo>
                  <a:lnTo>
                    <a:pt x="5034" y="1279"/>
                  </a:lnTo>
                  <a:cubicBezTo>
                    <a:pt x="4851" y="1117"/>
                    <a:pt x="4669" y="995"/>
                    <a:pt x="4445" y="873"/>
                  </a:cubicBezTo>
                  <a:lnTo>
                    <a:pt x="4445" y="224"/>
                  </a:lnTo>
                  <a:lnTo>
                    <a:pt x="33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1" name="Google Shape;1313;p63">
              <a:extLst>
                <a:ext uri="{FF2B5EF4-FFF2-40B4-BE49-F238E27FC236}">
                  <a16:creationId xmlns:a16="http://schemas.microsoft.com/office/drawing/2014/main" id="{89328ADE-8A1C-6556-C251-1F7AEAE2AC4A}"/>
                </a:ext>
              </a:extLst>
            </p:cNvPr>
            <p:cNvSpPr/>
            <p:nvPr/>
          </p:nvSpPr>
          <p:spPr>
            <a:xfrm rot="5400000">
              <a:off x="7622405" y="1660846"/>
              <a:ext cx="333925" cy="333400"/>
            </a:xfrm>
            <a:custGeom>
              <a:avLst/>
              <a:gdLst/>
              <a:ahLst/>
              <a:cxnLst/>
              <a:rect l="l" t="t" r="r" b="b"/>
              <a:pathLst>
                <a:path w="13357" h="13336" extrusionOk="0">
                  <a:moveTo>
                    <a:pt x="4385" y="6069"/>
                  </a:moveTo>
                  <a:cubicBezTo>
                    <a:pt x="4101" y="7348"/>
                    <a:pt x="4913" y="8606"/>
                    <a:pt x="6192" y="8891"/>
                  </a:cubicBezTo>
                  <a:cubicBezTo>
                    <a:pt x="7491" y="9175"/>
                    <a:pt x="8749" y="8363"/>
                    <a:pt x="9033" y="7064"/>
                  </a:cubicBezTo>
                  <a:cubicBezTo>
                    <a:pt x="9297" y="5785"/>
                    <a:pt x="8485" y="4527"/>
                    <a:pt x="7207" y="4242"/>
                  </a:cubicBezTo>
                  <a:cubicBezTo>
                    <a:pt x="5928" y="3958"/>
                    <a:pt x="4649" y="4770"/>
                    <a:pt x="4385" y="6069"/>
                  </a:cubicBezTo>
                  <a:close/>
                  <a:moveTo>
                    <a:pt x="1828" y="4181"/>
                  </a:moveTo>
                  <a:cubicBezTo>
                    <a:pt x="2051" y="3735"/>
                    <a:pt x="2315" y="3349"/>
                    <a:pt x="2640" y="2984"/>
                  </a:cubicBezTo>
                  <a:lnTo>
                    <a:pt x="2193" y="1725"/>
                  </a:lnTo>
                  <a:lnTo>
                    <a:pt x="4040" y="528"/>
                  </a:lnTo>
                  <a:lnTo>
                    <a:pt x="5014" y="1462"/>
                  </a:lnTo>
                  <a:cubicBezTo>
                    <a:pt x="5461" y="1320"/>
                    <a:pt x="5948" y="1238"/>
                    <a:pt x="6435" y="1198"/>
                  </a:cubicBezTo>
                  <a:lnTo>
                    <a:pt x="7004" y="0"/>
                  </a:lnTo>
                  <a:lnTo>
                    <a:pt x="9155" y="467"/>
                  </a:lnTo>
                  <a:lnTo>
                    <a:pt x="9175" y="1807"/>
                  </a:lnTo>
                  <a:cubicBezTo>
                    <a:pt x="9602" y="2030"/>
                    <a:pt x="10008" y="2294"/>
                    <a:pt x="10353" y="2619"/>
                  </a:cubicBezTo>
                  <a:lnTo>
                    <a:pt x="11611" y="2172"/>
                  </a:lnTo>
                  <a:lnTo>
                    <a:pt x="12829" y="4039"/>
                  </a:lnTo>
                  <a:lnTo>
                    <a:pt x="11875" y="4993"/>
                  </a:lnTo>
                  <a:cubicBezTo>
                    <a:pt x="12037" y="5440"/>
                    <a:pt x="12119" y="5927"/>
                    <a:pt x="12139" y="6414"/>
                  </a:cubicBezTo>
                  <a:lnTo>
                    <a:pt x="13357" y="6983"/>
                  </a:lnTo>
                  <a:lnTo>
                    <a:pt x="12890" y="9134"/>
                  </a:lnTo>
                  <a:lnTo>
                    <a:pt x="11550" y="9154"/>
                  </a:lnTo>
                  <a:cubicBezTo>
                    <a:pt x="11327" y="9601"/>
                    <a:pt x="11043" y="9987"/>
                    <a:pt x="10718" y="10352"/>
                  </a:cubicBezTo>
                  <a:lnTo>
                    <a:pt x="11185" y="11610"/>
                  </a:lnTo>
                  <a:lnTo>
                    <a:pt x="9318" y="12808"/>
                  </a:lnTo>
                  <a:lnTo>
                    <a:pt x="8364" y="11874"/>
                  </a:lnTo>
                  <a:cubicBezTo>
                    <a:pt x="7897" y="12016"/>
                    <a:pt x="7430" y="12098"/>
                    <a:pt x="6943" y="12118"/>
                  </a:cubicBezTo>
                  <a:lnTo>
                    <a:pt x="6374" y="13336"/>
                  </a:lnTo>
                  <a:lnTo>
                    <a:pt x="4203" y="12869"/>
                  </a:lnTo>
                  <a:lnTo>
                    <a:pt x="4182" y="11529"/>
                  </a:lnTo>
                  <a:cubicBezTo>
                    <a:pt x="3756" y="11306"/>
                    <a:pt x="3350" y="11022"/>
                    <a:pt x="3005" y="10697"/>
                  </a:cubicBezTo>
                  <a:lnTo>
                    <a:pt x="1747" y="11164"/>
                  </a:lnTo>
                  <a:lnTo>
                    <a:pt x="549" y="9296"/>
                  </a:lnTo>
                  <a:lnTo>
                    <a:pt x="1483" y="8342"/>
                  </a:lnTo>
                  <a:cubicBezTo>
                    <a:pt x="1341" y="7896"/>
                    <a:pt x="1239" y="7409"/>
                    <a:pt x="1219" y="6922"/>
                  </a:cubicBezTo>
                  <a:lnTo>
                    <a:pt x="1" y="6353"/>
                  </a:lnTo>
                  <a:lnTo>
                    <a:pt x="488" y="418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2" name="Google Shape;1314;p63">
              <a:extLst>
                <a:ext uri="{FF2B5EF4-FFF2-40B4-BE49-F238E27FC236}">
                  <a16:creationId xmlns:a16="http://schemas.microsoft.com/office/drawing/2014/main" id="{B280629C-3B40-027F-265C-C8953E642B8A}"/>
                </a:ext>
              </a:extLst>
            </p:cNvPr>
            <p:cNvSpPr/>
            <p:nvPr/>
          </p:nvSpPr>
          <p:spPr>
            <a:xfrm rot="5400000">
              <a:off x="7631555" y="1332021"/>
              <a:ext cx="241550" cy="241075"/>
            </a:xfrm>
            <a:custGeom>
              <a:avLst/>
              <a:gdLst/>
              <a:ahLst/>
              <a:cxnLst/>
              <a:rect l="l" t="t" r="r" b="b"/>
              <a:pathLst>
                <a:path w="9662" h="9643" extrusionOk="0">
                  <a:moveTo>
                    <a:pt x="4834" y="3027"/>
                  </a:moveTo>
                  <a:cubicBezTo>
                    <a:pt x="4953" y="3027"/>
                    <a:pt x="5075" y="3039"/>
                    <a:pt x="5196" y="3066"/>
                  </a:cubicBezTo>
                  <a:cubicBezTo>
                    <a:pt x="6130" y="3269"/>
                    <a:pt x="6719" y="4182"/>
                    <a:pt x="6516" y="5116"/>
                  </a:cubicBezTo>
                  <a:cubicBezTo>
                    <a:pt x="6357" y="5925"/>
                    <a:pt x="5650" y="6475"/>
                    <a:pt x="4856" y="6475"/>
                  </a:cubicBezTo>
                  <a:cubicBezTo>
                    <a:pt x="4734" y="6475"/>
                    <a:pt x="4610" y="6462"/>
                    <a:pt x="4486" y="6435"/>
                  </a:cubicBezTo>
                  <a:cubicBezTo>
                    <a:pt x="3552" y="6232"/>
                    <a:pt x="2964" y="5319"/>
                    <a:pt x="3166" y="4385"/>
                  </a:cubicBezTo>
                  <a:cubicBezTo>
                    <a:pt x="3325" y="3591"/>
                    <a:pt x="4037" y="3027"/>
                    <a:pt x="4834" y="3027"/>
                  </a:cubicBezTo>
                  <a:close/>
                  <a:moveTo>
                    <a:pt x="5034" y="1"/>
                  </a:moveTo>
                  <a:lnTo>
                    <a:pt x="4628" y="874"/>
                  </a:lnTo>
                  <a:cubicBezTo>
                    <a:pt x="4283" y="894"/>
                    <a:pt x="3938" y="955"/>
                    <a:pt x="3593" y="1077"/>
                  </a:cubicBezTo>
                  <a:lnTo>
                    <a:pt x="2903" y="387"/>
                  </a:lnTo>
                  <a:lnTo>
                    <a:pt x="1563" y="1259"/>
                  </a:lnTo>
                  <a:lnTo>
                    <a:pt x="1888" y="2173"/>
                  </a:lnTo>
                  <a:cubicBezTo>
                    <a:pt x="1664" y="2437"/>
                    <a:pt x="1461" y="2721"/>
                    <a:pt x="1299" y="3025"/>
                  </a:cubicBezTo>
                  <a:lnTo>
                    <a:pt x="325" y="3046"/>
                  </a:lnTo>
                  <a:lnTo>
                    <a:pt x="0" y="4609"/>
                  </a:lnTo>
                  <a:lnTo>
                    <a:pt x="873" y="5014"/>
                  </a:lnTo>
                  <a:cubicBezTo>
                    <a:pt x="893" y="5380"/>
                    <a:pt x="954" y="5725"/>
                    <a:pt x="1076" y="6050"/>
                  </a:cubicBezTo>
                  <a:lnTo>
                    <a:pt x="386" y="6740"/>
                  </a:lnTo>
                  <a:lnTo>
                    <a:pt x="1259" y="8100"/>
                  </a:lnTo>
                  <a:lnTo>
                    <a:pt x="2172" y="7755"/>
                  </a:lnTo>
                  <a:cubicBezTo>
                    <a:pt x="2436" y="7978"/>
                    <a:pt x="2720" y="8181"/>
                    <a:pt x="3045" y="8343"/>
                  </a:cubicBezTo>
                  <a:lnTo>
                    <a:pt x="3045" y="9318"/>
                  </a:lnTo>
                  <a:lnTo>
                    <a:pt x="4628" y="9642"/>
                  </a:lnTo>
                  <a:lnTo>
                    <a:pt x="5034" y="8770"/>
                  </a:lnTo>
                  <a:cubicBezTo>
                    <a:pt x="5379" y="8749"/>
                    <a:pt x="5724" y="8688"/>
                    <a:pt x="6049" y="8587"/>
                  </a:cubicBezTo>
                  <a:lnTo>
                    <a:pt x="6739" y="9257"/>
                  </a:lnTo>
                  <a:lnTo>
                    <a:pt x="8099" y="8384"/>
                  </a:lnTo>
                  <a:lnTo>
                    <a:pt x="7754" y="7470"/>
                  </a:lnTo>
                  <a:cubicBezTo>
                    <a:pt x="7997" y="7227"/>
                    <a:pt x="8180" y="6922"/>
                    <a:pt x="8342" y="6618"/>
                  </a:cubicBezTo>
                  <a:lnTo>
                    <a:pt x="9317" y="6598"/>
                  </a:lnTo>
                  <a:lnTo>
                    <a:pt x="9662" y="5035"/>
                  </a:lnTo>
                  <a:lnTo>
                    <a:pt x="8769" y="4629"/>
                  </a:lnTo>
                  <a:cubicBezTo>
                    <a:pt x="8748" y="4263"/>
                    <a:pt x="8687" y="3918"/>
                    <a:pt x="8586" y="3594"/>
                  </a:cubicBezTo>
                  <a:lnTo>
                    <a:pt x="9256" y="2904"/>
                  </a:lnTo>
                  <a:lnTo>
                    <a:pt x="8383" y="1564"/>
                  </a:lnTo>
                  <a:lnTo>
                    <a:pt x="7470" y="1889"/>
                  </a:lnTo>
                  <a:cubicBezTo>
                    <a:pt x="7226" y="1665"/>
                    <a:pt x="6942" y="1462"/>
                    <a:pt x="6617" y="1300"/>
                  </a:cubicBezTo>
                  <a:lnTo>
                    <a:pt x="6597" y="326"/>
                  </a:lnTo>
                  <a:lnTo>
                    <a:pt x="50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63" name="Google Shape;1351;p48">
            <a:extLst>
              <a:ext uri="{FF2B5EF4-FFF2-40B4-BE49-F238E27FC236}">
                <a16:creationId xmlns:a16="http://schemas.microsoft.com/office/drawing/2014/main" id="{2552D1C1-AAFA-B8F6-C139-3E6082E1C1A7}"/>
              </a:ext>
            </a:extLst>
          </p:cNvPr>
          <p:cNvGrpSpPr/>
          <p:nvPr/>
        </p:nvGrpSpPr>
        <p:grpSpPr>
          <a:xfrm>
            <a:off x="2854809" y="2139369"/>
            <a:ext cx="986734" cy="983689"/>
            <a:chOff x="2539021" y="2089615"/>
            <a:chExt cx="602475" cy="600616"/>
          </a:xfrm>
        </p:grpSpPr>
        <p:sp>
          <p:nvSpPr>
            <p:cNvPr id="1164" name="Google Shape;1352;p48">
              <a:extLst>
                <a:ext uri="{FF2B5EF4-FFF2-40B4-BE49-F238E27FC236}">
                  <a16:creationId xmlns:a16="http://schemas.microsoft.com/office/drawing/2014/main" id="{B8043152-6CF6-D92B-004F-E05D61C2B8D3}"/>
                </a:ext>
              </a:extLst>
            </p:cNvPr>
            <p:cNvSpPr/>
            <p:nvPr/>
          </p:nvSpPr>
          <p:spPr>
            <a:xfrm>
              <a:off x="2539021" y="2089615"/>
              <a:ext cx="602475" cy="600616"/>
            </a:xfrm>
            <a:custGeom>
              <a:avLst/>
              <a:gdLst/>
              <a:ahLst/>
              <a:cxnLst/>
              <a:rect l="l" t="t" r="r" b="b"/>
              <a:pathLst>
                <a:path w="274" h="273" extrusionOk="0">
                  <a:moveTo>
                    <a:pt x="223" y="235"/>
                  </a:moveTo>
                  <a:cubicBezTo>
                    <a:pt x="219" y="239"/>
                    <a:pt x="214" y="243"/>
                    <a:pt x="210" y="246"/>
                  </a:cubicBezTo>
                  <a:cubicBezTo>
                    <a:pt x="188" y="263"/>
                    <a:pt x="163" y="272"/>
                    <a:pt x="137" y="273"/>
                  </a:cubicBezTo>
                  <a:cubicBezTo>
                    <a:pt x="127" y="273"/>
                    <a:pt x="116" y="273"/>
                    <a:pt x="106" y="271"/>
                  </a:cubicBezTo>
                  <a:cubicBezTo>
                    <a:pt x="102" y="270"/>
                    <a:pt x="98" y="269"/>
                    <a:pt x="94" y="268"/>
                  </a:cubicBezTo>
                  <a:cubicBezTo>
                    <a:pt x="79" y="264"/>
                    <a:pt x="65" y="257"/>
                    <a:pt x="52" y="247"/>
                  </a:cubicBezTo>
                  <a:cubicBezTo>
                    <a:pt x="48" y="243"/>
                    <a:pt x="43" y="239"/>
                    <a:pt x="39" y="235"/>
                  </a:cubicBezTo>
                  <a:cubicBezTo>
                    <a:pt x="23" y="219"/>
                    <a:pt x="12" y="200"/>
                    <a:pt x="6" y="179"/>
                  </a:cubicBezTo>
                  <a:cubicBezTo>
                    <a:pt x="5" y="175"/>
                    <a:pt x="4" y="171"/>
                    <a:pt x="3" y="167"/>
                  </a:cubicBezTo>
                  <a:cubicBezTo>
                    <a:pt x="1" y="157"/>
                    <a:pt x="0" y="146"/>
                    <a:pt x="1" y="136"/>
                  </a:cubicBezTo>
                  <a:cubicBezTo>
                    <a:pt x="2" y="105"/>
                    <a:pt x="15" y="75"/>
                    <a:pt x="39" y="51"/>
                  </a:cubicBezTo>
                  <a:cubicBezTo>
                    <a:pt x="90" y="0"/>
                    <a:pt x="172" y="0"/>
                    <a:pt x="223" y="51"/>
                  </a:cubicBezTo>
                  <a:cubicBezTo>
                    <a:pt x="274" y="102"/>
                    <a:pt x="274" y="184"/>
                    <a:pt x="223" y="23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1165" name="Google Shape;1353;p48">
              <a:extLst>
                <a:ext uri="{FF2B5EF4-FFF2-40B4-BE49-F238E27FC236}">
                  <a16:creationId xmlns:a16="http://schemas.microsoft.com/office/drawing/2014/main" id="{BE4BD8B6-33A8-3413-7CDD-7E3D8F0F0036}"/>
                </a:ext>
              </a:extLst>
            </p:cNvPr>
            <p:cNvGrpSpPr/>
            <p:nvPr/>
          </p:nvGrpSpPr>
          <p:grpSpPr>
            <a:xfrm>
              <a:off x="2542634" y="2155627"/>
              <a:ext cx="578315" cy="534604"/>
              <a:chOff x="2542634" y="2155627"/>
              <a:chExt cx="578315" cy="534604"/>
            </a:xfrm>
          </p:grpSpPr>
          <p:sp>
            <p:nvSpPr>
              <p:cNvPr id="1166" name="Google Shape;1354;p48">
                <a:extLst>
                  <a:ext uri="{FF2B5EF4-FFF2-40B4-BE49-F238E27FC236}">
                    <a16:creationId xmlns:a16="http://schemas.microsoft.com/office/drawing/2014/main" id="{B56F482D-1944-D2EE-9BE8-077E844E1A84}"/>
                  </a:ext>
                </a:extLst>
              </p:cNvPr>
              <p:cNvSpPr/>
              <p:nvPr/>
            </p:nvSpPr>
            <p:spPr>
              <a:xfrm>
                <a:off x="2602138" y="2179800"/>
                <a:ext cx="21300" cy="143100"/>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67" name="Google Shape;1355;p48">
                <a:extLst>
                  <a:ext uri="{FF2B5EF4-FFF2-40B4-BE49-F238E27FC236}">
                    <a16:creationId xmlns:a16="http://schemas.microsoft.com/office/drawing/2014/main" id="{53D86447-D7C6-3A4D-3BEA-79A2B6407A28}"/>
                  </a:ext>
                </a:extLst>
              </p:cNvPr>
              <p:cNvSpPr/>
              <p:nvPr/>
            </p:nvSpPr>
            <p:spPr>
              <a:xfrm>
                <a:off x="2590981" y="2155627"/>
                <a:ext cx="45600" cy="45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68" name="Google Shape;1356;p48">
                <a:extLst>
                  <a:ext uri="{FF2B5EF4-FFF2-40B4-BE49-F238E27FC236}">
                    <a16:creationId xmlns:a16="http://schemas.microsoft.com/office/drawing/2014/main" id="{773BC2AE-C628-924A-A0F5-EFAB34130A62}"/>
                  </a:ext>
                </a:extLst>
              </p:cNvPr>
              <p:cNvSpPr/>
              <p:nvPr/>
            </p:nvSpPr>
            <p:spPr>
              <a:xfrm>
                <a:off x="2542634" y="2340647"/>
                <a:ext cx="45558" cy="45558"/>
              </a:xfrm>
              <a:custGeom>
                <a:avLst/>
                <a:gdLst/>
                <a:ahLst/>
                <a:cxnLst/>
                <a:rect l="l" t="t" r="r" b="b"/>
                <a:pathLst>
                  <a:path w="21" h="21" extrusionOk="0">
                    <a:moveTo>
                      <a:pt x="21" y="11"/>
                    </a:moveTo>
                    <a:cubicBezTo>
                      <a:pt x="21" y="16"/>
                      <a:pt x="17" y="20"/>
                      <a:pt x="13" y="21"/>
                    </a:cubicBezTo>
                    <a:cubicBezTo>
                      <a:pt x="12" y="21"/>
                      <a:pt x="11" y="21"/>
                      <a:pt x="10" y="21"/>
                    </a:cubicBezTo>
                    <a:cubicBezTo>
                      <a:pt x="10" y="21"/>
                      <a:pt x="9" y="21"/>
                      <a:pt x="8" y="21"/>
                    </a:cubicBezTo>
                    <a:cubicBezTo>
                      <a:pt x="3" y="20"/>
                      <a:pt x="0" y="16"/>
                      <a:pt x="0" y="11"/>
                    </a:cubicBezTo>
                    <a:cubicBezTo>
                      <a:pt x="0" y="6"/>
                      <a:pt x="3" y="1"/>
                      <a:pt x="8" y="0"/>
                    </a:cubicBezTo>
                    <a:cubicBezTo>
                      <a:pt x="9" y="0"/>
                      <a:pt x="9" y="0"/>
                      <a:pt x="10" y="0"/>
                    </a:cubicBezTo>
                    <a:cubicBezTo>
                      <a:pt x="11" y="0"/>
                      <a:pt x="12" y="0"/>
                      <a:pt x="13" y="0"/>
                    </a:cubicBezTo>
                    <a:cubicBezTo>
                      <a:pt x="17" y="2"/>
                      <a:pt x="21" y="6"/>
                      <a:pt x="21" y="1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69" name="Google Shape;1357;p48">
                <a:extLst>
                  <a:ext uri="{FF2B5EF4-FFF2-40B4-BE49-F238E27FC236}">
                    <a16:creationId xmlns:a16="http://schemas.microsoft.com/office/drawing/2014/main" id="{D4D04EB2-E426-CCC6-693F-C0FB00CE0AF9}"/>
                  </a:ext>
                </a:extLst>
              </p:cNvPr>
              <p:cNvSpPr/>
              <p:nvPr/>
            </p:nvSpPr>
            <p:spPr>
              <a:xfrm>
                <a:off x="2560300" y="2296019"/>
                <a:ext cx="193387" cy="134814"/>
              </a:xfrm>
              <a:custGeom>
                <a:avLst/>
                <a:gdLst/>
                <a:ahLst/>
                <a:cxnLst/>
                <a:rect l="l" t="t" r="r" b="b"/>
                <a:pathLst>
                  <a:path w="88" h="61" extrusionOk="0">
                    <a:moveTo>
                      <a:pt x="88" y="31"/>
                    </a:moveTo>
                    <a:cubicBezTo>
                      <a:pt x="88" y="39"/>
                      <a:pt x="85" y="47"/>
                      <a:pt x="79" y="52"/>
                    </a:cubicBezTo>
                    <a:cubicBezTo>
                      <a:pt x="73" y="58"/>
                      <a:pt x="66" y="61"/>
                      <a:pt x="57" y="61"/>
                    </a:cubicBezTo>
                    <a:cubicBezTo>
                      <a:pt x="31" y="61"/>
                      <a:pt x="31" y="61"/>
                      <a:pt x="31" y="61"/>
                    </a:cubicBezTo>
                    <a:cubicBezTo>
                      <a:pt x="29" y="61"/>
                      <a:pt x="27" y="61"/>
                      <a:pt x="26" y="61"/>
                    </a:cubicBezTo>
                    <a:cubicBezTo>
                      <a:pt x="11" y="58"/>
                      <a:pt x="0" y="46"/>
                      <a:pt x="0" y="31"/>
                    </a:cubicBezTo>
                    <a:cubicBezTo>
                      <a:pt x="0" y="22"/>
                      <a:pt x="4" y="14"/>
                      <a:pt x="9" y="9"/>
                    </a:cubicBezTo>
                    <a:cubicBezTo>
                      <a:pt x="14" y="5"/>
                      <a:pt x="19" y="2"/>
                      <a:pt x="25" y="1"/>
                    </a:cubicBezTo>
                    <a:cubicBezTo>
                      <a:pt x="27" y="0"/>
                      <a:pt x="29" y="0"/>
                      <a:pt x="31" y="0"/>
                    </a:cubicBezTo>
                    <a:cubicBezTo>
                      <a:pt x="57" y="0"/>
                      <a:pt x="57" y="0"/>
                      <a:pt x="57" y="0"/>
                    </a:cubicBezTo>
                    <a:cubicBezTo>
                      <a:pt x="74" y="0"/>
                      <a:pt x="88" y="14"/>
                      <a:pt x="88" y="31"/>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70" name="Google Shape;1358;p48">
                <a:extLst>
                  <a:ext uri="{FF2B5EF4-FFF2-40B4-BE49-F238E27FC236}">
                    <a16:creationId xmlns:a16="http://schemas.microsoft.com/office/drawing/2014/main" id="{38C5419C-7982-DABC-644F-DA7CD7A067E9}"/>
                  </a:ext>
                </a:extLst>
              </p:cNvPr>
              <p:cNvSpPr/>
              <p:nvPr/>
            </p:nvSpPr>
            <p:spPr>
              <a:xfrm>
                <a:off x="2590981" y="2296019"/>
                <a:ext cx="69731" cy="134814"/>
              </a:xfrm>
              <a:custGeom>
                <a:avLst/>
                <a:gdLst/>
                <a:ahLst/>
                <a:cxnLst/>
                <a:rect l="l" t="t" r="r" b="b"/>
                <a:pathLst>
                  <a:path w="32" h="61" extrusionOk="0">
                    <a:moveTo>
                      <a:pt x="28" y="60"/>
                    </a:moveTo>
                    <a:cubicBezTo>
                      <a:pt x="28" y="60"/>
                      <a:pt x="27" y="61"/>
                      <a:pt x="27" y="61"/>
                    </a:cubicBezTo>
                    <a:cubicBezTo>
                      <a:pt x="17" y="61"/>
                      <a:pt x="17" y="61"/>
                      <a:pt x="17" y="61"/>
                    </a:cubicBezTo>
                    <a:cubicBezTo>
                      <a:pt x="15" y="61"/>
                      <a:pt x="13" y="61"/>
                      <a:pt x="12" y="61"/>
                    </a:cubicBezTo>
                    <a:cubicBezTo>
                      <a:pt x="8" y="55"/>
                      <a:pt x="3" y="44"/>
                      <a:pt x="1" y="31"/>
                    </a:cubicBezTo>
                    <a:cubicBezTo>
                      <a:pt x="0" y="15"/>
                      <a:pt x="7" y="5"/>
                      <a:pt x="11" y="1"/>
                    </a:cubicBezTo>
                    <a:cubicBezTo>
                      <a:pt x="13" y="0"/>
                      <a:pt x="15" y="0"/>
                      <a:pt x="17" y="0"/>
                    </a:cubicBezTo>
                    <a:cubicBezTo>
                      <a:pt x="25" y="0"/>
                      <a:pt x="25" y="0"/>
                      <a:pt x="25" y="0"/>
                    </a:cubicBezTo>
                    <a:cubicBezTo>
                      <a:pt x="32" y="12"/>
                      <a:pt x="28" y="49"/>
                      <a:pt x="28" y="6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71" name="Google Shape;1359;p48">
                <a:extLst>
                  <a:ext uri="{FF2B5EF4-FFF2-40B4-BE49-F238E27FC236}">
                    <a16:creationId xmlns:a16="http://schemas.microsoft.com/office/drawing/2014/main" id="{D19AEE13-FDA6-318E-6BDA-ECB7F2BEE442}"/>
                  </a:ext>
                </a:extLst>
              </p:cNvPr>
              <p:cNvSpPr/>
              <p:nvPr/>
            </p:nvSpPr>
            <p:spPr>
              <a:xfrm>
                <a:off x="3039119" y="2179800"/>
                <a:ext cx="22200" cy="143100"/>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72" name="Google Shape;1360;p48">
                <a:extLst>
                  <a:ext uri="{FF2B5EF4-FFF2-40B4-BE49-F238E27FC236}">
                    <a16:creationId xmlns:a16="http://schemas.microsoft.com/office/drawing/2014/main" id="{B5B3B98A-B0AB-D1EC-859D-414E881BADB3}"/>
                  </a:ext>
                </a:extLst>
              </p:cNvPr>
              <p:cNvSpPr/>
              <p:nvPr/>
            </p:nvSpPr>
            <p:spPr>
              <a:xfrm>
                <a:off x="3026102" y="2155627"/>
                <a:ext cx="46500" cy="45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73" name="Google Shape;1361;p48">
                <a:extLst>
                  <a:ext uri="{FF2B5EF4-FFF2-40B4-BE49-F238E27FC236}">
                    <a16:creationId xmlns:a16="http://schemas.microsoft.com/office/drawing/2014/main" id="{53E3ABBA-9D4B-6B76-4A6D-B14977BC2347}"/>
                  </a:ext>
                </a:extLst>
              </p:cNvPr>
              <p:cNvSpPr/>
              <p:nvPr/>
            </p:nvSpPr>
            <p:spPr>
              <a:xfrm>
                <a:off x="3074449" y="2340647"/>
                <a:ext cx="46500" cy="45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74" name="Google Shape;1362;p48">
                <a:extLst>
                  <a:ext uri="{FF2B5EF4-FFF2-40B4-BE49-F238E27FC236}">
                    <a16:creationId xmlns:a16="http://schemas.microsoft.com/office/drawing/2014/main" id="{E7B099D3-53E3-546D-D3A3-AFFFD469F4A1}"/>
                  </a:ext>
                </a:extLst>
              </p:cNvPr>
              <p:cNvSpPr/>
              <p:nvPr/>
            </p:nvSpPr>
            <p:spPr>
              <a:xfrm>
                <a:off x="2909884" y="2296019"/>
                <a:ext cx="193387" cy="134814"/>
              </a:xfrm>
              <a:custGeom>
                <a:avLst/>
                <a:gdLst/>
                <a:ahLst/>
                <a:cxnLst/>
                <a:rect l="l" t="t" r="r" b="b"/>
                <a:pathLst>
                  <a:path w="88" h="61" extrusionOk="0">
                    <a:moveTo>
                      <a:pt x="0" y="31"/>
                    </a:moveTo>
                    <a:cubicBezTo>
                      <a:pt x="0" y="39"/>
                      <a:pt x="4" y="47"/>
                      <a:pt x="9" y="52"/>
                    </a:cubicBezTo>
                    <a:cubicBezTo>
                      <a:pt x="15" y="58"/>
                      <a:pt x="22" y="61"/>
                      <a:pt x="31" y="61"/>
                    </a:cubicBezTo>
                    <a:cubicBezTo>
                      <a:pt x="57" y="61"/>
                      <a:pt x="57" y="61"/>
                      <a:pt x="57" y="61"/>
                    </a:cubicBezTo>
                    <a:cubicBezTo>
                      <a:pt x="59" y="61"/>
                      <a:pt x="61" y="61"/>
                      <a:pt x="62" y="61"/>
                    </a:cubicBezTo>
                    <a:cubicBezTo>
                      <a:pt x="77" y="58"/>
                      <a:pt x="88" y="46"/>
                      <a:pt x="88" y="31"/>
                    </a:cubicBezTo>
                    <a:cubicBezTo>
                      <a:pt x="88" y="22"/>
                      <a:pt x="84" y="14"/>
                      <a:pt x="79" y="9"/>
                    </a:cubicBezTo>
                    <a:cubicBezTo>
                      <a:pt x="75" y="5"/>
                      <a:pt x="69" y="2"/>
                      <a:pt x="63" y="1"/>
                    </a:cubicBezTo>
                    <a:cubicBezTo>
                      <a:pt x="61" y="0"/>
                      <a:pt x="59" y="0"/>
                      <a:pt x="57" y="0"/>
                    </a:cubicBezTo>
                    <a:cubicBezTo>
                      <a:pt x="31" y="0"/>
                      <a:pt x="31" y="0"/>
                      <a:pt x="31" y="0"/>
                    </a:cubicBezTo>
                    <a:cubicBezTo>
                      <a:pt x="14" y="0"/>
                      <a:pt x="0" y="14"/>
                      <a:pt x="0" y="31"/>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75" name="Google Shape;1363;p48">
                <a:extLst>
                  <a:ext uri="{FF2B5EF4-FFF2-40B4-BE49-F238E27FC236}">
                    <a16:creationId xmlns:a16="http://schemas.microsoft.com/office/drawing/2014/main" id="{E799DB28-57BF-13D1-44B4-1751FC97B09B}"/>
                  </a:ext>
                </a:extLst>
              </p:cNvPr>
              <p:cNvSpPr/>
              <p:nvPr/>
            </p:nvSpPr>
            <p:spPr>
              <a:xfrm>
                <a:off x="3001929" y="2296019"/>
                <a:ext cx="70661" cy="134814"/>
              </a:xfrm>
              <a:custGeom>
                <a:avLst/>
                <a:gdLst/>
                <a:ahLst/>
                <a:cxnLst/>
                <a:rect l="l" t="t" r="r" b="b"/>
                <a:pathLst>
                  <a:path w="32" h="61" extrusionOk="0">
                    <a:moveTo>
                      <a:pt x="5" y="60"/>
                    </a:moveTo>
                    <a:cubicBezTo>
                      <a:pt x="5" y="60"/>
                      <a:pt x="5" y="61"/>
                      <a:pt x="5" y="61"/>
                    </a:cubicBezTo>
                    <a:cubicBezTo>
                      <a:pt x="15" y="61"/>
                      <a:pt x="15" y="61"/>
                      <a:pt x="15" y="61"/>
                    </a:cubicBezTo>
                    <a:cubicBezTo>
                      <a:pt x="17" y="61"/>
                      <a:pt x="19" y="61"/>
                      <a:pt x="20" y="61"/>
                    </a:cubicBezTo>
                    <a:cubicBezTo>
                      <a:pt x="24" y="55"/>
                      <a:pt x="29" y="44"/>
                      <a:pt x="31" y="31"/>
                    </a:cubicBezTo>
                    <a:cubicBezTo>
                      <a:pt x="32" y="15"/>
                      <a:pt x="25" y="5"/>
                      <a:pt x="21" y="1"/>
                    </a:cubicBezTo>
                    <a:cubicBezTo>
                      <a:pt x="19" y="0"/>
                      <a:pt x="17" y="0"/>
                      <a:pt x="15" y="0"/>
                    </a:cubicBezTo>
                    <a:cubicBezTo>
                      <a:pt x="7" y="0"/>
                      <a:pt x="7" y="0"/>
                      <a:pt x="7" y="0"/>
                    </a:cubicBezTo>
                    <a:cubicBezTo>
                      <a:pt x="0" y="12"/>
                      <a:pt x="4" y="49"/>
                      <a:pt x="5" y="6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76" name="Google Shape;1364;p48">
                <a:extLst>
                  <a:ext uri="{FF2B5EF4-FFF2-40B4-BE49-F238E27FC236}">
                    <a16:creationId xmlns:a16="http://schemas.microsoft.com/office/drawing/2014/main" id="{7DF5624E-3755-6FAD-41F5-DF31808428F0}"/>
                  </a:ext>
                </a:extLst>
              </p:cNvPr>
              <p:cNvSpPr/>
              <p:nvPr/>
            </p:nvSpPr>
            <p:spPr>
              <a:xfrm>
                <a:off x="2612366" y="2225358"/>
                <a:ext cx="436051" cy="266837"/>
              </a:xfrm>
              <a:custGeom>
                <a:avLst/>
                <a:gdLst/>
                <a:ahLst/>
                <a:cxnLst/>
                <a:rect l="l" t="t" r="r" b="b"/>
                <a:pathLst>
                  <a:path w="198" h="121" extrusionOk="0">
                    <a:moveTo>
                      <a:pt x="198" y="60"/>
                    </a:moveTo>
                    <a:cubicBezTo>
                      <a:pt x="198" y="65"/>
                      <a:pt x="198" y="69"/>
                      <a:pt x="197" y="73"/>
                    </a:cubicBezTo>
                    <a:cubicBezTo>
                      <a:pt x="197" y="73"/>
                      <a:pt x="197" y="73"/>
                      <a:pt x="197" y="73"/>
                    </a:cubicBezTo>
                    <a:cubicBezTo>
                      <a:pt x="194" y="85"/>
                      <a:pt x="188" y="95"/>
                      <a:pt x="180" y="103"/>
                    </a:cubicBezTo>
                    <a:cubicBezTo>
                      <a:pt x="170" y="114"/>
                      <a:pt x="154" y="121"/>
                      <a:pt x="138" y="121"/>
                    </a:cubicBezTo>
                    <a:cubicBezTo>
                      <a:pt x="61" y="121"/>
                      <a:pt x="61" y="121"/>
                      <a:pt x="61" y="121"/>
                    </a:cubicBezTo>
                    <a:cubicBezTo>
                      <a:pt x="32" y="121"/>
                      <a:pt x="8" y="100"/>
                      <a:pt x="2" y="73"/>
                    </a:cubicBezTo>
                    <a:cubicBezTo>
                      <a:pt x="1" y="69"/>
                      <a:pt x="0" y="65"/>
                      <a:pt x="0" y="60"/>
                    </a:cubicBezTo>
                    <a:cubicBezTo>
                      <a:pt x="0" y="50"/>
                      <a:pt x="3" y="40"/>
                      <a:pt x="8" y="31"/>
                    </a:cubicBezTo>
                    <a:cubicBezTo>
                      <a:pt x="10" y="26"/>
                      <a:pt x="14" y="22"/>
                      <a:pt x="18" y="18"/>
                    </a:cubicBezTo>
                    <a:cubicBezTo>
                      <a:pt x="29" y="7"/>
                      <a:pt x="44" y="0"/>
                      <a:pt x="61" y="0"/>
                    </a:cubicBezTo>
                    <a:cubicBezTo>
                      <a:pt x="138" y="0"/>
                      <a:pt x="138" y="0"/>
                      <a:pt x="138" y="0"/>
                    </a:cubicBezTo>
                    <a:cubicBezTo>
                      <a:pt x="160" y="0"/>
                      <a:pt x="180" y="12"/>
                      <a:pt x="190" y="30"/>
                    </a:cubicBezTo>
                    <a:cubicBezTo>
                      <a:pt x="190" y="30"/>
                      <a:pt x="190" y="30"/>
                      <a:pt x="190" y="30"/>
                    </a:cubicBezTo>
                    <a:cubicBezTo>
                      <a:pt x="195" y="39"/>
                      <a:pt x="198" y="49"/>
                      <a:pt x="198" y="6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77" name="Google Shape;1365;p48">
                <a:extLst>
                  <a:ext uri="{FF2B5EF4-FFF2-40B4-BE49-F238E27FC236}">
                    <a16:creationId xmlns:a16="http://schemas.microsoft.com/office/drawing/2014/main" id="{0BA7CA0A-82F3-FEB4-6063-B3C9939EFF3A}"/>
                  </a:ext>
                </a:extLst>
              </p:cNvPr>
              <p:cNvSpPr/>
              <p:nvPr/>
            </p:nvSpPr>
            <p:spPr>
              <a:xfrm>
                <a:off x="2670010" y="2296019"/>
                <a:ext cx="316113" cy="103202"/>
              </a:xfrm>
              <a:custGeom>
                <a:avLst/>
                <a:gdLst/>
                <a:ahLst/>
                <a:cxnLst/>
                <a:rect l="l" t="t" r="r" b="b"/>
                <a:pathLst>
                  <a:path w="144" h="47" extrusionOk="0">
                    <a:moveTo>
                      <a:pt x="123" y="47"/>
                    </a:moveTo>
                    <a:cubicBezTo>
                      <a:pt x="21" y="47"/>
                      <a:pt x="21" y="47"/>
                      <a:pt x="21" y="47"/>
                    </a:cubicBezTo>
                    <a:cubicBezTo>
                      <a:pt x="9" y="47"/>
                      <a:pt x="0" y="38"/>
                      <a:pt x="0" y="26"/>
                    </a:cubicBezTo>
                    <a:cubicBezTo>
                      <a:pt x="0" y="21"/>
                      <a:pt x="0" y="21"/>
                      <a:pt x="0" y="21"/>
                    </a:cubicBezTo>
                    <a:cubicBezTo>
                      <a:pt x="0" y="9"/>
                      <a:pt x="9" y="0"/>
                      <a:pt x="21" y="0"/>
                    </a:cubicBezTo>
                    <a:cubicBezTo>
                      <a:pt x="123" y="0"/>
                      <a:pt x="123" y="0"/>
                      <a:pt x="123" y="0"/>
                    </a:cubicBezTo>
                    <a:cubicBezTo>
                      <a:pt x="135" y="0"/>
                      <a:pt x="144" y="9"/>
                      <a:pt x="144" y="21"/>
                    </a:cubicBezTo>
                    <a:cubicBezTo>
                      <a:pt x="144" y="26"/>
                      <a:pt x="144" y="26"/>
                      <a:pt x="144" y="26"/>
                    </a:cubicBezTo>
                    <a:cubicBezTo>
                      <a:pt x="144" y="38"/>
                      <a:pt x="135" y="47"/>
                      <a:pt x="123" y="47"/>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78" name="Google Shape;1366;p48">
                <a:extLst>
                  <a:ext uri="{FF2B5EF4-FFF2-40B4-BE49-F238E27FC236}">
                    <a16:creationId xmlns:a16="http://schemas.microsoft.com/office/drawing/2014/main" id="{8261DAA4-FEE2-B357-1101-D98C2C45F606}"/>
                  </a:ext>
                </a:extLst>
              </p:cNvPr>
              <p:cNvSpPr/>
              <p:nvPr/>
            </p:nvSpPr>
            <p:spPr>
              <a:xfrm>
                <a:off x="2683026" y="2309035"/>
                <a:ext cx="290081" cy="77169"/>
              </a:xfrm>
              <a:custGeom>
                <a:avLst/>
                <a:gdLst/>
                <a:ahLst/>
                <a:cxnLst/>
                <a:rect l="l" t="t" r="r" b="b"/>
                <a:pathLst>
                  <a:path w="132" h="35" extrusionOk="0">
                    <a:moveTo>
                      <a:pt x="18" y="35"/>
                    </a:moveTo>
                    <a:cubicBezTo>
                      <a:pt x="8" y="35"/>
                      <a:pt x="0" y="27"/>
                      <a:pt x="0" y="17"/>
                    </a:cubicBezTo>
                    <a:cubicBezTo>
                      <a:pt x="0" y="8"/>
                      <a:pt x="8" y="0"/>
                      <a:pt x="18" y="0"/>
                    </a:cubicBezTo>
                    <a:cubicBezTo>
                      <a:pt x="114" y="0"/>
                      <a:pt x="114" y="0"/>
                      <a:pt x="114" y="0"/>
                    </a:cubicBezTo>
                    <a:cubicBezTo>
                      <a:pt x="124" y="0"/>
                      <a:pt x="132" y="8"/>
                      <a:pt x="132" y="17"/>
                    </a:cubicBezTo>
                    <a:cubicBezTo>
                      <a:pt x="132" y="27"/>
                      <a:pt x="124" y="35"/>
                      <a:pt x="114" y="35"/>
                    </a:cubicBezTo>
                    <a:lnTo>
                      <a:pt x="18" y="3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79" name="Google Shape;1367;p48">
                <a:extLst>
                  <a:ext uri="{FF2B5EF4-FFF2-40B4-BE49-F238E27FC236}">
                    <a16:creationId xmlns:a16="http://schemas.microsoft.com/office/drawing/2014/main" id="{D298744E-5972-0876-1341-F5E2B1701AE9}"/>
                  </a:ext>
                </a:extLst>
              </p:cNvPr>
              <p:cNvSpPr/>
              <p:nvPr/>
            </p:nvSpPr>
            <p:spPr>
              <a:xfrm>
                <a:off x="2711848" y="2322981"/>
                <a:ext cx="50206" cy="50206"/>
              </a:xfrm>
              <a:custGeom>
                <a:avLst/>
                <a:gdLst/>
                <a:ahLst/>
                <a:cxnLst/>
                <a:rect l="l" t="t" r="r" b="b"/>
                <a:pathLst>
                  <a:path w="23" h="23" extrusionOk="0">
                    <a:moveTo>
                      <a:pt x="19" y="19"/>
                    </a:moveTo>
                    <a:cubicBezTo>
                      <a:pt x="15" y="23"/>
                      <a:pt x="8" y="23"/>
                      <a:pt x="4" y="19"/>
                    </a:cubicBezTo>
                    <a:cubicBezTo>
                      <a:pt x="0" y="15"/>
                      <a:pt x="0" y="8"/>
                      <a:pt x="4" y="4"/>
                    </a:cubicBezTo>
                    <a:cubicBezTo>
                      <a:pt x="8" y="0"/>
                      <a:pt x="15" y="0"/>
                      <a:pt x="19" y="4"/>
                    </a:cubicBezTo>
                    <a:cubicBezTo>
                      <a:pt x="23" y="8"/>
                      <a:pt x="23" y="15"/>
                      <a:pt x="19" y="1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80" name="Google Shape;1368;p48">
                <a:extLst>
                  <a:ext uri="{FF2B5EF4-FFF2-40B4-BE49-F238E27FC236}">
                    <a16:creationId xmlns:a16="http://schemas.microsoft.com/office/drawing/2014/main" id="{6AA7B8B8-0D26-227E-2A28-2D4B83E28978}"/>
                  </a:ext>
                </a:extLst>
              </p:cNvPr>
              <p:cNvSpPr/>
              <p:nvPr/>
            </p:nvSpPr>
            <p:spPr>
              <a:xfrm>
                <a:off x="2898727" y="2322981"/>
                <a:ext cx="50206" cy="50206"/>
              </a:xfrm>
              <a:custGeom>
                <a:avLst/>
                <a:gdLst/>
                <a:ahLst/>
                <a:cxnLst/>
                <a:rect l="l" t="t" r="r" b="b"/>
                <a:pathLst>
                  <a:path w="23" h="23" extrusionOk="0">
                    <a:moveTo>
                      <a:pt x="19" y="19"/>
                    </a:moveTo>
                    <a:cubicBezTo>
                      <a:pt x="15" y="23"/>
                      <a:pt x="9" y="23"/>
                      <a:pt x="4" y="19"/>
                    </a:cubicBezTo>
                    <a:cubicBezTo>
                      <a:pt x="0" y="15"/>
                      <a:pt x="0" y="8"/>
                      <a:pt x="4" y="4"/>
                    </a:cubicBezTo>
                    <a:cubicBezTo>
                      <a:pt x="9" y="0"/>
                      <a:pt x="15" y="0"/>
                      <a:pt x="19" y="4"/>
                    </a:cubicBezTo>
                    <a:cubicBezTo>
                      <a:pt x="23" y="8"/>
                      <a:pt x="23" y="15"/>
                      <a:pt x="19" y="1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81" name="Google Shape;1369;p48">
                <a:extLst>
                  <a:ext uri="{FF2B5EF4-FFF2-40B4-BE49-F238E27FC236}">
                    <a16:creationId xmlns:a16="http://schemas.microsoft.com/office/drawing/2014/main" id="{A1496D95-46BB-21D0-C630-55AA40EF8C57}"/>
                  </a:ext>
                </a:extLst>
              </p:cNvPr>
              <p:cNvSpPr/>
              <p:nvPr/>
            </p:nvSpPr>
            <p:spPr>
              <a:xfrm>
                <a:off x="2733233" y="2415027"/>
                <a:ext cx="183160" cy="41839"/>
              </a:xfrm>
              <a:custGeom>
                <a:avLst/>
                <a:gdLst/>
                <a:ahLst/>
                <a:cxnLst/>
                <a:rect l="l" t="t" r="r" b="b"/>
                <a:pathLst>
                  <a:path w="83" h="19" extrusionOk="0">
                    <a:moveTo>
                      <a:pt x="75" y="19"/>
                    </a:moveTo>
                    <a:cubicBezTo>
                      <a:pt x="9" y="19"/>
                      <a:pt x="9" y="19"/>
                      <a:pt x="9" y="19"/>
                    </a:cubicBezTo>
                    <a:cubicBezTo>
                      <a:pt x="4" y="19"/>
                      <a:pt x="0" y="15"/>
                      <a:pt x="0" y="11"/>
                    </a:cubicBezTo>
                    <a:cubicBezTo>
                      <a:pt x="0" y="8"/>
                      <a:pt x="0" y="8"/>
                      <a:pt x="0" y="8"/>
                    </a:cubicBezTo>
                    <a:cubicBezTo>
                      <a:pt x="0" y="4"/>
                      <a:pt x="4" y="0"/>
                      <a:pt x="9" y="0"/>
                    </a:cubicBezTo>
                    <a:cubicBezTo>
                      <a:pt x="75" y="0"/>
                      <a:pt x="75" y="0"/>
                      <a:pt x="75" y="0"/>
                    </a:cubicBezTo>
                    <a:cubicBezTo>
                      <a:pt x="79" y="0"/>
                      <a:pt x="83" y="4"/>
                      <a:pt x="83" y="8"/>
                    </a:cubicBezTo>
                    <a:cubicBezTo>
                      <a:pt x="83" y="11"/>
                      <a:pt x="83" y="11"/>
                      <a:pt x="83" y="11"/>
                    </a:cubicBezTo>
                    <a:cubicBezTo>
                      <a:pt x="83" y="15"/>
                      <a:pt x="79" y="19"/>
                      <a:pt x="75" y="19"/>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82" name="Google Shape;1370;p48">
                <a:extLst>
                  <a:ext uri="{FF2B5EF4-FFF2-40B4-BE49-F238E27FC236}">
                    <a16:creationId xmlns:a16="http://schemas.microsoft.com/office/drawing/2014/main" id="{79341F8F-9BF3-D7B4-1E13-034C197FCCB3}"/>
                  </a:ext>
                </a:extLst>
              </p:cNvPr>
              <p:cNvSpPr/>
              <p:nvPr/>
            </p:nvSpPr>
            <p:spPr>
              <a:xfrm>
                <a:off x="2749038" y="2424324"/>
                <a:ext cx="151549" cy="21384"/>
              </a:xfrm>
              <a:custGeom>
                <a:avLst/>
                <a:gdLst/>
                <a:ahLst/>
                <a:cxnLst/>
                <a:rect l="l" t="t" r="r" b="b"/>
                <a:pathLst>
                  <a:path w="69" h="10" extrusionOk="0">
                    <a:moveTo>
                      <a:pt x="69" y="5"/>
                    </a:moveTo>
                    <a:cubicBezTo>
                      <a:pt x="69" y="6"/>
                      <a:pt x="69" y="6"/>
                      <a:pt x="69" y="6"/>
                    </a:cubicBezTo>
                    <a:cubicBezTo>
                      <a:pt x="69" y="7"/>
                      <a:pt x="69" y="8"/>
                      <a:pt x="68" y="9"/>
                    </a:cubicBezTo>
                    <a:cubicBezTo>
                      <a:pt x="67" y="10"/>
                      <a:pt x="66" y="10"/>
                      <a:pt x="64" y="10"/>
                    </a:cubicBezTo>
                    <a:cubicBezTo>
                      <a:pt x="5" y="10"/>
                      <a:pt x="5" y="10"/>
                      <a:pt x="5" y="10"/>
                    </a:cubicBezTo>
                    <a:cubicBezTo>
                      <a:pt x="3" y="10"/>
                      <a:pt x="1" y="9"/>
                      <a:pt x="0" y="6"/>
                    </a:cubicBezTo>
                    <a:cubicBezTo>
                      <a:pt x="0" y="6"/>
                      <a:pt x="0" y="6"/>
                      <a:pt x="0" y="5"/>
                    </a:cubicBezTo>
                    <a:cubicBezTo>
                      <a:pt x="0" y="4"/>
                      <a:pt x="1" y="3"/>
                      <a:pt x="2" y="2"/>
                    </a:cubicBezTo>
                    <a:cubicBezTo>
                      <a:pt x="3" y="1"/>
                      <a:pt x="4" y="0"/>
                      <a:pt x="5" y="0"/>
                    </a:cubicBezTo>
                    <a:cubicBezTo>
                      <a:pt x="64" y="0"/>
                      <a:pt x="64" y="0"/>
                      <a:pt x="64" y="0"/>
                    </a:cubicBezTo>
                    <a:cubicBezTo>
                      <a:pt x="67" y="0"/>
                      <a:pt x="69" y="3"/>
                      <a:pt x="69" y="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83" name="Google Shape;1371;p48">
                <a:extLst>
                  <a:ext uri="{FF2B5EF4-FFF2-40B4-BE49-F238E27FC236}">
                    <a16:creationId xmlns:a16="http://schemas.microsoft.com/office/drawing/2014/main" id="{0BCEB8F5-3AF0-96E7-2C8C-028D173BE91E}"/>
                  </a:ext>
                </a:extLst>
              </p:cNvPr>
              <p:cNvSpPr/>
              <p:nvPr/>
            </p:nvSpPr>
            <p:spPr>
              <a:xfrm>
                <a:off x="2762054" y="2492195"/>
                <a:ext cx="130164" cy="39979"/>
              </a:xfrm>
              <a:custGeom>
                <a:avLst/>
                <a:gdLst/>
                <a:ahLst/>
                <a:cxnLst/>
                <a:rect l="l" t="t" r="r" b="b"/>
                <a:pathLst>
                  <a:path w="59" h="18" extrusionOk="0">
                    <a:moveTo>
                      <a:pt x="59" y="9"/>
                    </a:moveTo>
                    <a:cubicBezTo>
                      <a:pt x="59" y="9"/>
                      <a:pt x="59" y="9"/>
                      <a:pt x="59" y="9"/>
                    </a:cubicBezTo>
                    <a:cubicBezTo>
                      <a:pt x="59" y="12"/>
                      <a:pt x="58" y="13"/>
                      <a:pt x="56" y="15"/>
                    </a:cubicBezTo>
                    <a:cubicBezTo>
                      <a:pt x="55" y="17"/>
                      <a:pt x="53" y="18"/>
                      <a:pt x="50" y="18"/>
                    </a:cubicBezTo>
                    <a:cubicBezTo>
                      <a:pt x="9" y="18"/>
                      <a:pt x="9" y="18"/>
                      <a:pt x="9" y="18"/>
                    </a:cubicBezTo>
                    <a:cubicBezTo>
                      <a:pt x="5" y="18"/>
                      <a:pt x="1" y="14"/>
                      <a:pt x="0" y="9"/>
                    </a:cubicBezTo>
                    <a:cubicBezTo>
                      <a:pt x="0" y="9"/>
                      <a:pt x="0" y="9"/>
                      <a:pt x="0" y="9"/>
                    </a:cubicBezTo>
                    <a:cubicBezTo>
                      <a:pt x="0" y="6"/>
                      <a:pt x="1" y="4"/>
                      <a:pt x="3" y="2"/>
                    </a:cubicBezTo>
                    <a:cubicBezTo>
                      <a:pt x="5" y="1"/>
                      <a:pt x="7" y="0"/>
                      <a:pt x="9" y="0"/>
                    </a:cubicBezTo>
                    <a:cubicBezTo>
                      <a:pt x="50" y="0"/>
                      <a:pt x="50" y="0"/>
                      <a:pt x="50" y="0"/>
                    </a:cubicBezTo>
                    <a:cubicBezTo>
                      <a:pt x="55" y="0"/>
                      <a:pt x="59" y="4"/>
                      <a:pt x="59" y="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84" name="Google Shape;1372;p48">
                <a:extLst>
                  <a:ext uri="{FF2B5EF4-FFF2-40B4-BE49-F238E27FC236}">
                    <a16:creationId xmlns:a16="http://schemas.microsoft.com/office/drawing/2014/main" id="{6A823D9C-5DE0-EF45-480B-AE880ECE7A31}"/>
                  </a:ext>
                </a:extLst>
              </p:cNvPr>
              <p:cNvSpPr/>
              <p:nvPr/>
            </p:nvSpPr>
            <p:spPr>
              <a:xfrm>
                <a:off x="2762054" y="2532174"/>
                <a:ext cx="130164" cy="37190"/>
              </a:xfrm>
              <a:custGeom>
                <a:avLst/>
                <a:gdLst/>
                <a:ahLst/>
                <a:cxnLst/>
                <a:rect l="l" t="t" r="r" b="b"/>
                <a:pathLst>
                  <a:path w="59" h="17" extrusionOk="0">
                    <a:moveTo>
                      <a:pt x="51" y="17"/>
                    </a:moveTo>
                    <a:cubicBezTo>
                      <a:pt x="8" y="17"/>
                      <a:pt x="8" y="17"/>
                      <a:pt x="8" y="17"/>
                    </a:cubicBezTo>
                    <a:cubicBezTo>
                      <a:pt x="4" y="17"/>
                      <a:pt x="0" y="14"/>
                      <a:pt x="0" y="10"/>
                    </a:cubicBezTo>
                    <a:cubicBezTo>
                      <a:pt x="0" y="7"/>
                      <a:pt x="0" y="7"/>
                      <a:pt x="0" y="7"/>
                    </a:cubicBezTo>
                    <a:cubicBezTo>
                      <a:pt x="0" y="3"/>
                      <a:pt x="4" y="0"/>
                      <a:pt x="8" y="0"/>
                    </a:cubicBezTo>
                    <a:cubicBezTo>
                      <a:pt x="51" y="0"/>
                      <a:pt x="51" y="0"/>
                      <a:pt x="51" y="0"/>
                    </a:cubicBezTo>
                    <a:cubicBezTo>
                      <a:pt x="56" y="0"/>
                      <a:pt x="59" y="3"/>
                      <a:pt x="59" y="7"/>
                    </a:cubicBezTo>
                    <a:cubicBezTo>
                      <a:pt x="59" y="10"/>
                      <a:pt x="59" y="10"/>
                      <a:pt x="59" y="10"/>
                    </a:cubicBezTo>
                    <a:cubicBezTo>
                      <a:pt x="59" y="14"/>
                      <a:pt x="56" y="17"/>
                      <a:pt x="51" y="17"/>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85" name="Google Shape;1373;p48">
                <a:extLst>
                  <a:ext uri="{FF2B5EF4-FFF2-40B4-BE49-F238E27FC236}">
                    <a16:creationId xmlns:a16="http://schemas.microsoft.com/office/drawing/2014/main" id="{B28D3CD2-9D4F-8198-9E58-0D3476B6EF5E}"/>
                  </a:ext>
                </a:extLst>
              </p:cNvPr>
              <p:cNvSpPr/>
              <p:nvPr/>
            </p:nvSpPr>
            <p:spPr>
              <a:xfrm>
                <a:off x="2654204" y="2569364"/>
                <a:ext cx="347725" cy="120867"/>
              </a:xfrm>
              <a:custGeom>
                <a:avLst/>
                <a:gdLst/>
                <a:ahLst/>
                <a:cxnLst/>
                <a:rect l="l" t="t" r="r" b="b"/>
                <a:pathLst>
                  <a:path w="158" h="55" extrusionOk="0">
                    <a:moveTo>
                      <a:pt x="158" y="28"/>
                    </a:moveTo>
                    <a:cubicBezTo>
                      <a:pt x="136" y="45"/>
                      <a:pt x="111" y="54"/>
                      <a:pt x="85" y="55"/>
                    </a:cubicBezTo>
                    <a:cubicBezTo>
                      <a:pt x="75" y="55"/>
                      <a:pt x="64" y="55"/>
                      <a:pt x="54" y="53"/>
                    </a:cubicBezTo>
                    <a:cubicBezTo>
                      <a:pt x="50" y="52"/>
                      <a:pt x="46" y="51"/>
                      <a:pt x="42" y="50"/>
                    </a:cubicBezTo>
                    <a:cubicBezTo>
                      <a:pt x="27" y="46"/>
                      <a:pt x="13" y="39"/>
                      <a:pt x="0" y="29"/>
                    </a:cubicBezTo>
                    <a:cubicBezTo>
                      <a:pt x="1" y="25"/>
                      <a:pt x="3" y="22"/>
                      <a:pt x="5" y="19"/>
                    </a:cubicBezTo>
                    <a:cubicBezTo>
                      <a:pt x="5" y="19"/>
                      <a:pt x="5" y="19"/>
                      <a:pt x="5" y="19"/>
                    </a:cubicBezTo>
                    <a:cubicBezTo>
                      <a:pt x="12" y="8"/>
                      <a:pt x="25" y="0"/>
                      <a:pt x="39" y="0"/>
                    </a:cubicBezTo>
                    <a:cubicBezTo>
                      <a:pt x="119" y="0"/>
                      <a:pt x="119" y="0"/>
                      <a:pt x="119" y="0"/>
                    </a:cubicBezTo>
                    <a:cubicBezTo>
                      <a:pt x="133" y="0"/>
                      <a:pt x="146" y="8"/>
                      <a:pt x="153" y="19"/>
                    </a:cubicBezTo>
                    <a:cubicBezTo>
                      <a:pt x="155" y="22"/>
                      <a:pt x="157" y="25"/>
                      <a:pt x="158" y="2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86" name="Google Shape;1374;p48">
                <a:extLst>
                  <a:ext uri="{FF2B5EF4-FFF2-40B4-BE49-F238E27FC236}">
                    <a16:creationId xmlns:a16="http://schemas.microsoft.com/office/drawing/2014/main" id="{24E38F60-8F8E-BBBF-FD1A-5664F2961BDE}"/>
                  </a:ext>
                </a:extLst>
              </p:cNvPr>
              <p:cNvSpPr/>
              <p:nvPr/>
            </p:nvSpPr>
            <p:spPr>
              <a:xfrm>
                <a:off x="2762054" y="2492195"/>
                <a:ext cx="130164" cy="19525"/>
              </a:xfrm>
              <a:custGeom>
                <a:avLst/>
                <a:gdLst/>
                <a:ahLst/>
                <a:cxnLst/>
                <a:rect l="l" t="t" r="r" b="b"/>
                <a:pathLst>
                  <a:path w="59" h="9" extrusionOk="0">
                    <a:moveTo>
                      <a:pt x="59" y="9"/>
                    </a:moveTo>
                    <a:cubicBezTo>
                      <a:pt x="59" y="9"/>
                      <a:pt x="59" y="9"/>
                      <a:pt x="59" y="9"/>
                    </a:cubicBezTo>
                    <a:cubicBezTo>
                      <a:pt x="0" y="9"/>
                      <a:pt x="0" y="9"/>
                      <a:pt x="0" y="9"/>
                    </a:cubicBezTo>
                    <a:cubicBezTo>
                      <a:pt x="0" y="9"/>
                      <a:pt x="0" y="9"/>
                      <a:pt x="0" y="9"/>
                    </a:cubicBezTo>
                    <a:cubicBezTo>
                      <a:pt x="0" y="6"/>
                      <a:pt x="1" y="4"/>
                      <a:pt x="3" y="2"/>
                    </a:cubicBezTo>
                    <a:cubicBezTo>
                      <a:pt x="5" y="1"/>
                      <a:pt x="7" y="0"/>
                      <a:pt x="9" y="0"/>
                    </a:cubicBezTo>
                    <a:cubicBezTo>
                      <a:pt x="50" y="0"/>
                      <a:pt x="50" y="0"/>
                      <a:pt x="50" y="0"/>
                    </a:cubicBezTo>
                    <a:cubicBezTo>
                      <a:pt x="55" y="0"/>
                      <a:pt x="59" y="4"/>
                      <a:pt x="59"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87" name="Google Shape;1375;p48">
                <a:extLst>
                  <a:ext uri="{FF2B5EF4-FFF2-40B4-BE49-F238E27FC236}">
                    <a16:creationId xmlns:a16="http://schemas.microsoft.com/office/drawing/2014/main" id="{8A1E9F8E-A2DC-7B02-1908-4507C8A7BED9}"/>
                  </a:ext>
                </a:extLst>
              </p:cNvPr>
              <p:cNvSpPr/>
              <p:nvPr/>
            </p:nvSpPr>
            <p:spPr>
              <a:xfrm>
                <a:off x="2762054" y="2532174"/>
                <a:ext cx="130164" cy="19525"/>
              </a:xfrm>
              <a:custGeom>
                <a:avLst/>
                <a:gdLst/>
                <a:ahLst/>
                <a:cxnLst/>
                <a:rect l="l" t="t" r="r" b="b"/>
                <a:pathLst>
                  <a:path w="59" h="9" extrusionOk="0">
                    <a:moveTo>
                      <a:pt x="59" y="9"/>
                    </a:moveTo>
                    <a:cubicBezTo>
                      <a:pt x="59" y="9"/>
                      <a:pt x="59" y="9"/>
                      <a:pt x="59" y="9"/>
                    </a:cubicBezTo>
                    <a:cubicBezTo>
                      <a:pt x="0" y="9"/>
                      <a:pt x="0" y="9"/>
                      <a:pt x="0" y="9"/>
                    </a:cubicBezTo>
                    <a:cubicBezTo>
                      <a:pt x="0" y="9"/>
                      <a:pt x="0" y="9"/>
                      <a:pt x="0" y="9"/>
                    </a:cubicBezTo>
                    <a:cubicBezTo>
                      <a:pt x="0" y="6"/>
                      <a:pt x="1" y="4"/>
                      <a:pt x="3" y="2"/>
                    </a:cubicBezTo>
                    <a:cubicBezTo>
                      <a:pt x="5" y="1"/>
                      <a:pt x="7" y="0"/>
                      <a:pt x="9" y="0"/>
                    </a:cubicBezTo>
                    <a:cubicBezTo>
                      <a:pt x="50" y="0"/>
                      <a:pt x="50" y="0"/>
                      <a:pt x="50" y="0"/>
                    </a:cubicBezTo>
                    <a:cubicBezTo>
                      <a:pt x="55" y="0"/>
                      <a:pt x="59" y="4"/>
                      <a:pt x="59"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88" name="Google Shape;1376;p48">
                <a:extLst>
                  <a:ext uri="{FF2B5EF4-FFF2-40B4-BE49-F238E27FC236}">
                    <a16:creationId xmlns:a16="http://schemas.microsoft.com/office/drawing/2014/main" id="{AAE0A5B4-54A3-B0E1-E677-58B2DDB4CE50}"/>
                  </a:ext>
                </a:extLst>
              </p:cNvPr>
              <p:cNvSpPr/>
              <p:nvPr/>
            </p:nvSpPr>
            <p:spPr>
              <a:xfrm>
                <a:off x="2617014" y="2386204"/>
                <a:ext cx="428613" cy="105991"/>
              </a:xfrm>
              <a:custGeom>
                <a:avLst/>
                <a:gdLst/>
                <a:ahLst/>
                <a:cxnLst/>
                <a:rect l="l" t="t" r="r" b="b"/>
                <a:pathLst>
                  <a:path w="195" h="48" extrusionOk="0">
                    <a:moveTo>
                      <a:pt x="195" y="0"/>
                    </a:moveTo>
                    <a:cubicBezTo>
                      <a:pt x="192" y="12"/>
                      <a:pt x="186" y="22"/>
                      <a:pt x="178" y="30"/>
                    </a:cubicBezTo>
                    <a:cubicBezTo>
                      <a:pt x="168" y="41"/>
                      <a:pt x="152" y="48"/>
                      <a:pt x="136" y="48"/>
                    </a:cubicBezTo>
                    <a:cubicBezTo>
                      <a:pt x="59" y="48"/>
                      <a:pt x="59" y="48"/>
                      <a:pt x="59" y="48"/>
                    </a:cubicBezTo>
                    <a:cubicBezTo>
                      <a:pt x="30" y="48"/>
                      <a:pt x="6" y="27"/>
                      <a:pt x="0" y="0"/>
                    </a:cubicBezTo>
                    <a:cubicBezTo>
                      <a:pt x="0" y="0"/>
                      <a:pt x="0" y="0"/>
                      <a:pt x="0" y="0"/>
                    </a:cubicBezTo>
                    <a:cubicBezTo>
                      <a:pt x="0" y="0"/>
                      <a:pt x="5" y="45"/>
                      <a:pt x="95" y="45"/>
                    </a:cubicBezTo>
                    <a:cubicBezTo>
                      <a:pt x="183" y="45"/>
                      <a:pt x="194" y="1"/>
                      <a:pt x="195"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89" name="Google Shape;1377;p48">
                <a:extLst>
                  <a:ext uri="{FF2B5EF4-FFF2-40B4-BE49-F238E27FC236}">
                    <a16:creationId xmlns:a16="http://schemas.microsoft.com/office/drawing/2014/main" id="{8B723653-BFB9-49C4-A49C-AA680A4B2D54}"/>
                  </a:ext>
                </a:extLst>
              </p:cNvPr>
              <p:cNvSpPr/>
              <p:nvPr/>
            </p:nvSpPr>
            <p:spPr>
              <a:xfrm>
                <a:off x="2630031" y="2225358"/>
                <a:ext cx="400721" cy="68801"/>
              </a:xfrm>
              <a:custGeom>
                <a:avLst/>
                <a:gdLst/>
                <a:ahLst/>
                <a:cxnLst/>
                <a:rect l="l" t="t" r="r" b="b"/>
                <a:pathLst>
                  <a:path w="182" h="31" extrusionOk="0">
                    <a:moveTo>
                      <a:pt x="182" y="30"/>
                    </a:moveTo>
                    <a:cubicBezTo>
                      <a:pt x="181" y="30"/>
                      <a:pt x="154" y="3"/>
                      <a:pt x="89" y="3"/>
                    </a:cubicBezTo>
                    <a:cubicBezTo>
                      <a:pt x="28" y="3"/>
                      <a:pt x="3" y="27"/>
                      <a:pt x="0" y="31"/>
                    </a:cubicBezTo>
                    <a:cubicBezTo>
                      <a:pt x="2" y="26"/>
                      <a:pt x="6" y="22"/>
                      <a:pt x="10" y="18"/>
                    </a:cubicBezTo>
                    <a:cubicBezTo>
                      <a:pt x="21" y="7"/>
                      <a:pt x="36" y="0"/>
                      <a:pt x="53" y="0"/>
                    </a:cubicBezTo>
                    <a:cubicBezTo>
                      <a:pt x="130" y="0"/>
                      <a:pt x="130" y="0"/>
                      <a:pt x="130" y="0"/>
                    </a:cubicBezTo>
                    <a:cubicBezTo>
                      <a:pt x="152" y="0"/>
                      <a:pt x="172" y="12"/>
                      <a:pt x="182" y="3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grpSp>
        <p:nvGrpSpPr>
          <p:cNvPr id="1190" name="Google Shape;1378;p48">
            <a:extLst>
              <a:ext uri="{FF2B5EF4-FFF2-40B4-BE49-F238E27FC236}">
                <a16:creationId xmlns:a16="http://schemas.microsoft.com/office/drawing/2014/main" id="{9F643A5F-667A-A26A-916B-4BB7CFBA7ED4}"/>
              </a:ext>
            </a:extLst>
          </p:cNvPr>
          <p:cNvGrpSpPr/>
          <p:nvPr/>
        </p:nvGrpSpPr>
        <p:grpSpPr>
          <a:xfrm>
            <a:off x="3476166" y="3620785"/>
            <a:ext cx="986734" cy="1225805"/>
            <a:chOff x="1584052" y="3282479"/>
            <a:chExt cx="602475" cy="748446"/>
          </a:xfrm>
        </p:grpSpPr>
        <p:sp>
          <p:nvSpPr>
            <p:cNvPr id="1191" name="Google Shape;1379;p48">
              <a:extLst>
                <a:ext uri="{FF2B5EF4-FFF2-40B4-BE49-F238E27FC236}">
                  <a16:creationId xmlns:a16="http://schemas.microsoft.com/office/drawing/2014/main" id="{4B0C0589-5293-4E07-2250-135AADB2A190}"/>
                </a:ext>
              </a:extLst>
            </p:cNvPr>
            <p:cNvSpPr/>
            <p:nvPr/>
          </p:nvSpPr>
          <p:spPr>
            <a:xfrm>
              <a:off x="1584052" y="3427520"/>
              <a:ext cx="602475" cy="603406"/>
            </a:xfrm>
            <a:custGeom>
              <a:avLst/>
              <a:gdLst/>
              <a:ahLst/>
              <a:cxnLst/>
              <a:rect l="l" t="t" r="r" b="b"/>
              <a:pathLst>
                <a:path w="274" h="274" extrusionOk="0">
                  <a:moveTo>
                    <a:pt x="223" y="235"/>
                  </a:moveTo>
                  <a:cubicBezTo>
                    <a:pt x="199" y="259"/>
                    <a:pt x="168" y="272"/>
                    <a:pt x="137" y="273"/>
                  </a:cubicBezTo>
                  <a:cubicBezTo>
                    <a:pt x="127" y="274"/>
                    <a:pt x="116" y="273"/>
                    <a:pt x="106" y="271"/>
                  </a:cubicBezTo>
                  <a:cubicBezTo>
                    <a:pt x="102" y="270"/>
                    <a:pt x="98" y="269"/>
                    <a:pt x="94" y="268"/>
                  </a:cubicBezTo>
                  <a:cubicBezTo>
                    <a:pt x="74" y="262"/>
                    <a:pt x="55" y="251"/>
                    <a:pt x="39" y="235"/>
                  </a:cubicBezTo>
                  <a:cubicBezTo>
                    <a:pt x="23" y="219"/>
                    <a:pt x="12" y="200"/>
                    <a:pt x="6" y="179"/>
                  </a:cubicBezTo>
                  <a:cubicBezTo>
                    <a:pt x="4" y="175"/>
                    <a:pt x="4" y="171"/>
                    <a:pt x="3" y="167"/>
                  </a:cubicBezTo>
                  <a:cubicBezTo>
                    <a:pt x="1" y="157"/>
                    <a:pt x="0" y="147"/>
                    <a:pt x="1" y="136"/>
                  </a:cubicBezTo>
                  <a:cubicBezTo>
                    <a:pt x="2" y="105"/>
                    <a:pt x="15" y="75"/>
                    <a:pt x="39" y="51"/>
                  </a:cubicBezTo>
                  <a:cubicBezTo>
                    <a:pt x="89" y="0"/>
                    <a:pt x="172" y="0"/>
                    <a:pt x="223" y="51"/>
                  </a:cubicBezTo>
                  <a:cubicBezTo>
                    <a:pt x="274" y="102"/>
                    <a:pt x="274" y="184"/>
                    <a:pt x="223" y="23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92" name="Google Shape;1380;p48">
              <a:extLst>
                <a:ext uri="{FF2B5EF4-FFF2-40B4-BE49-F238E27FC236}">
                  <a16:creationId xmlns:a16="http://schemas.microsoft.com/office/drawing/2014/main" id="{B5CF63F6-70EB-1FF0-6DFF-06E6D27FC69C}"/>
                </a:ext>
              </a:extLst>
            </p:cNvPr>
            <p:cNvSpPr/>
            <p:nvPr/>
          </p:nvSpPr>
          <p:spPr>
            <a:xfrm>
              <a:off x="2002438" y="3564192"/>
              <a:ext cx="79029" cy="132024"/>
            </a:xfrm>
            <a:custGeom>
              <a:avLst/>
              <a:gdLst/>
              <a:ahLst/>
              <a:cxnLst/>
              <a:rect l="l" t="t" r="r" b="b"/>
              <a:pathLst>
                <a:path w="36" h="60" extrusionOk="0">
                  <a:moveTo>
                    <a:pt x="0" y="9"/>
                  </a:moveTo>
                  <a:cubicBezTo>
                    <a:pt x="0" y="9"/>
                    <a:pt x="7" y="0"/>
                    <a:pt x="21" y="4"/>
                  </a:cubicBezTo>
                  <a:cubicBezTo>
                    <a:pt x="36" y="9"/>
                    <a:pt x="27" y="56"/>
                    <a:pt x="0" y="60"/>
                  </a:cubicBezTo>
                  <a:lnTo>
                    <a:pt x="0" y="9"/>
                  </a:lnTo>
                  <a:close/>
                </a:path>
              </a:pathLst>
            </a:custGeom>
            <a:solidFill>
              <a:srgbClr val="91634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93" name="Google Shape;1381;p48">
              <a:extLst>
                <a:ext uri="{FF2B5EF4-FFF2-40B4-BE49-F238E27FC236}">
                  <a16:creationId xmlns:a16="http://schemas.microsoft.com/office/drawing/2014/main" id="{369E76AD-D548-CFDD-EB59-9AE6D299E5B5}"/>
                </a:ext>
              </a:extLst>
            </p:cNvPr>
            <p:cNvSpPr/>
            <p:nvPr/>
          </p:nvSpPr>
          <p:spPr>
            <a:xfrm>
              <a:off x="2015454" y="3593014"/>
              <a:ext cx="39049" cy="72520"/>
            </a:xfrm>
            <a:custGeom>
              <a:avLst/>
              <a:gdLst/>
              <a:ahLst/>
              <a:cxnLst/>
              <a:rect l="l" t="t" r="r" b="b"/>
              <a:pathLst>
                <a:path w="18" h="33" extrusionOk="0">
                  <a:moveTo>
                    <a:pt x="0" y="8"/>
                  </a:moveTo>
                  <a:cubicBezTo>
                    <a:pt x="0" y="8"/>
                    <a:pt x="3" y="0"/>
                    <a:pt x="11" y="0"/>
                  </a:cubicBezTo>
                  <a:cubicBezTo>
                    <a:pt x="18" y="1"/>
                    <a:pt x="15" y="21"/>
                    <a:pt x="0" y="33"/>
                  </a:cubicBezTo>
                  <a:lnTo>
                    <a:pt x="0" y="8"/>
                  </a:lnTo>
                  <a:close/>
                </a:path>
              </a:pathLst>
            </a:custGeom>
            <a:solidFill>
              <a:srgbClr val="54392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94" name="Google Shape;1382;p48">
              <a:extLst>
                <a:ext uri="{FF2B5EF4-FFF2-40B4-BE49-F238E27FC236}">
                  <a16:creationId xmlns:a16="http://schemas.microsoft.com/office/drawing/2014/main" id="{05D631A2-EF78-B862-9DB9-0F90748786A2}"/>
                </a:ext>
              </a:extLst>
            </p:cNvPr>
            <p:cNvSpPr/>
            <p:nvPr/>
          </p:nvSpPr>
          <p:spPr>
            <a:xfrm>
              <a:off x="1654713" y="3564192"/>
              <a:ext cx="77169" cy="132024"/>
            </a:xfrm>
            <a:custGeom>
              <a:avLst/>
              <a:gdLst/>
              <a:ahLst/>
              <a:cxnLst/>
              <a:rect l="l" t="t" r="r" b="b"/>
              <a:pathLst>
                <a:path w="35" h="60" extrusionOk="0">
                  <a:moveTo>
                    <a:pt x="35" y="9"/>
                  </a:moveTo>
                  <a:cubicBezTo>
                    <a:pt x="35" y="9"/>
                    <a:pt x="29" y="0"/>
                    <a:pt x="14" y="4"/>
                  </a:cubicBezTo>
                  <a:cubicBezTo>
                    <a:pt x="0" y="9"/>
                    <a:pt x="9" y="56"/>
                    <a:pt x="35" y="60"/>
                  </a:cubicBezTo>
                  <a:lnTo>
                    <a:pt x="35" y="9"/>
                  </a:lnTo>
                  <a:close/>
                </a:path>
              </a:pathLst>
            </a:custGeom>
            <a:solidFill>
              <a:srgbClr val="91634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95" name="Google Shape;1383;p48">
              <a:extLst>
                <a:ext uri="{FF2B5EF4-FFF2-40B4-BE49-F238E27FC236}">
                  <a16:creationId xmlns:a16="http://schemas.microsoft.com/office/drawing/2014/main" id="{5A6894EC-7D11-CA87-1BD1-ACBB4ABC812B}"/>
                </a:ext>
              </a:extLst>
            </p:cNvPr>
            <p:cNvSpPr/>
            <p:nvPr/>
          </p:nvSpPr>
          <p:spPr>
            <a:xfrm>
              <a:off x="1680746" y="3593014"/>
              <a:ext cx="38120" cy="72520"/>
            </a:xfrm>
            <a:custGeom>
              <a:avLst/>
              <a:gdLst/>
              <a:ahLst/>
              <a:cxnLst/>
              <a:rect l="l" t="t" r="r" b="b"/>
              <a:pathLst>
                <a:path w="17" h="33" extrusionOk="0">
                  <a:moveTo>
                    <a:pt x="17" y="8"/>
                  </a:moveTo>
                  <a:cubicBezTo>
                    <a:pt x="17" y="8"/>
                    <a:pt x="14" y="0"/>
                    <a:pt x="7" y="0"/>
                  </a:cubicBezTo>
                  <a:cubicBezTo>
                    <a:pt x="0" y="1"/>
                    <a:pt x="2" y="21"/>
                    <a:pt x="17" y="33"/>
                  </a:cubicBezTo>
                  <a:lnTo>
                    <a:pt x="17" y="8"/>
                  </a:lnTo>
                  <a:close/>
                </a:path>
              </a:pathLst>
            </a:custGeom>
            <a:solidFill>
              <a:srgbClr val="54392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96" name="Google Shape;1384;p48">
              <a:extLst>
                <a:ext uri="{FF2B5EF4-FFF2-40B4-BE49-F238E27FC236}">
                  <a16:creationId xmlns:a16="http://schemas.microsoft.com/office/drawing/2014/main" id="{DFF53ED3-12D8-1828-21AD-0CFF672C75BF}"/>
                </a:ext>
              </a:extLst>
            </p:cNvPr>
            <p:cNvSpPr/>
            <p:nvPr/>
          </p:nvSpPr>
          <p:spPr>
            <a:xfrm>
              <a:off x="1709568" y="3852414"/>
              <a:ext cx="320763" cy="176652"/>
            </a:xfrm>
            <a:custGeom>
              <a:avLst/>
              <a:gdLst/>
              <a:ahLst/>
              <a:cxnLst/>
              <a:rect l="l" t="t" r="r" b="b"/>
              <a:pathLst>
                <a:path w="146" h="80" extrusionOk="0">
                  <a:moveTo>
                    <a:pt x="146" y="21"/>
                  </a:moveTo>
                  <a:cubicBezTo>
                    <a:pt x="146" y="58"/>
                    <a:pt x="146" y="58"/>
                    <a:pt x="146" y="58"/>
                  </a:cubicBezTo>
                  <a:cubicBezTo>
                    <a:pt x="143" y="60"/>
                    <a:pt x="140" y="62"/>
                    <a:pt x="136" y="64"/>
                  </a:cubicBezTo>
                  <a:cubicBezTo>
                    <a:pt x="118" y="75"/>
                    <a:pt x="96" y="80"/>
                    <a:pt x="74" y="80"/>
                  </a:cubicBezTo>
                  <a:cubicBezTo>
                    <a:pt x="51" y="80"/>
                    <a:pt x="29" y="74"/>
                    <a:pt x="11" y="64"/>
                  </a:cubicBezTo>
                  <a:cubicBezTo>
                    <a:pt x="7" y="62"/>
                    <a:pt x="4" y="60"/>
                    <a:pt x="0" y="58"/>
                  </a:cubicBezTo>
                  <a:cubicBezTo>
                    <a:pt x="0" y="21"/>
                    <a:pt x="0" y="21"/>
                    <a:pt x="0" y="21"/>
                  </a:cubicBezTo>
                  <a:cubicBezTo>
                    <a:pt x="0" y="13"/>
                    <a:pt x="2" y="5"/>
                    <a:pt x="6" y="2"/>
                  </a:cubicBezTo>
                  <a:cubicBezTo>
                    <a:pt x="8" y="1"/>
                    <a:pt x="9" y="0"/>
                    <a:pt x="11" y="0"/>
                  </a:cubicBezTo>
                  <a:cubicBezTo>
                    <a:pt x="11" y="0"/>
                    <a:pt x="11" y="0"/>
                    <a:pt x="12" y="0"/>
                  </a:cubicBezTo>
                  <a:cubicBezTo>
                    <a:pt x="135" y="0"/>
                    <a:pt x="135" y="0"/>
                    <a:pt x="135" y="0"/>
                  </a:cubicBezTo>
                  <a:cubicBezTo>
                    <a:pt x="135" y="0"/>
                    <a:pt x="135" y="0"/>
                    <a:pt x="135" y="0"/>
                  </a:cubicBezTo>
                  <a:cubicBezTo>
                    <a:pt x="136" y="0"/>
                    <a:pt x="136" y="0"/>
                    <a:pt x="136" y="0"/>
                  </a:cubicBezTo>
                  <a:cubicBezTo>
                    <a:pt x="136" y="0"/>
                    <a:pt x="136" y="0"/>
                    <a:pt x="136" y="0"/>
                  </a:cubicBezTo>
                  <a:cubicBezTo>
                    <a:pt x="137" y="0"/>
                    <a:pt x="138" y="1"/>
                    <a:pt x="139" y="1"/>
                  </a:cubicBezTo>
                  <a:cubicBezTo>
                    <a:pt x="144" y="4"/>
                    <a:pt x="146" y="12"/>
                    <a:pt x="146" y="2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97" name="Google Shape;1385;p48">
              <a:extLst>
                <a:ext uri="{FF2B5EF4-FFF2-40B4-BE49-F238E27FC236}">
                  <a16:creationId xmlns:a16="http://schemas.microsoft.com/office/drawing/2014/main" id="{27FFC284-CBE0-76C2-BF72-6FB798352F0B}"/>
                </a:ext>
              </a:extLst>
            </p:cNvPr>
            <p:cNvSpPr/>
            <p:nvPr/>
          </p:nvSpPr>
          <p:spPr>
            <a:xfrm>
              <a:off x="1797894" y="3852414"/>
              <a:ext cx="140392" cy="52996"/>
            </a:xfrm>
            <a:custGeom>
              <a:avLst/>
              <a:gdLst/>
              <a:ahLst/>
              <a:cxnLst/>
              <a:rect l="l" t="t" r="r" b="b"/>
              <a:pathLst>
                <a:path w="64" h="24" extrusionOk="0">
                  <a:moveTo>
                    <a:pt x="0" y="0"/>
                  </a:moveTo>
                  <a:cubicBezTo>
                    <a:pt x="0" y="0"/>
                    <a:pt x="5" y="24"/>
                    <a:pt x="32" y="24"/>
                  </a:cubicBezTo>
                  <a:cubicBezTo>
                    <a:pt x="64" y="24"/>
                    <a:pt x="64" y="0"/>
                    <a:pt x="64" y="0"/>
                  </a:cubicBezTo>
                  <a:lnTo>
                    <a:pt x="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98" name="Google Shape;1386;p48">
              <a:extLst>
                <a:ext uri="{FF2B5EF4-FFF2-40B4-BE49-F238E27FC236}">
                  <a16:creationId xmlns:a16="http://schemas.microsoft.com/office/drawing/2014/main" id="{5E05549C-BD30-8D4E-7D24-98C01E232BD0}"/>
                </a:ext>
              </a:extLst>
            </p:cNvPr>
            <p:cNvSpPr/>
            <p:nvPr/>
          </p:nvSpPr>
          <p:spPr>
            <a:xfrm>
              <a:off x="1828576" y="3779894"/>
              <a:ext cx="85537" cy="114359"/>
            </a:xfrm>
            <a:custGeom>
              <a:avLst/>
              <a:gdLst/>
              <a:ahLst/>
              <a:cxnLst/>
              <a:rect l="l" t="t" r="r" b="b"/>
              <a:pathLst>
                <a:path w="39" h="52" extrusionOk="0">
                  <a:moveTo>
                    <a:pt x="39" y="38"/>
                  </a:moveTo>
                  <a:cubicBezTo>
                    <a:pt x="39" y="52"/>
                    <a:pt x="0" y="52"/>
                    <a:pt x="0" y="38"/>
                  </a:cubicBezTo>
                  <a:cubicBezTo>
                    <a:pt x="0" y="0"/>
                    <a:pt x="0" y="0"/>
                    <a:pt x="0" y="0"/>
                  </a:cubicBezTo>
                  <a:cubicBezTo>
                    <a:pt x="39" y="0"/>
                    <a:pt x="39" y="0"/>
                    <a:pt x="39" y="0"/>
                  </a:cubicBezTo>
                  <a:lnTo>
                    <a:pt x="39" y="38"/>
                  </a:lnTo>
                  <a:close/>
                </a:path>
              </a:pathLst>
            </a:custGeom>
            <a:solidFill>
              <a:srgbClr val="54392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99" name="Google Shape;1387;p48">
              <a:extLst>
                <a:ext uri="{FF2B5EF4-FFF2-40B4-BE49-F238E27FC236}">
                  <a16:creationId xmlns:a16="http://schemas.microsoft.com/office/drawing/2014/main" id="{D29AC632-FAF0-9176-E32B-2B3F47BA1DFD}"/>
                </a:ext>
              </a:extLst>
            </p:cNvPr>
            <p:cNvSpPr/>
            <p:nvPr/>
          </p:nvSpPr>
          <p:spPr>
            <a:xfrm>
              <a:off x="1659362" y="3852414"/>
              <a:ext cx="76239" cy="141321"/>
            </a:xfrm>
            <a:custGeom>
              <a:avLst/>
              <a:gdLst/>
              <a:ahLst/>
              <a:cxnLst/>
              <a:rect l="l" t="t" r="r" b="b"/>
              <a:pathLst>
                <a:path w="35" h="64" extrusionOk="0">
                  <a:moveTo>
                    <a:pt x="35" y="62"/>
                  </a:moveTo>
                  <a:cubicBezTo>
                    <a:pt x="34" y="63"/>
                    <a:pt x="34" y="64"/>
                    <a:pt x="34" y="64"/>
                  </a:cubicBezTo>
                  <a:cubicBezTo>
                    <a:pt x="30" y="62"/>
                    <a:pt x="27" y="60"/>
                    <a:pt x="23" y="58"/>
                  </a:cubicBezTo>
                  <a:cubicBezTo>
                    <a:pt x="15" y="52"/>
                    <a:pt x="7" y="45"/>
                    <a:pt x="0" y="37"/>
                  </a:cubicBezTo>
                  <a:cubicBezTo>
                    <a:pt x="11" y="14"/>
                    <a:pt x="23" y="6"/>
                    <a:pt x="29" y="2"/>
                  </a:cubicBezTo>
                  <a:cubicBezTo>
                    <a:pt x="32" y="1"/>
                    <a:pt x="34" y="0"/>
                    <a:pt x="34" y="0"/>
                  </a:cubicBezTo>
                  <a:cubicBezTo>
                    <a:pt x="34" y="0"/>
                    <a:pt x="34" y="0"/>
                    <a:pt x="35" y="0"/>
                  </a:cubicBezTo>
                  <a:cubicBezTo>
                    <a:pt x="35" y="0"/>
                    <a:pt x="35" y="0"/>
                    <a:pt x="35" y="0"/>
                  </a:cubicBezTo>
                  <a:cubicBezTo>
                    <a:pt x="35" y="0"/>
                    <a:pt x="35" y="0"/>
                    <a:pt x="35" y="0"/>
                  </a:cubicBezTo>
                  <a:lnTo>
                    <a:pt x="35" y="62"/>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00" name="Google Shape;1388;p48">
              <a:extLst>
                <a:ext uri="{FF2B5EF4-FFF2-40B4-BE49-F238E27FC236}">
                  <a16:creationId xmlns:a16="http://schemas.microsoft.com/office/drawing/2014/main" id="{1E057219-36B2-458D-9365-2122F060B39D}"/>
                </a:ext>
              </a:extLst>
            </p:cNvPr>
            <p:cNvSpPr/>
            <p:nvPr/>
          </p:nvSpPr>
          <p:spPr>
            <a:xfrm>
              <a:off x="2006157" y="3852414"/>
              <a:ext cx="77169" cy="141321"/>
            </a:xfrm>
            <a:custGeom>
              <a:avLst/>
              <a:gdLst/>
              <a:ahLst/>
              <a:cxnLst/>
              <a:rect l="l" t="t" r="r" b="b"/>
              <a:pathLst>
                <a:path w="35" h="64" extrusionOk="0">
                  <a:moveTo>
                    <a:pt x="35" y="37"/>
                  </a:moveTo>
                  <a:cubicBezTo>
                    <a:pt x="28" y="45"/>
                    <a:pt x="20" y="52"/>
                    <a:pt x="11" y="58"/>
                  </a:cubicBezTo>
                  <a:cubicBezTo>
                    <a:pt x="8" y="60"/>
                    <a:pt x="5" y="62"/>
                    <a:pt x="1" y="64"/>
                  </a:cubicBezTo>
                  <a:cubicBezTo>
                    <a:pt x="1" y="64"/>
                    <a:pt x="1" y="63"/>
                    <a:pt x="0" y="62"/>
                  </a:cubicBezTo>
                  <a:cubicBezTo>
                    <a:pt x="0" y="0"/>
                    <a:pt x="0" y="0"/>
                    <a:pt x="0" y="0"/>
                  </a:cubicBezTo>
                  <a:cubicBezTo>
                    <a:pt x="0" y="0"/>
                    <a:pt x="0" y="0"/>
                    <a:pt x="0" y="0"/>
                  </a:cubicBezTo>
                  <a:cubicBezTo>
                    <a:pt x="0" y="0"/>
                    <a:pt x="1" y="0"/>
                    <a:pt x="1" y="0"/>
                  </a:cubicBezTo>
                  <a:cubicBezTo>
                    <a:pt x="1" y="0"/>
                    <a:pt x="1" y="0"/>
                    <a:pt x="1" y="0"/>
                  </a:cubicBezTo>
                  <a:cubicBezTo>
                    <a:pt x="2" y="0"/>
                    <a:pt x="3" y="1"/>
                    <a:pt x="4" y="1"/>
                  </a:cubicBezTo>
                  <a:cubicBezTo>
                    <a:pt x="10" y="4"/>
                    <a:pt x="23" y="12"/>
                    <a:pt x="35" y="3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01" name="Google Shape;1389;p48">
              <a:extLst>
                <a:ext uri="{FF2B5EF4-FFF2-40B4-BE49-F238E27FC236}">
                  <a16:creationId xmlns:a16="http://schemas.microsoft.com/office/drawing/2014/main" id="{47A346F7-208C-5B4B-2CD0-C12123621D5D}"/>
                </a:ext>
              </a:extLst>
            </p:cNvPr>
            <p:cNvSpPr/>
            <p:nvPr/>
          </p:nvSpPr>
          <p:spPr>
            <a:xfrm>
              <a:off x="1716076" y="3366156"/>
              <a:ext cx="310535" cy="440700"/>
            </a:xfrm>
            <a:custGeom>
              <a:avLst/>
              <a:gdLst/>
              <a:ahLst/>
              <a:cxnLst/>
              <a:rect l="l" t="t" r="r" b="b"/>
              <a:pathLst>
                <a:path w="141" h="200" extrusionOk="0">
                  <a:moveTo>
                    <a:pt x="141" y="71"/>
                  </a:moveTo>
                  <a:cubicBezTo>
                    <a:pt x="141" y="129"/>
                    <a:pt x="141" y="129"/>
                    <a:pt x="141" y="129"/>
                  </a:cubicBezTo>
                  <a:cubicBezTo>
                    <a:pt x="141" y="149"/>
                    <a:pt x="133" y="167"/>
                    <a:pt x="120" y="179"/>
                  </a:cubicBezTo>
                  <a:cubicBezTo>
                    <a:pt x="107" y="192"/>
                    <a:pt x="90" y="200"/>
                    <a:pt x="70" y="200"/>
                  </a:cubicBezTo>
                  <a:cubicBezTo>
                    <a:pt x="69" y="200"/>
                    <a:pt x="68" y="200"/>
                    <a:pt x="66" y="200"/>
                  </a:cubicBezTo>
                  <a:cubicBezTo>
                    <a:pt x="29" y="198"/>
                    <a:pt x="0" y="167"/>
                    <a:pt x="0" y="129"/>
                  </a:cubicBezTo>
                  <a:cubicBezTo>
                    <a:pt x="0" y="71"/>
                    <a:pt x="0" y="71"/>
                    <a:pt x="0" y="71"/>
                  </a:cubicBezTo>
                  <a:cubicBezTo>
                    <a:pt x="0" y="54"/>
                    <a:pt x="6" y="38"/>
                    <a:pt x="16" y="26"/>
                  </a:cubicBezTo>
                  <a:cubicBezTo>
                    <a:pt x="29" y="10"/>
                    <a:pt x="48" y="0"/>
                    <a:pt x="70" y="0"/>
                  </a:cubicBezTo>
                  <a:cubicBezTo>
                    <a:pt x="109" y="0"/>
                    <a:pt x="141" y="32"/>
                    <a:pt x="141" y="71"/>
                  </a:cubicBezTo>
                  <a:close/>
                </a:path>
              </a:pathLst>
            </a:custGeom>
            <a:solidFill>
              <a:srgbClr val="91634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02" name="Google Shape;1390;p48">
              <a:extLst>
                <a:ext uri="{FF2B5EF4-FFF2-40B4-BE49-F238E27FC236}">
                  <a16:creationId xmlns:a16="http://schemas.microsoft.com/office/drawing/2014/main" id="{2375C83C-7A06-6D64-8BA0-B2DE31088A5B}"/>
                </a:ext>
              </a:extLst>
            </p:cNvPr>
            <p:cNvSpPr/>
            <p:nvPr/>
          </p:nvSpPr>
          <p:spPr>
            <a:xfrm>
              <a:off x="1709568" y="3436817"/>
              <a:ext cx="74380" cy="162706"/>
            </a:xfrm>
            <a:custGeom>
              <a:avLst/>
              <a:gdLst/>
              <a:ahLst/>
              <a:cxnLst/>
              <a:rect l="l" t="t" r="r" b="b"/>
              <a:pathLst>
                <a:path w="34" h="74" extrusionOk="0">
                  <a:moveTo>
                    <a:pt x="7" y="15"/>
                  </a:moveTo>
                  <a:cubicBezTo>
                    <a:pt x="7" y="15"/>
                    <a:pt x="0" y="23"/>
                    <a:pt x="3" y="74"/>
                  </a:cubicBezTo>
                  <a:cubicBezTo>
                    <a:pt x="3" y="74"/>
                    <a:pt x="3" y="74"/>
                    <a:pt x="3" y="74"/>
                  </a:cubicBezTo>
                  <a:cubicBezTo>
                    <a:pt x="11" y="61"/>
                    <a:pt x="16" y="45"/>
                    <a:pt x="17" y="29"/>
                  </a:cubicBezTo>
                  <a:cubicBezTo>
                    <a:pt x="17" y="28"/>
                    <a:pt x="17" y="28"/>
                    <a:pt x="17" y="28"/>
                  </a:cubicBezTo>
                  <a:cubicBezTo>
                    <a:pt x="17" y="28"/>
                    <a:pt x="34" y="17"/>
                    <a:pt x="32" y="3"/>
                  </a:cubicBezTo>
                  <a:cubicBezTo>
                    <a:pt x="32" y="3"/>
                    <a:pt x="11" y="0"/>
                    <a:pt x="7" y="15"/>
                  </a:cubicBezTo>
                  <a:close/>
                </a:path>
              </a:pathLst>
            </a:custGeom>
            <a:solidFill>
              <a:srgbClr val="2D1C1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03" name="Google Shape;1391;p48">
              <a:extLst>
                <a:ext uri="{FF2B5EF4-FFF2-40B4-BE49-F238E27FC236}">
                  <a16:creationId xmlns:a16="http://schemas.microsoft.com/office/drawing/2014/main" id="{500E8CA0-7592-1FDF-FC4E-BE6BFF624944}"/>
                </a:ext>
              </a:extLst>
            </p:cNvPr>
            <p:cNvSpPr/>
            <p:nvPr/>
          </p:nvSpPr>
          <p:spPr>
            <a:xfrm>
              <a:off x="1957810" y="3421012"/>
              <a:ext cx="75310" cy="173863"/>
            </a:xfrm>
            <a:custGeom>
              <a:avLst/>
              <a:gdLst/>
              <a:ahLst/>
              <a:cxnLst/>
              <a:rect l="l" t="t" r="r" b="b"/>
              <a:pathLst>
                <a:path w="34" h="79" extrusionOk="0">
                  <a:moveTo>
                    <a:pt x="27" y="20"/>
                  </a:moveTo>
                  <a:cubicBezTo>
                    <a:pt x="27" y="20"/>
                    <a:pt x="34" y="28"/>
                    <a:pt x="31" y="79"/>
                  </a:cubicBezTo>
                  <a:cubicBezTo>
                    <a:pt x="31" y="79"/>
                    <a:pt x="31" y="79"/>
                    <a:pt x="31" y="79"/>
                  </a:cubicBezTo>
                  <a:cubicBezTo>
                    <a:pt x="23" y="65"/>
                    <a:pt x="18" y="50"/>
                    <a:pt x="17" y="34"/>
                  </a:cubicBezTo>
                  <a:cubicBezTo>
                    <a:pt x="17" y="32"/>
                    <a:pt x="17" y="32"/>
                    <a:pt x="17" y="32"/>
                  </a:cubicBezTo>
                  <a:cubicBezTo>
                    <a:pt x="17" y="32"/>
                    <a:pt x="0" y="21"/>
                    <a:pt x="2" y="8"/>
                  </a:cubicBezTo>
                  <a:cubicBezTo>
                    <a:pt x="2" y="8"/>
                    <a:pt x="22" y="0"/>
                    <a:pt x="27" y="20"/>
                  </a:cubicBezTo>
                  <a:close/>
                </a:path>
              </a:pathLst>
            </a:custGeom>
            <a:solidFill>
              <a:srgbClr val="2D1C1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04" name="Google Shape;1392;p48">
              <a:extLst>
                <a:ext uri="{FF2B5EF4-FFF2-40B4-BE49-F238E27FC236}">
                  <a16:creationId xmlns:a16="http://schemas.microsoft.com/office/drawing/2014/main" id="{D1DB168D-2345-059F-292C-D25D2A46F03A}"/>
                </a:ext>
              </a:extLst>
            </p:cNvPr>
            <p:cNvSpPr/>
            <p:nvPr/>
          </p:nvSpPr>
          <p:spPr>
            <a:xfrm>
              <a:off x="1783948" y="3566052"/>
              <a:ext cx="33471" cy="49277"/>
            </a:xfrm>
            <a:custGeom>
              <a:avLst/>
              <a:gdLst/>
              <a:ahLst/>
              <a:cxnLst/>
              <a:rect l="l" t="t" r="r" b="b"/>
              <a:pathLst>
                <a:path w="15" h="22" extrusionOk="0">
                  <a:moveTo>
                    <a:pt x="8" y="22"/>
                  </a:moveTo>
                  <a:cubicBezTo>
                    <a:pt x="8" y="22"/>
                    <a:pt x="8" y="22"/>
                    <a:pt x="8" y="22"/>
                  </a:cubicBezTo>
                  <a:cubicBezTo>
                    <a:pt x="4" y="22"/>
                    <a:pt x="0" y="18"/>
                    <a:pt x="0" y="14"/>
                  </a:cubicBezTo>
                  <a:cubicBezTo>
                    <a:pt x="0" y="7"/>
                    <a:pt x="0" y="7"/>
                    <a:pt x="0" y="7"/>
                  </a:cubicBezTo>
                  <a:cubicBezTo>
                    <a:pt x="0" y="3"/>
                    <a:pt x="4" y="0"/>
                    <a:pt x="8" y="0"/>
                  </a:cubicBezTo>
                  <a:cubicBezTo>
                    <a:pt x="8" y="0"/>
                    <a:pt x="8" y="0"/>
                    <a:pt x="8" y="0"/>
                  </a:cubicBezTo>
                  <a:cubicBezTo>
                    <a:pt x="12" y="0"/>
                    <a:pt x="15" y="3"/>
                    <a:pt x="15" y="7"/>
                  </a:cubicBezTo>
                  <a:cubicBezTo>
                    <a:pt x="15" y="14"/>
                    <a:pt x="15" y="14"/>
                    <a:pt x="15" y="14"/>
                  </a:cubicBezTo>
                  <a:cubicBezTo>
                    <a:pt x="15" y="18"/>
                    <a:pt x="12" y="22"/>
                    <a:pt x="8" y="2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05" name="Google Shape;1393;p48">
              <a:extLst>
                <a:ext uri="{FF2B5EF4-FFF2-40B4-BE49-F238E27FC236}">
                  <a16:creationId xmlns:a16="http://schemas.microsoft.com/office/drawing/2014/main" id="{82274FDD-7280-02F4-7A13-EE835333B535}"/>
                </a:ext>
              </a:extLst>
            </p:cNvPr>
            <p:cNvSpPr/>
            <p:nvPr/>
          </p:nvSpPr>
          <p:spPr>
            <a:xfrm>
              <a:off x="1925269" y="3566052"/>
              <a:ext cx="32541" cy="49277"/>
            </a:xfrm>
            <a:custGeom>
              <a:avLst/>
              <a:gdLst/>
              <a:ahLst/>
              <a:cxnLst/>
              <a:rect l="l" t="t" r="r" b="b"/>
              <a:pathLst>
                <a:path w="15" h="22" extrusionOk="0">
                  <a:moveTo>
                    <a:pt x="7" y="22"/>
                  </a:moveTo>
                  <a:cubicBezTo>
                    <a:pt x="7" y="22"/>
                    <a:pt x="7" y="22"/>
                    <a:pt x="7" y="22"/>
                  </a:cubicBezTo>
                  <a:cubicBezTo>
                    <a:pt x="3" y="22"/>
                    <a:pt x="0" y="18"/>
                    <a:pt x="0" y="14"/>
                  </a:cubicBezTo>
                  <a:cubicBezTo>
                    <a:pt x="0" y="7"/>
                    <a:pt x="0" y="7"/>
                    <a:pt x="0" y="7"/>
                  </a:cubicBezTo>
                  <a:cubicBezTo>
                    <a:pt x="0" y="3"/>
                    <a:pt x="3" y="0"/>
                    <a:pt x="7" y="0"/>
                  </a:cubicBezTo>
                  <a:cubicBezTo>
                    <a:pt x="7" y="0"/>
                    <a:pt x="7" y="0"/>
                    <a:pt x="7" y="0"/>
                  </a:cubicBezTo>
                  <a:cubicBezTo>
                    <a:pt x="11" y="0"/>
                    <a:pt x="15" y="3"/>
                    <a:pt x="15" y="7"/>
                  </a:cubicBezTo>
                  <a:cubicBezTo>
                    <a:pt x="15" y="14"/>
                    <a:pt x="15" y="14"/>
                    <a:pt x="15" y="14"/>
                  </a:cubicBezTo>
                  <a:cubicBezTo>
                    <a:pt x="15" y="18"/>
                    <a:pt x="11" y="22"/>
                    <a:pt x="7" y="2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06" name="Google Shape;1394;p48">
              <a:extLst>
                <a:ext uri="{FF2B5EF4-FFF2-40B4-BE49-F238E27FC236}">
                  <a16:creationId xmlns:a16="http://schemas.microsoft.com/office/drawing/2014/main" id="{9226F097-C04A-46BD-1F3B-CCC9EAAB1B81}"/>
                </a:ext>
              </a:extLst>
            </p:cNvPr>
            <p:cNvSpPr/>
            <p:nvPr/>
          </p:nvSpPr>
          <p:spPr>
            <a:xfrm>
              <a:off x="1759775" y="3513986"/>
              <a:ext cx="59504" cy="35330"/>
            </a:xfrm>
            <a:custGeom>
              <a:avLst/>
              <a:gdLst/>
              <a:ahLst/>
              <a:cxnLst/>
              <a:rect l="l" t="t" r="r" b="b"/>
              <a:pathLst>
                <a:path w="27" h="16" extrusionOk="0">
                  <a:moveTo>
                    <a:pt x="1" y="8"/>
                  </a:moveTo>
                  <a:cubicBezTo>
                    <a:pt x="5" y="5"/>
                    <a:pt x="12" y="0"/>
                    <a:pt x="22" y="1"/>
                  </a:cubicBezTo>
                  <a:cubicBezTo>
                    <a:pt x="25" y="1"/>
                    <a:pt x="27" y="3"/>
                    <a:pt x="26" y="6"/>
                  </a:cubicBezTo>
                  <a:cubicBezTo>
                    <a:pt x="26" y="6"/>
                    <a:pt x="26" y="6"/>
                    <a:pt x="26" y="6"/>
                  </a:cubicBezTo>
                  <a:cubicBezTo>
                    <a:pt x="26" y="8"/>
                    <a:pt x="25" y="10"/>
                    <a:pt x="23" y="10"/>
                  </a:cubicBezTo>
                  <a:cubicBezTo>
                    <a:pt x="18" y="11"/>
                    <a:pt x="11" y="12"/>
                    <a:pt x="6" y="15"/>
                  </a:cubicBezTo>
                  <a:cubicBezTo>
                    <a:pt x="3" y="16"/>
                    <a:pt x="0" y="14"/>
                    <a:pt x="0" y="11"/>
                  </a:cubicBezTo>
                  <a:cubicBezTo>
                    <a:pt x="0" y="11"/>
                    <a:pt x="0" y="11"/>
                    <a:pt x="0" y="11"/>
                  </a:cubicBezTo>
                  <a:cubicBezTo>
                    <a:pt x="0" y="10"/>
                    <a:pt x="0" y="9"/>
                    <a:pt x="1" y="8"/>
                  </a:cubicBezTo>
                  <a:close/>
                </a:path>
              </a:pathLst>
            </a:custGeom>
            <a:solidFill>
              <a:srgbClr val="2D1C1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07" name="Google Shape;1395;p48">
              <a:extLst>
                <a:ext uri="{FF2B5EF4-FFF2-40B4-BE49-F238E27FC236}">
                  <a16:creationId xmlns:a16="http://schemas.microsoft.com/office/drawing/2014/main" id="{865D6A45-FE72-3BDE-E904-C12692A34DB8}"/>
                </a:ext>
              </a:extLst>
            </p:cNvPr>
            <p:cNvSpPr/>
            <p:nvPr/>
          </p:nvSpPr>
          <p:spPr>
            <a:xfrm>
              <a:off x="1922480" y="3513986"/>
              <a:ext cx="57644" cy="35330"/>
            </a:xfrm>
            <a:custGeom>
              <a:avLst/>
              <a:gdLst/>
              <a:ahLst/>
              <a:cxnLst/>
              <a:rect l="l" t="t" r="r" b="b"/>
              <a:pathLst>
                <a:path w="26" h="16" extrusionOk="0">
                  <a:moveTo>
                    <a:pt x="25" y="8"/>
                  </a:moveTo>
                  <a:cubicBezTo>
                    <a:pt x="21" y="5"/>
                    <a:pt x="14" y="0"/>
                    <a:pt x="4" y="1"/>
                  </a:cubicBezTo>
                  <a:cubicBezTo>
                    <a:pt x="1" y="1"/>
                    <a:pt x="0" y="3"/>
                    <a:pt x="0" y="6"/>
                  </a:cubicBezTo>
                  <a:cubicBezTo>
                    <a:pt x="0" y="6"/>
                    <a:pt x="0" y="6"/>
                    <a:pt x="0" y="6"/>
                  </a:cubicBezTo>
                  <a:cubicBezTo>
                    <a:pt x="0" y="8"/>
                    <a:pt x="1" y="10"/>
                    <a:pt x="3" y="10"/>
                  </a:cubicBezTo>
                  <a:cubicBezTo>
                    <a:pt x="8" y="11"/>
                    <a:pt x="15" y="12"/>
                    <a:pt x="20" y="15"/>
                  </a:cubicBezTo>
                  <a:cubicBezTo>
                    <a:pt x="23" y="16"/>
                    <a:pt x="26" y="14"/>
                    <a:pt x="26" y="11"/>
                  </a:cubicBezTo>
                  <a:cubicBezTo>
                    <a:pt x="26" y="11"/>
                    <a:pt x="26" y="11"/>
                    <a:pt x="26" y="11"/>
                  </a:cubicBezTo>
                  <a:cubicBezTo>
                    <a:pt x="26" y="10"/>
                    <a:pt x="26" y="9"/>
                    <a:pt x="25" y="8"/>
                  </a:cubicBezTo>
                  <a:close/>
                </a:path>
              </a:pathLst>
            </a:custGeom>
            <a:solidFill>
              <a:srgbClr val="2D1C1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08" name="Google Shape;1396;p48">
              <a:extLst>
                <a:ext uri="{FF2B5EF4-FFF2-40B4-BE49-F238E27FC236}">
                  <a16:creationId xmlns:a16="http://schemas.microsoft.com/office/drawing/2014/main" id="{870A1302-CDF1-0930-A602-7F5C04FDBB68}"/>
                </a:ext>
              </a:extLst>
            </p:cNvPr>
            <p:cNvSpPr/>
            <p:nvPr/>
          </p:nvSpPr>
          <p:spPr>
            <a:xfrm>
              <a:off x="1797894" y="3660886"/>
              <a:ext cx="146900" cy="15806"/>
            </a:xfrm>
            <a:custGeom>
              <a:avLst/>
              <a:gdLst/>
              <a:ahLst/>
              <a:cxnLst/>
              <a:rect l="l" t="t" r="r" b="b"/>
              <a:pathLst>
                <a:path w="67" h="7" extrusionOk="0">
                  <a:moveTo>
                    <a:pt x="0" y="0"/>
                  </a:moveTo>
                  <a:cubicBezTo>
                    <a:pt x="0" y="2"/>
                    <a:pt x="0" y="5"/>
                    <a:pt x="0" y="7"/>
                  </a:cubicBezTo>
                  <a:cubicBezTo>
                    <a:pt x="66" y="7"/>
                    <a:pt x="66" y="7"/>
                    <a:pt x="66" y="7"/>
                  </a:cubicBezTo>
                  <a:cubicBezTo>
                    <a:pt x="67" y="5"/>
                    <a:pt x="67" y="2"/>
                    <a:pt x="67" y="0"/>
                  </a:cubicBezTo>
                  <a:lnTo>
                    <a:pt x="0"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09" name="Google Shape;1397;p48">
              <a:extLst>
                <a:ext uri="{FF2B5EF4-FFF2-40B4-BE49-F238E27FC236}">
                  <a16:creationId xmlns:a16="http://schemas.microsoft.com/office/drawing/2014/main" id="{E92DB1C0-A1F2-D25D-C6C8-E830278FCDB4}"/>
                </a:ext>
              </a:extLst>
            </p:cNvPr>
            <p:cNvSpPr/>
            <p:nvPr/>
          </p:nvSpPr>
          <p:spPr>
            <a:xfrm>
              <a:off x="1797894" y="3676691"/>
              <a:ext cx="145040" cy="35330"/>
            </a:xfrm>
            <a:custGeom>
              <a:avLst/>
              <a:gdLst/>
              <a:ahLst/>
              <a:cxnLst/>
              <a:rect l="l" t="t" r="r" b="b"/>
              <a:pathLst>
                <a:path w="66" h="16" extrusionOk="0">
                  <a:moveTo>
                    <a:pt x="58" y="16"/>
                  </a:moveTo>
                  <a:cubicBezTo>
                    <a:pt x="62" y="12"/>
                    <a:pt x="65" y="6"/>
                    <a:pt x="66" y="0"/>
                  </a:cubicBezTo>
                  <a:cubicBezTo>
                    <a:pt x="0" y="0"/>
                    <a:pt x="0" y="0"/>
                    <a:pt x="0" y="0"/>
                  </a:cubicBezTo>
                  <a:cubicBezTo>
                    <a:pt x="2" y="6"/>
                    <a:pt x="5" y="12"/>
                    <a:pt x="9" y="16"/>
                  </a:cubicBezTo>
                  <a:cubicBezTo>
                    <a:pt x="15" y="13"/>
                    <a:pt x="35" y="6"/>
                    <a:pt x="58" y="1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10" name="Google Shape;1398;p48">
              <a:extLst>
                <a:ext uri="{FF2B5EF4-FFF2-40B4-BE49-F238E27FC236}">
                  <a16:creationId xmlns:a16="http://schemas.microsoft.com/office/drawing/2014/main" id="{91122CDA-BE43-390F-B5C4-719F840E4F0B}"/>
                </a:ext>
              </a:extLst>
            </p:cNvPr>
            <p:cNvSpPr/>
            <p:nvPr/>
          </p:nvSpPr>
          <p:spPr>
            <a:xfrm>
              <a:off x="1817419" y="3689708"/>
              <a:ext cx="107850" cy="43698"/>
            </a:xfrm>
            <a:custGeom>
              <a:avLst/>
              <a:gdLst/>
              <a:ahLst/>
              <a:cxnLst/>
              <a:rect l="l" t="t" r="r" b="b"/>
              <a:pathLst>
                <a:path w="49" h="20" extrusionOk="0">
                  <a:moveTo>
                    <a:pt x="24" y="20"/>
                  </a:moveTo>
                  <a:cubicBezTo>
                    <a:pt x="34" y="20"/>
                    <a:pt x="43" y="16"/>
                    <a:pt x="49" y="10"/>
                  </a:cubicBezTo>
                  <a:cubicBezTo>
                    <a:pt x="26" y="0"/>
                    <a:pt x="6" y="7"/>
                    <a:pt x="0" y="10"/>
                  </a:cubicBezTo>
                  <a:cubicBezTo>
                    <a:pt x="6" y="16"/>
                    <a:pt x="15" y="20"/>
                    <a:pt x="24" y="20"/>
                  </a:cubicBezTo>
                  <a:close/>
                </a:path>
              </a:pathLst>
            </a:custGeom>
            <a:solidFill>
              <a:srgbClr val="FD345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11" name="Google Shape;1399;p48">
              <a:extLst>
                <a:ext uri="{FF2B5EF4-FFF2-40B4-BE49-F238E27FC236}">
                  <a16:creationId xmlns:a16="http://schemas.microsoft.com/office/drawing/2014/main" id="{352DE79B-8759-7403-95AB-CE7AF13F4C39}"/>
                </a:ext>
              </a:extLst>
            </p:cNvPr>
            <p:cNvSpPr/>
            <p:nvPr/>
          </p:nvSpPr>
          <p:spPr>
            <a:xfrm>
              <a:off x="1848100" y="3619047"/>
              <a:ext cx="46487" cy="13946"/>
            </a:xfrm>
            <a:custGeom>
              <a:avLst/>
              <a:gdLst/>
              <a:ahLst/>
              <a:cxnLst/>
              <a:rect l="l" t="t" r="r" b="b"/>
              <a:pathLst>
                <a:path w="21" h="6" extrusionOk="0">
                  <a:moveTo>
                    <a:pt x="0" y="6"/>
                  </a:moveTo>
                  <a:cubicBezTo>
                    <a:pt x="0" y="6"/>
                    <a:pt x="3" y="0"/>
                    <a:pt x="11" y="0"/>
                  </a:cubicBezTo>
                  <a:cubicBezTo>
                    <a:pt x="19" y="1"/>
                    <a:pt x="21" y="6"/>
                    <a:pt x="21" y="6"/>
                  </a:cubicBezTo>
                  <a:lnTo>
                    <a:pt x="0" y="6"/>
                  </a:lnTo>
                  <a:close/>
                </a:path>
              </a:pathLst>
            </a:custGeom>
            <a:solidFill>
              <a:srgbClr val="54392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12" name="Google Shape;1400;p48">
              <a:extLst>
                <a:ext uri="{FF2B5EF4-FFF2-40B4-BE49-F238E27FC236}">
                  <a16:creationId xmlns:a16="http://schemas.microsoft.com/office/drawing/2014/main" id="{DE5DFAB0-3EF4-F834-07E2-182D8CE6B6A7}"/>
                </a:ext>
              </a:extLst>
            </p:cNvPr>
            <p:cNvSpPr/>
            <p:nvPr/>
          </p:nvSpPr>
          <p:spPr>
            <a:xfrm>
              <a:off x="1691903" y="3282479"/>
              <a:ext cx="338427" cy="204544"/>
            </a:xfrm>
            <a:custGeom>
              <a:avLst/>
              <a:gdLst/>
              <a:ahLst/>
              <a:cxnLst/>
              <a:rect l="l" t="t" r="r" b="b"/>
              <a:pathLst>
                <a:path w="154" h="93" extrusionOk="0">
                  <a:moveTo>
                    <a:pt x="151" y="46"/>
                  </a:moveTo>
                  <a:cubicBezTo>
                    <a:pt x="151" y="46"/>
                    <a:pt x="151" y="46"/>
                    <a:pt x="151" y="46"/>
                  </a:cubicBezTo>
                  <a:cubicBezTo>
                    <a:pt x="150" y="55"/>
                    <a:pt x="147" y="65"/>
                    <a:pt x="141" y="77"/>
                  </a:cubicBezTo>
                  <a:cubicBezTo>
                    <a:pt x="141" y="77"/>
                    <a:pt x="115" y="92"/>
                    <a:pt x="90" y="77"/>
                  </a:cubicBezTo>
                  <a:cubicBezTo>
                    <a:pt x="65" y="62"/>
                    <a:pt x="12" y="93"/>
                    <a:pt x="12" y="93"/>
                  </a:cubicBezTo>
                  <a:cubicBezTo>
                    <a:pt x="12" y="93"/>
                    <a:pt x="0" y="58"/>
                    <a:pt x="25" y="39"/>
                  </a:cubicBezTo>
                  <a:cubicBezTo>
                    <a:pt x="25" y="39"/>
                    <a:pt x="25" y="39"/>
                    <a:pt x="25" y="39"/>
                  </a:cubicBezTo>
                  <a:cubicBezTo>
                    <a:pt x="25" y="39"/>
                    <a:pt x="25" y="39"/>
                    <a:pt x="25" y="39"/>
                  </a:cubicBezTo>
                  <a:cubicBezTo>
                    <a:pt x="27" y="37"/>
                    <a:pt x="30" y="35"/>
                    <a:pt x="33" y="34"/>
                  </a:cubicBezTo>
                  <a:cubicBezTo>
                    <a:pt x="69" y="16"/>
                    <a:pt x="96" y="18"/>
                    <a:pt x="106" y="7"/>
                  </a:cubicBezTo>
                  <a:cubicBezTo>
                    <a:pt x="106" y="7"/>
                    <a:pt x="110" y="11"/>
                    <a:pt x="106" y="22"/>
                  </a:cubicBezTo>
                  <a:cubicBezTo>
                    <a:pt x="106" y="22"/>
                    <a:pt x="120" y="11"/>
                    <a:pt x="118" y="0"/>
                  </a:cubicBezTo>
                  <a:cubicBezTo>
                    <a:pt x="118" y="0"/>
                    <a:pt x="131" y="6"/>
                    <a:pt x="123" y="27"/>
                  </a:cubicBezTo>
                  <a:cubicBezTo>
                    <a:pt x="123" y="27"/>
                    <a:pt x="137" y="19"/>
                    <a:pt x="135" y="5"/>
                  </a:cubicBezTo>
                  <a:cubicBezTo>
                    <a:pt x="135" y="5"/>
                    <a:pt x="154" y="17"/>
                    <a:pt x="151" y="46"/>
                  </a:cubicBezTo>
                  <a:close/>
                </a:path>
              </a:pathLst>
            </a:custGeom>
            <a:solidFill>
              <a:srgbClr val="54322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13" name="Google Shape;1401;p48">
              <a:extLst>
                <a:ext uri="{FF2B5EF4-FFF2-40B4-BE49-F238E27FC236}">
                  <a16:creationId xmlns:a16="http://schemas.microsoft.com/office/drawing/2014/main" id="{AC355E30-2C6A-CFFA-9885-0F3E2C847F14}"/>
                </a:ext>
              </a:extLst>
            </p:cNvPr>
            <p:cNvSpPr/>
            <p:nvPr/>
          </p:nvSpPr>
          <p:spPr>
            <a:xfrm>
              <a:off x="1746758" y="3368016"/>
              <a:ext cx="0" cy="0"/>
            </a:xfrm>
            <a:custGeom>
              <a:avLst/>
              <a:gdLst/>
              <a:ahLst/>
              <a:cxnLst/>
              <a:rect l="l" t="t" r="r" b="b"/>
              <a:pathLst>
                <a:path w="120000" h="120000" extrusionOk="0">
                  <a:moveTo>
                    <a:pt x="0" y="0"/>
                  </a:moveTo>
                  <a:cubicBezTo>
                    <a:pt x="0" y="0"/>
                    <a:pt x="0" y="0"/>
                    <a:pt x="0" y="0"/>
                  </a:cubicBezTo>
                  <a:cubicBezTo>
                    <a:pt x="0" y="0"/>
                    <a:pt x="0" y="0"/>
                    <a:pt x="0" y="0"/>
                  </a:cubicBezTo>
                  <a:close/>
                </a:path>
              </a:pathLst>
            </a:custGeom>
            <a:solidFill>
              <a:srgbClr val="65292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14" name="Google Shape;1402;p48">
              <a:extLst>
                <a:ext uri="{FF2B5EF4-FFF2-40B4-BE49-F238E27FC236}">
                  <a16:creationId xmlns:a16="http://schemas.microsoft.com/office/drawing/2014/main" id="{C6EC3BBC-C4F0-CEA3-F191-343B1D133B1E}"/>
                </a:ext>
              </a:extLst>
            </p:cNvPr>
            <p:cNvSpPr/>
            <p:nvPr/>
          </p:nvSpPr>
          <p:spPr>
            <a:xfrm>
              <a:off x="1691903" y="3368016"/>
              <a:ext cx="331920" cy="119007"/>
            </a:xfrm>
            <a:custGeom>
              <a:avLst/>
              <a:gdLst/>
              <a:ahLst/>
              <a:cxnLst/>
              <a:rect l="l" t="t" r="r" b="b"/>
              <a:pathLst>
                <a:path w="151" h="54" extrusionOk="0">
                  <a:moveTo>
                    <a:pt x="151" y="7"/>
                  </a:moveTo>
                  <a:cubicBezTo>
                    <a:pt x="150" y="16"/>
                    <a:pt x="147" y="26"/>
                    <a:pt x="141" y="38"/>
                  </a:cubicBezTo>
                  <a:cubicBezTo>
                    <a:pt x="141" y="38"/>
                    <a:pt x="115" y="53"/>
                    <a:pt x="90" y="38"/>
                  </a:cubicBezTo>
                  <a:cubicBezTo>
                    <a:pt x="65" y="23"/>
                    <a:pt x="12" y="54"/>
                    <a:pt x="12" y="54"/>
                  </a:cubicBezTo>
                  <a:cubicBezTo>
                    <a:pt x="12" y="54"/>
                    <a:pt x="0" y="19"/>
                    <a:pt x="25" y="0"/>
                  </a:cubicBezTo>
                  <a:cubicBezTo>
                    <a:pt x="24" y="0"/>
                    <a:pt x="14" y="14"/>
                    <a:pt x="22" y="24"/>
                  </a:cubicBezTo>
                  <a:cubicBezTo>
                    <a:pt x="30" y="34"/>
                    <a:pt x="56" y="10"/>
                    <a:pt x="88" y="22"/>
                  </a:cubicBezTo>
                  <a:cubicBezTo>
                    <a:pt x="119" y="34"/>
                    <a:pt x="149" y="27"/>
                    <a:pt x="151" y="7"/>
                  </a:cubicBezTo>
                  <a:close/>
                </a:path>
              </a:pathLst>
            </a:custGeom>
            <a:solidFill>
              <a:srgbClr val="2D1C1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15" name="Google Shape;1403;p48">
              <a:extLst>
                <a:ext uri="{FF2B5EF4-FFF2-40B4-BE49-F238E27FC236}">
                  <a16:creationId xmlns:a16="http://schemas.microsoft.com/office/drawing/2014/main" id="{ECF66A44-F48F-877D-F2B4-F1759FB84295}"/>
                </a:ext>
              </a:extLst>
            </p:cNvPr>
            <p:cNvSpPr/>
            <p:nvPr/>
          </p:nvSpPr>
          <p:spPr>
            <a:xfrm>
              <a:off x="1859257" y="3923074"/>
              <a:ext cx="24300" cy="24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16" name="Google Shape;1404;p48">
              <a:extLst>
                <a:ext uri="{FF2B5EF4-FFF2-40B4-BE49-F238E27FC236}">
                  <a16:creationId xmlns:a16="http://schemas.microsoft.com/office/drawing/2014/main" id="{47D31D1B-B743-27DB-A23F-F19AF16C6F88}"/>
                </a:ext>
              </a:extLst>
            </p:cNvPr>
            <p:cNvSpPr/>
            <p:nvPr/>
          </p:nvSpPr>
          <p:spPr>
            <a:xfrm>
              <a:off x="1859257" y="3964913"/>
              <a:ext cx="24300" cy="222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8"/>
        <p:cNvGrpSpPr/>
        <p:nvPr/>
      </p:nvGrpSpPr>
      <p:grpSpPr>
        <a:xfrm>
          <a:off x="0" y="0"/>
          <a:ext cx="0" cy="0"/>
          <a:chOff x="0" y="0"/>
          <a:chExt cx="0" cy="0"/>
        </a:xfrm>
      </p:grpSpPr>
      <p:sp>
        <p:nvSpPr>
          <p:cNvPr id="669" name="Google Shape;669;p32"/>
          <p:cNvSpPr txBox="1">
            <a:spLocks noGrp="1"/>
          </p:cNvSpPr>
          <p:nvPr>
            <p:ph type="title"/>
          </p:nvPr>
        </p:nvSpPr>
        <p:spPr>
          <a:xfrm>
            <a:off x="5209900" y="2627600"/>
            <a:ext cx="3219000" cy="911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3600" dirty="0"/>
              <a:t>Problem Statement &amp; Planning</a:t>
            </a:r>
            <a:endParaRPr sz="3600" dirty="0"/>
          </a:p>
        </p:txBody>
      </p:sp>
      <p:sp>
        <p:nvSpPr>
          <p:cNvPr id="670" name="Google Shape;670;p32"/>
          <p:cNvSpPr txBox="1">
            <a:spLocks noGrp="1"/>
          </p:cNvSpPr>
          <p:nvPr>
            <p:ph type="title" idx="2"/>
          </p:nvPr>
        </p:nvSpPr>
        <p:spPr>
          <a:xfrm>
            <a:off x="7104400" y="1755138"/>
            <a:ext cx="1229700" cy="748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01</a:t>
            </a:r>
            <a:endParaRPr dirty="0"/>
          </a:p>
        </p:txBody>
      </p:sp>
      <p:grpSp>
        <p:nvGrpSpPr>
          <p:cNvPr id="671" name="Google Shape;671;p32"/>
          <p:cNvGrpSpPr/>
          <p:nvPr/>
        </p:nvGrpSpPr>
        <p:grpSpPr>
          <a:xfrm>
            <a:off x="677713" y="979198"/>
            <a:ext cx="4106436" cy="3338568"/>
            <a:chOff x="677713" y="979198"/>
            <a:chExt cx="4106436" cy="3338568"/>
          </a:xfrm>
        </p:grpSpPr>
        <p:grpSp>
          <p:nvGrpSpPr>
            <p:cNvPr id="672" name="Google Shape;672;p32"/>
            <p:cNvGrpSpPr/>
            <p:nvPr/>
          </p:nvGrpSpPr>
          <p:grpSpPr>
            <a:xfrm>
              <a:off x="1529466" y="1284974"/>
              <a:ext cx="480545" cy="481555"/>
              <a:chOff x="5471892" y="3290059"/>
              <a:chExt cx="174300" cy="174654"/>
            </a:xfrm>
          </p:grpSpPr>
          <p:sp>
            <p:nvSpPr>
              <p:cNvPr id="673" name="Google Shape;673;p32"/>
              <p:cNvSpPr/>
              <p:nvPr/>
            </p:nvSpPr>
            <p:spPr>
              <a:xfrm>
                <a:off x="5471892" y="3290059"/>
                <a:ext cx="174300" cy="1743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74" name="Google Shape;674;p32"/>
              <p:cNvSpPr/>
              <p:nvPr/>
            </p:nvSpPr>
            <p:spPr>
              <a:xfrm>
                <a:off x="5529353" y="3328218"/>
                <a:ext cx="58800" cy="5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75" name="Google Shape;675;p32"/>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676" name="Google Shape;676;p32"/>
            <p:cNvGrpSpPr/>
            <p:nvPr/>
          </p:nvGrpSpPr>
          <p:grpSpPr>
            <a:xfrm>
              <a:off x="2111256" y="979198"/>
              <a:ext cx="243759" cy="244271"/>
              <a:chOff x="5471892" y="3290059"/>
              <a:chExt cx="174300" cy="174654"/>
            </a:xfrm>
          </p:grpSpPr>
          <p:sp>
            <p:nvSpPr>
              <p:cNvPr id="677" name="Google Shape;677;p32"/>
              <p:cNvSpPr/>
              <p:nvPr/>
            </p:nvSpPr>
            <p:spPr>
              <a:xfrm>
                <a:off x="5471892" y="3290059"/>
                <a:ext cx="174300" cy="174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78" name="Google Shape;678;p32"/>
              <p:cNvSpPr/>
              <p:nvPr/>
            </p:nvSpPr>
            <p:spPr>
              <a:xfrm>
                <a:off x="5529353" y="3333831"/>
                <a:ext cx="58800" cy="576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79" name="Google Shape;679;p32"/>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680" name="Google Shape;680;p32"/>
            <p:cNvGrpSpPr/>
            <p:nvPr/>
          </p:nvGrpSpPr>
          <p:grpSpPr>
            <a:xfrm>
              <a:off x="3489532" y="1284972"/>
              <a:ext cx="372601" cy="373357"/>
              <a:chOff x="5471892" y="3290059"/>
              <a:chExt cx="174300" cy="174654"/>
            </a:xfrm>
          </p:grpSpPr>
          <p:sp>
            <p:nvSpPr>
              <p:cNvPr id="681" name="Google Shape;681;p32"/>
              <p:cNvSpPr/>
              <p:nvPr/>
            </p:nvSpPr>
            <p:spPr>
              <a:xfrm>
                <a:off x="5471892" y="3290059"/>
                <a:ext cx="174300" cy="174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82" name="Google Shape;682;p32"/>
              <p:cNvSpPr/>
              <p:nvPr/>
            </p:nvSpPr>
            <p:spPr>
              <a:xfrm>
                <a:off x="5529353" y="3333831"/>
                <a:ext cx="58800" cy="5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83" name="Google Shape;683;p32"/>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684" name="Google Shape;684;p32"/>
            <p:cNvGrpSpPr/>
            <p:nvPr/>
          </p:nvGrpSpPr>
          <p:grpSpPr>
            <a:xfrm>
              <a:off x="677713" y="1538012"/>
              <a:ext cx="4106436" cy="2779754"/>
              <a:chOff x="677713" y="1538012"/>
              <a:chExt cx="4106436" cy="2779754"/>
            </a:xfrm>
          </p:grpSpPr>
          <p:grpSp>
            <p:nvGrpSpPr>
              <p:cNvPr id="685" name="Google Shape;685;p32"/>
              <p:cNvGrpSpPr/>
              <p:nvPr/>
            </p:nvGrpSpPr>
            <p:grpSpPr>
              <a:xfrm>
                <a:off x="1231443" y="1538012"/>
                <a:ext cx="2998974" cy="2779754"/>
                <a:chOff x="2101656" y="1040175"/>
                <a:chExt cx="3536109" cy="3277625"/>
              </a:xfrm>
            </p:grpSpPr>
            <p:sp>
              <p:nvSpPr>
                <p:cNvPr id="686" name="Google Shape;686;p32"/>
                <p:cNvSpPr/>
                <p:nvPr/>
              </p:nvSpPr>
              <p:spPr>
                <a:xfrm>
                  <a:off x="3468694" y="3735428"/>
                  <a:ext cx="798971" cy="454659"/>
                </a:xfrm>
                <a:custGeom>
                  <a:avLst/>
                  <a:gdLst/>
                  <a:ahLst/>
                  <a:cxnLst/>
                  <a:rect l="l" t="t" r="r" b="b"/>
                  <a:pathLst>
                    <a:path w="331" h="188" extrusionOk="0">
                      <a:moveTo>
                        <a:pt x="317" y="142"/>
                      </a:moveTo>
                      <a:cubicBezTo>
                        <a:pt x="307" y="0"/>
                        <a:pt x="307" y="0"/>
                        <a:pt x="307" y="0"/>
                      </a:cubicBezTo>
                      <a:cubicBezTo>
                        <a:pt x="24" y="0"/>
                        <a:pt x="24" y="0"/>
                        <a:pt x="24" y="0"/>
                      </a:cubicBezTo>
                      <a:cubicBezTo>
                        <a:pt x="13" y="143"/>
                        <a:pt x="13" y="143"/>
                        <a:pt x="13" y="143"/>
                      </a:cubicBezTo>
                      <a:cubicBezTo>
                        <a:pt x="12" y="159"/>
                        <a:pt x="8" y="175"/>
                        <a:pt x="0" y="188"/>
                      </a:cubicBezTo>
                      <a:cubicBezTo>
                        <a:pt x="331" y="188"/>
                        <a:pt x="331" y="188"/>
                        <a:pt x="331" y="188"/>
                      </a:cubicBezTo>
                      <a:cubicBezTo>
                        <a:pt x="323" y="174"/>
                        <a:pt x="318" y="159"/>
                        <a:pt x="317" y="142"/>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87" name="Google Shape;687;p32"/>
                <p:cNvSpPr/>
                <p:nvPr/>
              </p:nvSpPr>
              <p:spPr>
                <a:xfrm>
                  <a:off x="3299091" y="4190087"/>
                  <a:ext cx="1138176" cy="127713"/>
                </a:xfrm>
                <a:custGeom>
                  <a:avLst/>
                  <a:gdLst/>
                  <a:ahLst/>
                  <a:cxnLst/>
                  <a:rect l="l" t="t" r="r" b="b"/>
                  <a:pathLst>
                    <a:path w="471" h="53" extrusionOk="0">
                      <a:moveTo>
                        <a:pt x="461" y="0"/>
                      </a:moveTo>
                      <a:cubicBezTo>
                        <a:pt x="11" y="0"/>
                        <a:pt x="11" y="0"/>
                        <a:pt x="11" y="0"/>
                      </a:cubicBezTo>
                      <a:cubicBezTo>
                        <a:pt x="5" y="0"/>
                        <a:pt x="0" y="5"/>
                        <a:pt x="0" y="11"/>
                      </a:cubicBezTo>
                      <a:cubicBezTo>
                        <a:pt x="0" y="42"/>
                        <a:pt x="0" y="42"/>
                        <a:pt x="0" y="42"/>
                      </a:cubicBezTo>
                      <a:cubicBezTo>
                        <a:pt x="0" y="48"/>
                        <a:pt x="5" y="53"/>
                        <a:pt x="11" y="53"/>
                      </a:cubicBezTo>
                      <a:cubicBezTo>
                        <a:pt x="461" y="53"/>
                        <a:pt x="461" y="53"/>
                        <a:pt x="461" y="53"/>
                      </a:cubicBezTo>
                      <a:cubicBezTo>
                        <a:pt x="467" y="53"/>
                        <a:pt x="471" y="48"/>
                        <a:pt x="471" y="42"/>
                      </a:cubicBezTo>
                      <a:cubicBezTo>
                        <a:pt x="471" y="11"/>
                        <a:pt x="471" y="11"/>
                        <a:pt x="471" y="11"/>
                      </a:cubicBezTo>
                      <a:cubicBezTo>
                        <a:pt x="471" y="5"/>
                        <a:pt x="467" y="0"/>
                        <a:pt x="461"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88" name="Google Shape;688;p32"/>
                <p:cNvSpPr/>
                <p:nvPr/>
              </p:nvSpPr>
              <p:spPr>
                <a:xfrm>
                  <a:off x="2101656" y="3488176"/>
                  <a:ext cx="3536109" cy="328989"/>
                </a:xfrm>
                <a:custGeom>
                  <a:avLst/>
                  <a:gdLst/>
                  <a:ahLst/>
                  <a:cxnLst/>
                  <a:rect l="l" t="t" r="r" b="b"/>
                  <a:pathLst>
                    <a:path w="1464" h="136" extrusionOk="0">
                      <a:moveTo>
                        <a:pt x="0" y="0"/>
                      </a:moveTo>
                      <a:cubicBezTo>
                        <a:pt x="0" y="90"/>
                        <a:pt x="0" y="90"/>
                        <a:pt x="0" y="90"/>
                      </a:cubicBezTo>
                      <a:cubicBezTo>
                        <a:pt x="0" y="116"/>
                        <a:pt x="21" y="136"/>
                        <a:pt x="46" y="136"/>
                      </a:cubicBezTo>
                      <a:cubicBezTo>
                        <a:pt x="1418" y="136"/>
                        <a:pt x="1418" y="136"/>
                        <a:pt x="1418" y="136"/>
                      </a:cubicBezTo>
                      <a:cubicBezTo>
                        <a:pt x="1443" y="136"/>
                        <a:pt x="1464" y="116"/>
                        <a:pt x="1464" y="90"/>
                      </a:cubicBezTo>
                      <a:cubicBezTo>
                        <a:pt x="1464" y="0"/>
                        <a:pt x="1464" y="0"/>
                        <a:pt x="1464" y="0"/>
                      </a:cubicBez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89" name="Google Shape;689;p32"/>
                <p:cNvSpPr/>
                <p:nvPr/>
              </p:nvSpPr>
              <p:spPr>
                <a:xfrm>
                  <a:off x="2101656" y="1380402"/>
                  <a:ext cx="3536109" cy="2107777"/>
                </a:xfrm>
                <a:custGeom>
                  <a:avLst/>
                  <a:gdLst/>
                  <a:ahLst/>
                  <a:cxnLst/>
                  <a:rect l="l" t="t" r="r" b="b"/>
                  <a:pathLst>
                    <a:path w="1464" h="872" extrusionOk="0">
                      <a:moveTo>
                        <a:pt x="1418" y="0"/>
                      </a:moveTo>
                      <a:cubicBezTo>
                        <a:pt x="46" y="0"/>
                        <a:pt x="46" y="0"/>
                        <a:pt x="46" y="0"/>
                      </a:cubicBezTo>
                      <a:cubicBezTo>
                        <a:pt x="21" y="0"/>
                        <a:pt x="0" y="21"/>
                        <a:pt x="0" y="46"/>
                      </a:cubicBezTo>
                      <a:cubicBezTo>
                        <a:pt x="0" y="872"/>
                        <a:pt x="0" y="872"/>
                        <a:pt x="0" y="872"/>
                      </a:cubicBezTo>
                      <a:cubicBezTo>
                        <a:pt x="1464" y="872"/>
                        <a:pt x="1464" y="872"/>
                        <a:pt x="1464" y="872"/>
                      </a:cubicBezTo>
                      <a:cubicBezTo>
                        <a:pt x="1464" y="46"/>
                        <a:pt x="1464" y="46"/>
                        <a:pt x="1464" y="46"/>
                      </a:cubicBezTo>
                      <a:cubicBezTo>
                        <a:pt x="1464" y="21"/>
                        <a:pt x="1443" y="0"/>
                        <a:pt x="1418"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90" name="Google Shape;690;p32"/>
                <p:cNvSpPr/>
                <p:nvPr/>
              </p:nvSpPr>
              <p:spPr>
                <a:xfrm>
                  <a:off x="2248781" y="1520375"/>
                  <a:ext cx="3229500" cy="1827900"/>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91" name="Google Shape;691;p32"/>
                <p:cNvSpPr/>
                <p:nvPr/>
              </p:nvSpPr>
              <p:spPr>
                <a:xfrm>
                  <a:off x="3461541" y="2142593"/>
                  <a:ext cx="823500" cy="821400"/>
                </a:xfrm>
                <a:prstGeom prst="ellipse">
                  <a:avLst/>
                </a:prstGeom>
                <a:solidFill>
                  <a:srgbClr val="FFFFFF">
                    <a:alpha val="4063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92" name="Google Shape;692;p32"/>
                <p:cNvSpPr/>
                <p:nvPr/>
              </p:nvSpPr>
              <p:spPr>
                <a:xfrm>
                  <a:off x="3238810" y="2031227"/>
                  <a:ext cx="481222" cy="660020"/>
                </a:xfrm>
                <a:custGeom>
                  <a:avLst/>
                  <a:gdLst/>
                  <a:ahLst/>
                  <a:cxnLst/>
                  <a:rect l="l" t="t" r="r" b="b"/>
                  <a:pathLst>
                    <a:path w="199" h="273" extrusionOk="0">
                      <a:moveTo>
                        <a:pt x="66" y="22"/>
                      </a:moveTo>
                      <a:cubicBezTo>
                        <a:pt x="66" y="22"/>
                        <a:pt x="64" y="27"/>
                        <a:pt x="60" y="36"/>
                      </a:cubicBezTo>
                      <a:cubicBezTo>
                        <a:pt x="56" y="45"/>
                        <a:pt x="51" y="58"/>
                        <a:pt x="45" y="73"/>
                      </a:cubicBezTo>
                      <a:cubicBezTo>
                        <a:pt x="40" y="88"/>
                        <a:pt x="35" y="107"/>
                        <a:pt x="32" y="126"/>
                      </a:cubicBezTo>
                      <a:cubicBezTo>
                        <a:pt x="31" y="135"/>
                        <a:pt x="31" y="145"/>
                        <a:pt x="32" y="155"/>
                      </a:cubicBezTo>
                      <a:cubicBezTo>
                        <a:pt x="33" y="164"/>
                        <a:pt x="35" y="174"/>
                        <a:pt x="39" y="183"/>
                      </a:cubicBezTo>
                      <a:cubicBezTo>
                        <a:pt x="39" y="183"/>
                        <a:pt x="39" y="183"/>
                        <a:pt x="39" y="183"/>
                      </a:cubicBezTo>
                      <a:cubicBezTo>
                        <a:pt x="39" y="183"/>
                        <a:pt x="39" y="183"/>
                        <a:pt x="39" y="183"/>
                      </a:cubicBezTo>
                      <a:cubicBezTo>
                        <a:pt x="39" y="183"/>
                        <a:pt x="39" y="184"/>
                        <a:pt x="39" y="183"/>
                      </a:cubicBezTo>
                      <a:cubicBezTo>
                        <a:pt x="39" y="183"/>
                        <a:pt x="39" y="183"/>
                        <a:pt x="39" y="183"/>
                      </a:cubicBezTo>
                      <a:cubicBezTo>
                        <a:pt x="40" y="184"/>
                        <a:pt x="40" y="184"/>
                        <a:pt x="40" y="184"/>
                      </a:cubicBezTo>
                      <a:cubicBezTo>
                        <a:pt x="41" y="186"/>
                        <a:pt x="41" y="186"/>
                        <a:pt x="41" y="186"/>
                      </a:cubicBezTo>
                      <a:cubicBezTo>
                        <a:pt x="41" y="187"/>
                        <a:pt x="42" y="189"/>
                        <a:pt x="42" y="189"/>
                      </a:cubicBezTo>
                      <a:cubicBezTo>
                        <a:pt x="44" y="192"/>
                        <a:pt x="44" y="192"/>
                        <a:pt x="44" y="192"/>
                      </a:cubicBezTo>
                      <a:cubicBezTo>
                        <a:pt x="44" y="193"/>
                        <a:pt x="45" y="194"/>
                        <a:pt x="46" y="195"/>
                      </a:cubicBezTo>
                      <a:cubicBezTo>
                        <a:pt x="48" y="199"/>
                        <a:pt x="51" y="202"/>
                        <a:pt x="54" y="205"/>
                      </a:cubicBezTo>
                      <a:cubicBezTo>
                        <a:pt x="61" y="212"/>
                        <a:pt x="68" y="217"/>
                        <a:pt x="76" y="221"/>
                      </a:cubicBezTo>
                      <a:cubicBezTo>
                        <a:pt x="93" y="229"/>
                        <a:pt x="111" y="233"/>
                        <a:pt x="126" y="235"/>
                      </a:cubicBezTo>
                      <a:cubicBezTo>
                        <a:pt x="141" y="237"/>
                        <a:pt x="155" y="237"/>
                        <a:pt x="164" y="237"/>
                      </a:cubicBezTo>
                      <a:cubicBezTo>
                        <a:pt x="168" y="237"/>
                        <a:pt x="172" y="236"/>
                        <a:pt x="175" y="236"/>
                      </a:cubicBezTo>
                      <a:cubicBezTo>
                        <a:pt x="177" y="236"/>
                        <a:pt x="178" y="236"/>
                        <a:pt x="178" y="236"/>
                      </a:cubicBezTo>
                      <a:cubicBezTo>
                        <a:pt x="179" y="236"/>
                        <a:pt x="179" y="236"/>
                        <a:pt x="179" y="236"/>
                      </a:cubicBezTo>
                      <a:cubicBezTo>
                        <a:pt x="188" y="235"/>
                        <a:pt x="197" y="242"/>
                        <a:pt x="198" y="252"/>
                      </a:cubicBezTo>
                      <a:cubicBezTo>
                        <a:pt x="199" y="262"/>
                        <a:pt x="192" y="271"/>
                        <a:pt x="182" y="272"/>
                      </a:cubicBezTo>
                      <a:cubicBezTo>
                        <a:pt x="182" y="272"/>
                        <a:pt x="182" y="272"/>
                        <a:pt x="181" y="272"/>
                      </a:cubicBezTo>
                      <a:cubicBezTo>
                        <a:pt x="181" y="272"/>
                        <a:pt x="180" y="272"/>
                        <a:pt x="177" y="272"/>
                      </a:cubicBezTo>
                      <a:cubicBezTo>
                        <a:pt x="174" y="272"/>
                        <a:pt x="170" y="272"/>
                        <a:pt x="165" y="272"/>
                      </a:cubicBezTo>
                      <a:cubicBezTo>
                        <a:pt x="154" y="273"/>
                        <a:pt x="139" y="272"/>
                        <a:pt x="121" y="270"/>
                      </a:cubicBezTo>
                      <a:cubicBezTo>
                        <a:pt x="112" y="268"/>
                        <a:pt x="103" y="266"/>
                        <a:pt x="92" y="264"/>
                      </a:cubicBezTo>
                      <a:cubicBezTo>
                        <a:pt x="82" y="261"/>
                        <a:pt x="71" y="256"/>
                        <a:pt x="61" y="251"/>
                      </a:cubicBezTo>
                      <a:cubicBezTo>
                        <a:pt x="50" y="245"/>
                        <a:pt x="40" y="238"/>
                        <a:pt x="31" y="228"/>
                      </a:cubicBezTo>
                      <a:cubicBezTo>
                        <a:pt x="26" y="223"/>
                        <a:pt x="22" y="218"/>
                        <a:pt x="19" y="213"/>
                      </a:cubicBezTo>
                      <a:cubicBezTo>
                        <a:pt x="18" y="211"/>
                        <a:pt x="17" y="210"/>
                        <a:pt x="16" y="208"/>
                      </a:cubicBezTo>
                      <a:cubicBezTo>
                        <a:pt x="13" y="204"/>
                        <a:pt x="13" y="204"/>
                        <a:pt x="13" y="204"/>
                      </a:cubicBezTo>
                      <a:cubicBezTo>
                        <a:pt x="12" y="202"/>
                        <a:pt x="12" y="201"/>
                        <a:pt x="11" y="199"/>
                      </a:cubicBezTo>
                      <a:cubicBezTo>
                        <a:pt x="11" y="198"/>
                        <a:pt x="11" y="198"/>
                        <a:pt x="11" y="198"/>
                      </a:cubicBezTo>
                      <a:cubicBezTo>
                        <a:pt x="10" y="197"/>
                        <a:pt x="10" y="197"/>
                        <a:pt x="10" y="197"/>
                      </a:cubicBezTo>
                      <a:cubicBezTo>
                        <a:pt x="10" y="196"/>
                        <a:pt x="10" y="196"/>
                        <a:pt x="10" y="196"/>
                      </a:cubicBezTo>
                      <a:cubicBezTo>
                        <a:pt x="10" y="196"/>
                        <a:pt x="10" y="196"/>
                        <a:pt x="10" y="196"/>
                      </a:cubicBezTo>
                      <a:cubicBezTo>
                        <a:pt x="9" y="195"/>
                        <a:pt x="9" y="195"/>
                        <a:pt x="9" y="195"/>
                      </a:cubicBezTo>
                      <a:cubicBezTo>
                        <a:pt x="5" y="183"/>
                        <a:pt x="2" y="170"/>
                        <a:pt x="1" y="158"/>
                      </a:cubicBezTo>
                      <a:cubicBezTo>
                        <a:pt x="0" y="145"/>
                        <a:pt x="0" y="133"/>
                        <a:pt x="2" y="122"/>
                      </a:cubicBezTo>
                      <a:cubicBezTo>
                        <a:pt x="5" y="99"/>
                        <a:pt x="12" y="79"/>
                        <a:pt x="18" y="63"/>
                      </a:cubicBezTo>
                      <a:cubicBezTo>
                        <a:pt x="24" y="47"/>
                        <a:pt x="30" y="34"/>
                        <a:pt x="34" y="25"/>
                      </a:cubicBezTo>
                      <a:cubicBezTo>
                        <a:pt x="38" y="15"/>
                        <a:pt x="40" y="10"/>
                        <a:pt x="40" y="10"/>
                      </a:cubicBezTo>
                      <a:cubicBezTo>
                        <a:pt x="43" y="3"/>
                        <a:pt x="52" y="0"/>
                        <a:pt x="59" y="3"/>
                      </a:cubicBezTo>
                      <a:cubicBezTo>
                        <a:pt x="66" y="6"/>
                        <a:pt x="69" y="14"/>
                        <a:pt x="66" y="21"/>
                      </a:cubicBezTo>
                      <a:lnTo>
                        <a:pt x="66" y="2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93" name="Google Shape;693;p32"/>
                <p:cNvSpPr/>
                <p:nvPr/>
              </p:nvSpPr>
              <p:spPr>
                <a:xfrm>
                  <a:off x="3323612" y="2011815"/>
                  <a:ext cx="106257" cy="79693"/>
                </a:xfrm>
                <a:custGeom>
                  <a:avLst/>
                  <a:gdLst/>
                  <a:ahLst/>
                  <a:cxnLst/>
                  <a:rect l="l" t="t" r="r" b="b"/>
                  <a:pathLst>
                    <a:path w="44" h="33" extrusionOk="0">
                      <a:moveTo>
                        <a:pt x="15" y="1"/>
                      </a:moveTo>
                      <a:cubicBezTo>
                        <a:pt x="13" y="0"/>
                        <a:pt x="12" y="0"/>
                        <a:pt x="10" y="0"/>
                      </a:cubicBezTo>
                      <a:cubicBezTo>
                        <a:pt x="6" y="0"/>
                        <a:pt x="3" y="2"/>
                        <a:pt x="2" y="5"/>
                      </a:cubicBezTo>
                      <a:cubicBezTo>
                        <a:pt x="0" y="8"/>
                        <a:pt x="0" y="12"/>
                        <a:pt x="2" y="15"/>
                      </a:cubicBezTo>
                      <a:cubicBezTo>
                        <a:pt x="3" y="18"/>
                        <a:pt x="5" y="20"/>
                        <a:pt x="9" y="22"/>
                      </a:cubicBezTo>
                      <a:cubicBezTo>
                        <a:pt x="13" y="24"/>
                        <a:pt x="18" y="26"/>
                        <a:pt x="23" y="28"/>
                      </a:cubicBezTo>
                      <a:cubicBezTo>
                        <a:pt x="25" y="29"/>
                        <a:pt x="28" y="30"/>
                        <a:pt x="31" y="31"/>
                      </a:cubicBezTo>
                      <a:cubicBezTo>
                        <a:pt x="36" y="33"/>
                        <a:pt x="41" y="30"/>
                        <a:pt x="43" y="25"/>
                      </a:cubicBezTo>
                      <a:cubicBezTo>
                        <a:pt x="44" y="23"/>
                        <a:pt x="44" y="20"/>
                        <a:pt x="43" y="17"/>
                      </a:cubicBezTo>
                      <a:cubicBezTo>
                        <a:pt x="41" y="14"/>
                        <a:pt x="39" y="13"/>
                        <a:pt x="36" y="11"/>
                      </a:cubicBezTo>
                      <a:cubicBezTo>
                        <a:pt x="31" y="8"/>
                        <a:pt x="25" y="5"/>
                        <a:pt x="20" y="3"/>
                      </a:cubicBezTo>
                      <a:cubicBezTo>
                        <a:pt x="18" y="2"/>
                        <a:pt x="17" y="2"/>
                        <a:pt x="15" y="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94" name="Google Shape;694;p32"/>
                <p:cNvSpPr/>
                <p:nvPr/>
              </p:nvSpPr>
              <p:spPr>
                <a:xfrm>
                  <a:off x="3311352" y="1859580"/>
                  <a:ext cx="215580" cy="200254"/>
                </a:xfrm>
                <a:custGeom>
                  <a:avLst/>
                  <a:gdLst/>
                  <a:ahLst/>
                  <a:cxnLst/>
                  <a:rect l="l" t="t" r="r" b="b"/>
                  <a:pathLst>
                    <a:path w="89" h="83" extrusionOk="0">
                      <a:moveTo>
                        <a:pt x="28" y="73"/>
                      </a:moveTo>
                      <a:cubicBezTo>
                        <a:pt x="8" y="62"/>
                        <a:pt x="0" y="38"/>
                        <a:pt x="10" y="17"/>
                      </a:cubicBezTo>
                      <a:cubicBezTo>
                        <a:pt x="14" y="10"/>
                        <a:pt x="20" y="4"/>
                        <a:pt x="28" y="0"/>
                      </a:cubicBezTo>
                      <a:cubicBezTo>
                        <a:pt x="39" y="21"/>
                        <a:pt x="39" y="21"/>
                        <a:pt x="39" y="21"/>
                      </a:cubicBezTo>
                      <a:cubicBezTo>
                        <a:pt x="36" y="23"/>
                        <a:pt x="33" y="25"/>
                        <a:pt x="32" y="28"/>
                      </a:cubicBezTo>
                      <a:cubicBezTo>
                        <a:pt x="27" y="37"/>
                        <a:pt x="31" y="47"/>
                        <a:pt x="39" y="51"/>
                      </a:cubicBezTo>
                      <a:cubicBezTo>
                        <a:pt x="47" y="56"/>
                        <a:pt x="58" y="52"/>
                        <a:pt x="62" y="44"/>
                      </a:cubicBezTo>
                      <a:cubicBezTo>
                        <a:pt x="64" y="41"/>
                        <a:pt x="64" y="37"/>
                        <a:pt x="64" y="34"/>
                      </a:cubicBezTo>
                      <a:cubicBezTo>
                        <a:pt x="87" y="30"/>
                        <a:pt x="87" y="30"/>
                        <a:pt x="87" y="30"/>
                      </a:cubicBezTo>
                      <a:cubicBezTo>
                        <a:pt x="89" y="38"/>
                        <a:pt x="87" y="47"/>
                        <a:pt x="83" y="55"/>
                      </a:cubicBezTo>
                      <a:cubicBezTo>
                        <a:pt x="73" y="75"/>
                        <a:pt x="48" y="83"/>
                        <a:pt x="28" y="7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95" name="Google Shape;695;p32"/>
                <p:cNvSpPr/>
                <p:nvPr/>
              </p:nvSpPr>
              <p:spPr>
                <a:xfrm>
                  <a:off x="3265375" y="2120115"/>
                  <a:ext cx="132821" cy="65389"/>
                </a:xfrm>
                <a:custGeom>
                  <a:avLst/>
                  <a:gdLst/>
                  <a:ahLst/>
                  <a:cxnLst/>
                  <a:rect l="l" t="t" r="r" b="b"/>
                  <a:pathLst>
                    <a:path w="55" h="27" extrusionOk="0">
                      <a:moveTo>
                        <a:pt x="0" y="6"/>
                      </a:moveTo>
                      <a:cubicBezTo>
                        <a:pt x="0" y="4"/>
                        <a:pt x="1" y="2"/>
                        <a:pt x="2" y="0"/>
                      </a:cubicBezTo>
                      <a:cubicBezTo>
                        <a:pt x="55" y="21"/>
                        <a:pt x="55" y="21"/>
                        <a:pt x="55" y="21"/>
                      </a:cubicBezTo>
                      <a:cubicBezTo>
                        <a:pt x="54" y="23"/>
                        <a:pt x="53" y="25"/>
                        <a:pt x="53" y="27"/>
                      </a:cubicBezTo>
                      <a:lnTo>
                        <a:pt x="0" y="6"/>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96" name="Google Shape;696;p32"/>
                <p:cNvSpPr/>
                <p:nvPr/>
              </p:nvSpPr>
              <p:spPr>
                <a:xfrm>
                  <a:off x="3231659" y="2217177"/>
                  <a:ext cx="134865" cy="55172"/>
                </a:xfrm>
                <a:custGeom>
                  <a:avLst/>
                  <a:gdLst/>
                  <a:ahLst/>
                  <a:cxnLst/>
                  <a:rect l="l" t="t" r="r" b="b"/>
                  <a:pathLst>
                    <a:path w="132" h="54" extrusionOk="0">
                      <a:moveTo>
                        <a:pt x="0" y="16"/>
                      </a:moveTo>
                      <a:lnTo>
                        <a:pt x="2" y="0"/>
                      </a:lnTo>
                      <a:lnTo>
                        <a:pt x="132" y="40"/>
                      </a:lnTo>
                      <a:lnTo>
                        <a:pt x="128" y="54"/>
                      </a:lnTo>
                      <a:lnTo>
                        <a:pt x="0" y="16"/>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97" name="Google Shape;697;p32"/>
                <p:cNvSpPr/>
                <p:nvPr/>
              </p:nvSpPr>
              <p:spPr>
                <a:xfrm>
                  <a:off x="3210203" y="2325477"/>
                  <a:ext cx="137930" cy="29630"/>
                </a:xfrm>
                <a:custGeom>
                  <a:avLst/>
                  <a:gdLst/>
                  <a:ahLst/>
                  <a:cxnLst/>
                  <a:rect l="l" t="t" r="r" b="b"/>
                  <a:pathLst>
                    <a:path w="57" h="12" extrusionOk="0">
                      <a:moveTo>
                        <a:pt x="0" y="8"/>
                      </a:moveTo>
                      <a:cubicBezTo>
                        <a:pt x="0" y="5"/>
                        <a:pt x="0" y="3"/>
                        <a:pt x="1" y="0"/>
                      </a:cubicBezTo>
                      <a:cubicBezTo>
                        <a:pt x="57" y="7"/>
                        <a:pt x="57" y="7"/>
                        <a:pt x="57" y="7"/>
                      </a:cubicBezTo>
                      <a:cubicBezTo>
                        <a:pt x="57" y="9"/>
                        <a:pt x="57" y="11"/>
                        <a:pt x="57" y="12"/>
                      </a:cubicBezTo>
                      <a:lnTo>
                        <a:pt x="0"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98" name="Google Shape;698;p32"/>
                <p:cNvSpPr/>
                <p:nvPr/>
              </p:nvSpPr>
              <p:spPr>
                <a:xfrm>
                  <a:off x="3215312" y="2420496"/>
                  <a:ext cx="136908" cy="42912"/>
                </a:xfrm>
                <a:custGeom>
                  <a:avLst/>
                  <a:gdLst/>
                  <a:ahLst/>
                  <a:cxnLst/>
                  <a:rect l="l" t="t" r="r" b="b"/>
                  <a:pathLst>
                    <a:path w="57" h="18" extrusionOk="0">
                      <a:moveTo>
                        <a:pt x="1" y="18"/>
                      </a:moveTo>
                      <a:cubicBezTo>
                        <a:pt x="1" y="15"/>
                        <a:pt x="0" y="13"/>
                        <a:pt x="0" y="10"/>
                      </a:cubicBezTo>
                      <a:cubicBezTo>
                        <a:pt x="56" y="0"/>
                        <a:pt x="56" y="0"/>
                        <a:pt x="56" y="0"/>
                      </a:cubicBezTo>
                      <a:cubicBezTo>
                        <a:pt x="56" y="2"/>
                        <a:pt x="56" y="3"/>
                        <a:pt x="57" y="5"/>
                      </a:cubicBezTo>
                      <a:lnTo>
                        <a:pt x="1" y="1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99" name="Google Shape;699;p32"/>
                <p:cNvSpPr/>
                <p:nvPr/>
              </p:nvSpPr>
              <p:spPr>
                <a:xfrm>
                  <a:off x="3260266" y="2485885"/>
                  <a:ext cx="121583" cy="93997"/>
                </a:xfrm>
                <a:custGeom>
                  <a:avLst/>
                  <a:gdLst/>
                  <a:ahLst/>
                  <a:cxnLst/>
                  <a:rect l="l" t="t" r="r" b="b"/>
                  <a:pathLst>
                    <a:path w="119" h="92" extrusionOk="0">
                      <a:moveTo>
                        <a:pt x="12" y="92"/>
                      </a:moveTo>
                      <a:lnTo>
                        <a:pt x="0" y="75"/>
                      </a:lnTo>
                      <a:lnTo>
                        <a:pt x="112" y="0"/>
                      </a:lnTo>
                      <a:lnTo>
                        <a:pt x="119" y="9"/>
                      </a:lnTo>
                      <a:lnTo>
                        <a:pt x="12" y="9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00" name="Google Shape;700;p32"/>
                <p:cNvSpPr/>
                <p:nvPr/>
              </p:nvSpPr>
              <p:spPr>
                <a:xfrm>
                  <a:off x="3350176" y="2533905"/>
                  <a:ext cx="84802" cy="125670"/>
                </a:xfrm>
                <a:custGeom>
                  <a:avLst/>
                  <a:gdLst/>
                  <a:ahLst/>
                  <a:cxnLst/>
                  <a:rect l="l" t="t" r="r" b="b"/>
                  <a:pathLst>
                    <a:path w="35" h="52" extrusionOk="0">
                      <a:moveTo>
                        <a:pt x="7" y="52"/>
                      </a:moveTo>
                      <a:cubicBezTo>
                        <a:pt x="5" y="51"/>
                        <a:pt x="3" y="50"/>
                        <a:pt x="0" y="48"/>
                      </a:cubicBezTo>
                      <a:cubicBezTo>
                        <a:pt x="31" y="0"/>
                        <a:pt x="31" y="0"/>
                        <a:pt x="31" y="0"/>
                      </a:cubicBezTo>
                      <a:cubicBezTo>
                        <a:pt x="32" y="1"/>
                        <a:pt x="33" y="1"/>
                        <a:pt x="35" y="2"/>
                      </a:cubicBezTo>
                      <a:lnTo>
                        <a:pt x="7" y="5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01" name="Google Shape;701;p32"/>
                <p:cNvSpPr/>
                <p:nvPr/>
              </p:nvSpPr>
              <p:spPr>
                <a:xfrm>
                  <a:off x="3461541" y="2562513"/>
                  <a:ext cx="48020" cy="137930"/>
                </a:xfrm>
                <a:custGeom>
                  <a:avLst/>
                  <a:gdLst/>
                  <a:ahLst/>
                  <a:cxnLst/>
                  <a:rect l="l" t="t" r="r" b="b"/>
                  <a:pathLst>
                    <a:path w="47" h="135" extrusionOk="0">
                      <a:moveTo>
                        <a:pt x="16" y="135"/>
                      </a:moveTo>
                      <a:lnTo>
                        <a:pt x="0" y="130"/>
                      </a:lnTo>
                      <a:lnTo>
                        <a:pt x="33" y="0"/>
                      </a:lnTo>
                      <a:lnTo>
                        <a:pt x="47" y="3"/>
                      </a:lnTo>
                      <a:lnTo>
                        <a:pt x="16" y="1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02" name="Google Shape;702;p32"/>
                <p:cNvSpPr/>
                <p:nvPr/>
              </p:nvSpPr>
              <p:spPr>
                <a:xfrm>
                  <a:off x="3569842" y="2576816"/>
                  <a:ext cx="24521" cy="137930"/>
                </a:xfrm>
                <a:custGeom>
                  <a:avLst/>
                  <a:gdLst/>
                  <a:ahLst/>
                  <a:cxnLst/>
                  <a:rect l="l" t="t" r="r" b="b"/>
                  <a:pathLst>
                    <a:path w="24" h="135" extrusionOk="0">
                      <a:moveTo>
                        <a:pt x="17" y="135"/>
                      </a:moveTo>
                      <a:lnTo>
                        <a:pt x="0" y="135"/>
                      </a:lnTo>
                      <a:lnTo>
                        <a:pt x="10" y="0"/>
                      </a:lnTo>
                      <a:lnTo>
                        <a:pt x="24" y="0"/>
                      </a:lnTo>
                      <a:lnTo>
                        <a:pt x="17" y="1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03" name="Google Shape;703;p32"/>
                <p:cNvSpPr/>
                <p:nvPr/>
              </p:nvSpPr>
              <p:spPr>
                <a:xfrm>
                  <a:off x="3610710" y="2548209"/>
                  <a:ext cx="102170" cy="208427"/>
                </a:xfrm>
                <a:custGeom>
                  <a:avLst/>
                  <a:gdLst/>
                  <a:ahLst/>
                  <a:cxnLst/>
                  <a:rect l="l" t="t" r="r" b="b"/>
                  <a:pathLst>
                    <a:path w="42" h="86" extrusionOk="0">
                      <a:moveTo>
                        <a:pt x="20" y="85"/>
                      </a:moveTo>
                      <a:cubicBezTo>
                        <a:pt x="20" y="86"/>
                        <a:pt x="13" y="80"/>
                        <a:pt x="12" y="79"/>
                      </a:cubicBezTo>
                      <a:cubicBezTo>
                        <a:pt x="9" y="75"/>
                        <a:pt x="7" y="72"/>
                        <a:pt x="5" y="68"/>
                      </a:cubicBezTo>
                      <a:cubicBezTo>
                        <a:pt x="1" y="59"/>
                        <a:pt x="0" y="50"/>
                        <a:pt x="1" y="42"/>
                      </a:cubicBezTo>
                      <a:cubicBezTo>
                        <a:pt x="3" y="20"/>
                        <a:pt x="20" y="3"/>
                        <a:pt x="42" y="0"/>
                      </a:cubicBezTo>
                      <a:cubicBezTo>
                        <a:pt x="42" y="0"/>
                        <a:pt x="20" y="84"/>
                        <a:pt x="20" y="8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04" name="Google Shape;704;p32"/>
                <p:cNvSpPr/>
                <p:nvPr/>
              </p:nvSpPr>
              <p:spPr>
                <a:xfrm>
                  <a:off x="4019391" y="2581925"/>
                  <a:ext cx="251339" cy="174712"/>
                </a:xfrm>
                <a:custGeom>
                  <a:avLst/>
                  <a:gdLst/>
                  <a:ahLst/>
                  <a:cxnLst/>
                  <a:rect l="l" t="t" r="r" b="b"/>
                  <a:pathLst>
                    <a:path w="104" h="72" extrusionOk="0">
                      <a:moveTo>
                        <a:pt x="22" y="0"/>
                      </a:moveTo>
                      <a:cubicBezTo>
                        <a:pt x="11" y="0"/>
                        <a:pt x="2" y="7"/>
                        <a:pt x="1" y="17"/>
                      </a:cubicBezTo>
                      <a:cubicBezTo>
                        <a:pt x="0" y="28"/>
                        <a:pt x="8" y="37"/>
                        <a:pt x="18" y="38"/>
                      </a:cubicBezTo>
                      <a:cubicBezTo>
                        <a:pt x="33" y="39"/>
                        <a:pt x="76" y="48"/>
                        <a:pt x="88" y="72"/>
                      </a:cubicBezTo>
                      <a:cubicBezTo>
                        <a:pt x="88" y="72"/>
                        <a:pt x="88" y="72"/>
                        <a:pt x="88" y="72"/>
                      </a:cubicBezTo>
                      <a:cubicBezTo>
                        <a:pt x="95" y="60"/>
                        <a:pt x="101" y="47"/>
                        <a:pt x="104" y="33"/>
                      </a:cubicBezTo>
                      <a:cubicBezTo>
                        <a:pt x="75" y="6"/>
                        <a:pt x="28" y="1"/>
                        <a:pt x="2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05" name="Google Shape;705;p32"/>
                <p:cNvSpPr/>
                <p:nvPr/>
              </p:nvSpPr>
              <p:spPr>
                <a:xfrm>
                  <a:off x="4180820" y="2629945"/>
                  <a:ext cx="58237" cy="87866"/>
                </a:xfrm>
                <a:custGeom>
                  <a:avLst/>
                  <a:gdLst/>
                  <a:ahLst/>
                  <a:cxnLst/>
                  <a:rect l="l" t="t" r="r" b="b"/>
                  <a:pathLst>
                    <a:path w="24" h="36" extrusionOk="0">
                      <a:moveTo>
                        <a:pt x="6" y="36"/>
                      </a:moveTo>
                      <a:cubicBezTo>
                        <a:pt x="3" y="35"/>
                        <a:pt x="2" y="34"/>
                        <a:pt x="0" y="32"/>
                      </a:cubicBezTo>
                      <a:cubicBezTo>
                        <a:pt x="19" y="0"/>
                        <a:pt x="19" y="0"/>
                        <a:pt x="19" y="0"/>
                      </a:cubicBezTo>
                      <a:cubicBezTo>
                        <a:pt x="20" y="1"/>
                        <a:pt x="23" y="2"/>
                        <a:pt x="24" y="3"/>
                      </a:cubicBezTo>
                      <a:lnTo>
                        <a:pt x="6" y="36"/>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06" name="Google Shape;706;p32"/>
                <p:cNvSpPr/>
                <p:nvPr/>
              </p:nvSpPr>
              <p:spPr>
                <a:xfrm>
                  <a:off x="4051064" y="2548209"/>
                  <a:ext cx="103192" cy="208427"/>
                </a:xfrm>
                <a:custGeom>
                  <a:avLst/>
                  <a:gdLst/>
                  <a:ahLst/>
                  <a:cxnLst/>
                  <a:rect l="l" t="t" r="r" b="b"/>
                  <a:pathLst>
                    <a:path w="43" h="86" extrusionOk="0">
                      <a:moveTo>
                        <a:pt x="23" y="85"/>
                      </a:moveTo>
                      <a:cubicBezTo>
                        <a:pt x="23" y="86"/>
                        <a:pt x="30" y="80"/>
                        <a:pt x="31" y="79"/>
                      </a:cubicBezTo>
                      <a:cubicBezTo>
                        <a:pt x="34" y="75"/>
                        <a:pt x="36" y="72"/>
                        <a:pt x="38" y="68"/>
                      </a:cubicBezTo>
                      <a:cubicBezTo>
                        <a:pt x="41" y="59"/>
                        <a:pt x="43" y="50"/>
                        <a:pt x="42" y="42"/>
                      </a:cubicBezTo>
                      <a:cubicBezTo>
                        <a:pt x="39" y="20"/>
                        <a:pt x="22" y="3"/>
                        <a:pt x="0" y="0"/>
                      </a:cubicBezTo>
                      <a:cubicBezTo>
                        <a:pt x="0" y="0"/>
                        <a:pt x="22" y="84"/>
                        <a:pt x="23" y="8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07" name="Google Shape;707;p32"/>
                <p:cNvSpPr/>
                <p:nvPr/>
              </p:nvSpPr>
              <p:spPr>
                <a:xfrm>
                  <a:off x="3654643" y="2470559"/>
                  <a:ext cx="453636" cy="493483"/>
                </a:xfrm>
                <a:custGeom>
                  <a:avLst/>
                  <a:gdLst/>
                  <a:ahLst/>
                  <a:cxnLst/>
                  <a:rect l="l" t="t" r="r" b="b"/>
                  <a:pathLst>
                    <a:path w="188" h="204" extrusionOk="0">
                      <a:moveTo>
                        <a:pt x="94" y="0"/>
                      </a:moveTo>
                      <a:cubicBezTo>
                        <a:pt x="42" y="0"/>
                        <a:pt x="0" y="42"/>
                        <a:pt x="0" y="94"/>
                      </a:cubicBezTo>
                      <a:cubicBezTo>
                        <a:pt x="0" y="178"/>
                        <a:pt x="0" y="178"/>
                        <a:pt x="0" y="178"/>
                      </a:cubicBezTo>
                      <a:cubicBezTo>
                        <a:pt x="27" y="195"/>
                        <a:pt x="57" y="204"/>
                        <a:pt x="91" y="204"/>
                      </a:cubicBezTo>
                      <a:cubicBezTo>
                        <a:pt x="127" y="204"/>
                        <a:pt x="161" y="193"/>
                        <a:pt x="188" y="173"/>
                      </a:cubicBezTo>
                      <a:cubicBezTo>
                        <a:pt x="188" y="94"/>
                        <a:pt x="188" y="94"/>
                        <a:pt x="188" y="94"/>
                      </a:cubicBezTo>
                      <a:cubicBezTo>
                        <a:pt x="188" y="42"/>
                        <a:pt x="146" y="0"/>
                        <a:pt x="9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08" name="Google Shape;708;p32"/>
                <p:cNvSpPr/>
                <p:nvPr/>
              </p:nvSpPr>
              <p:spPr>
                <a:xfrm>
                  <a:off x="3792573" y="2695334"/>
                  <a:ext cx="161429" cy="268708"/>
                </a:xfrm>
                <a:custGeom>
                  <a:avLst/>
                  <a:gdLst/>
                  <a:ahLst/>
                  <a:cxnLst/>
                  <a:rect l="l" t="t" r="r" b="b"/>
                  <a:pathLst>
                    <a:path w="67" h="111" extrusionOk="0">
                      <a:moveTo>
                        <a:pt x="34" y="0"/>
                      </a:moveTo>
                      <a:cubicBezTo>
                        <a:pt x="15" y="0"/>
                        <a:pt x="0" y="15"/>
                        <a:pt x="0" y="34"/>
                      </a:cubicBezTo>
                      <a:cubicBezTo>
                        <a:pt x="0" y="108"/>
                        <a:pt x="0" y="108"/>
                        <a:pt x="0" y="108"/>
                      </a:cubicBezTo>
                      <a:cubicBezTo>
                        <a:pt x="11" y="110"/>
                        <a:pt x="22" y="111"/>
                        <a:pt x="34" y="111"/>
                      </a:cubicBezTo>
                      <a:cubicBezTo>
                        <a:pt x="45" y="111"/>
                        <a:pt x="56" y="110"/>
                        <a:pt x="67" y="108"/>
                      </a:cubicBezTo>
                      <a:cubicBezTo>
                        <a:pt x="67" y="34"/>
                        <a:pt x="67" y="34"/>
                        <a:pt x="67" y="34"/>
                      </a:cubicBezTo>
                      <a:cubicBezTo>
                        <a:pt x="67" y="15"/>
                        <a:pt x="52" y="0"/>
                        <a:pt x="34"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09" name="Google Shape;709;p32"/>
                <p:cNvSpPr/>
                <p:nvPr/>
              </p:nvSpPr>
              <p:spPr>
                <a:xfrm>
                  <a:off x="3780312" y="2487929"/>
                  <a:ext cx="188100" cy="816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10" name="Google Shape;710;p32"/>
                <p:cNvSpPr/>
                <p:nvPr/>
              </p:nvSpPr>
              <p:spPr>
                <a:xfrm>
                  <a:off x="3826289" y="2383715"/>
                  <a:ext cx="96040" cy="169603"/>
                </a:xfrm>
                <a:custGeom>
                  <a:avLst/>
                  <a:gdLst/>
                  <a:ahLst/>
                  <a:cxnLst/>
                  <a:rect l="l" t="t" r="r" b="b"/>
                  <a:pathLst>
                    <a:path w="40" h="70" extrusionOk="0">
                      <a:moveTo>
                        <a:pt x="0" y="0"/>
                      </a:moveTo>
                      <a:cubicBezTo>
                        <a:pt x="0" y="54"/>
                        <a:pt x="0" y="54"/>
                        <a:pt x="0" y="54"/>
                      </a:cubicBezTo>
                      <a:cubicBezTo>
                        <a:pt x="0" y="62"/>
                        <a:pt x="0" y="62"/>
                        <a:pt x="0" y="62"/>
                      </a:cubicBezTo>
                      <a:cubicBezTo>
                        <a:pt x="0" y="64"/>
                        <a:pt x="1" y="67"/>
                        <a:pt x="4" y="68"/>
                      </a:cubicBezTo>
                      <a:cubicBezTo>
                        <a:pt x="8" y="69"/>
                        <a:pt x="13" y="70"/>
                        <a:pt x="20" y="70"/>
                      </a:cubicBezTo>
                      <a:cubicBezTo>
                        <a:pt x="26" y="70"/>
                        <a:pt x="32" y="69"/>
                        <a:pt x="36" y="68"/>
                      </a:cubicBezTo>
                      <a:cubicBezTo>
                        <a:pt x="38" y="67"/>
                        <a:pt x="40" y="64"/>
                        <a:pt x="40" y="62"/>
                      </a:cubicBezTo>
                      <a:cubicBezTo>
                        <a:pt x="40" y="54"/>
                        <a:pt x="40" y="54"/>
                        <a:pt x="40" y="54"/>
                      </a:cubicBezTo>
                      <a:cubicBezTo>
                        <a:pt x="40" y="0"/>
                        <a:pt x="40" y="0"/>
                        <a:pt x="40" y="0"/>
                      </a:cubicBez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11" name="Google Shape;711;p32"/>
                <p:cNvSpPr/>
                <p:nvPr/>
              </p:nvSpPr>
              <p:spPr>
                <a:xfrm>
                  <a:off x="3635231" y="1943360"/>
                  <a:ext cx="476100" cy="4770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12" name="Google Shape;712;p32"/>
                <p:cNvSpPr/>
                <p:nvPr/>
              </p:nvSpPr>
              <p:spPr>
                <a:xfrm>
                  <a:off x="3729227" y="2265197"/>
                  <a:ext cx="287099" cy="86845"/>
                </a:xfrm>
                <a:custGeom>
                  <a:avLst/>
                  <a:gdLst/>
                  <a:ahLst/>
                  <a:cxnLst/>
                  <a:rect l="l" t="t" r="r" b="b"/>
                  <a:pathLst>
                    <a:path w="119" h="36" extrusionOk="0">
                      <a:moveTo>
                        <a:pt x="4" y="0"/>
                      </a:moveTo>
                      <a:cubicBezTo>
                        <a:pt x="2" y="0"/>
                        <a:pt x="0" y="3"/>
                        <a:pt x="2" y="5"/>
                      </a:cubicBezTo>
                      <a:cubicBezTo>
                        <a:pt x="14" y="24"/>
                        <a:pt x="36" y="36"/>
                        <a:pt x="60" y="36"/>
                      </a:cubicBezTo>
                      <a:cubicBezTo>
                        <a:pt x="84" y="36"/>
                        <a:pt x="105" y="24"/>
                        <a:pt x="118" y="5"/>
                      </a:cubicBezTo>
                      <a:cubicBezTo>
                        <a:pt x="119" y="3"/>
                        <a:pt x="118" y="0"/>
                        <a:pt x="115" y="0"/>
                      </a:cubicBezTo>
                      <a:lnTo>
                        <a:pt x="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13" name="Google Shape;713;p32"/>
                <p:cNvSpPr/>
                <p:nvPr/>
              </p:nvSpPr>
              <p:spPr>
                <a:xfrm>
                  <a:off x="3707772" y="2098659"/>
                  <a:ext cx="331031" cy="113409"/>
                </a:xfrm>
                <a:custGeom>
                  <a:avLst/>
                  <a:gdLst/>
                  <a:ahLst/>
                  <a:cxnLst/>
                  <a:rect l="l" t="t" r="r" b="b"/>
                  <a:pathLst>
                    <a:path w="137" h="47" extrusionOk="0">
                      <a:moveTo>
                        <a:pt x="125" y="47"/>
                      </a:moveTo>
                      <a:cubicBezTo>
                        <a:pt x="12" y="47"/>
                        <a:pt x="12" y="47"/>
                        <a:pt x="12" y="47"/>
                      </a:cubicBezTo>
                      <a:cubicBezTo>
                        <a:pt x="5" y="47"/>
                        <a:pt x="0" y="41"/>
                        <a:pt x="0" y="35"/>
                      </a:cubicBezTo>
                      <a:cubicBezTo>
                        <a:pt x="0" y="12"/>
                        <a:pt x="0" y="12"/>
                        <a:pt x="0" y="12"/>
                      </a:cubicBezTo>
                      <a:cubicBezTo>
                        <a:pt x="0" y="6"/>
                        <a:pt x="5" y="0"/>
                        <a:pt x="12" y="0"/>
                      </a:cubicBezTo>
                      <a:cubicBezTo>
                        <a:pt x="125" y="0"/>
                        <a:pt x="125" y="0"/>
                        <a:pt x="125" y="0"/>
                      </a:cubicBezTo>
                      <a:cubicBezTo>
                        <a:pt x="131" y="0"/>
                        <a:pt x="137" y="6"/>
                        <a:pt x="137" y="12"/>
                      </a:cubicBezTo>
                      <a:cubicBezTo>
                        <a:pt x="137" y="35"/>
                        <a:pt x="137" y="35"/>
                        <a:pt x="137" y="35"/>
                      </a:cubicBezTo>
                      <a:cubicBezTo>
                        <a:pt x="137" y="41"/>
                        <a:pt x="131" y="47"/>
                        <a:pt x="125" y="4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14" name="Google Shape;714;p32"/>
                <p:cNvSpPr/>
                <p:nvPr/>
              </p:nvSpPr>
              <p:spPr>
                <a:xfrm>
                  <a:off x="3768052" y="2132376"/>
                  <a:ext cx="43934" cy="51085"/>
                </a:xfrm>
                <a:custGeom>
                  <a:avLst/>
                  <a:gdLst/>
                  <a:ahLst/>
                  <a:cxnLst/>
                  <a:rect l="l" t="t" r="r" b="b"/>
                  <a:pathLst>
                    <a:path w="43" h="50" extrusionOk="0">
                      <a:moveTo>
                        <a:pt x="43" y="10"/>
                      </a:moveTo>
                      <a:lnTo>
                        <a:pt x="35" y="10"/>
                      </a:lnTo>
                      <a:lnTo>
                        <a:pt x="35" y="0"/>
                      </a:lnTo>
                      <a:lnTo>
                        <a:pt x="7" y="0"/>
                      </a:lnTo>
                      <a:lnTo>
                        <a:pt x="7" y="10"/>
                      </a:lnTo>
                      <a:lnTo>
                        <a:pt x="0" y="10"/>
                      </a:lnTo>
                      <a:lnTo>
                        <a:pt x="0" y="40"/>
                      </a:lnTo>
                      <a:lnTo>
                        <a:pt x="7" y="40"/>
                      </a:lnTo>
                      <a:lnTo>
                        <a:pt x="7" y="50"/>
                      </a:lnTo>
                      <a:lnTo>
                        <a:pt x="35" y="50"/>
                      </a:lnTo>
                      <a:lnTo>
                        <a:pt x="35" y="40"/>
                      </a:lnTo>
                      <a:lnTo>
                        <a:pt x="43" y="40"/>
                      </a:lnTo>
                      <a:lnTo>
                        <a:pt x="43" y="1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15" name="Google Shape;715;p32"/>
                <p:cNvSpPr/>
                <p:nvPr/>
              </p:nvSpPr>
              <p:spPr>
                <a:xfrm>
                  <a:off x="3939698" y="2132376"/>
                  <a:ext cx="40868" cy="51085"/>
                </a:xfrm>
                <a:custGeom>
                  <a:avLst/>
                  <a:gdLst/>
                  <a:ahLst/>
                  <a:cxnLst/>
                  <a:rect l="l" t="t" r="r" b="b"/>
                  <a:pathLst>
                    <a:path w="40" h="50" extrusionOk="0">
                      <a:moveTo>
                        <a:pt x="40" y="10"/>
                      </a:moveTo>
                      <a:lnTo>
                        <a:pt x="33" y="10"/>
                      </a:lnTo>
                      <a:lnTo>
                        <a:pt x="33" y="0"/>
                      </a:lnTo>
                      <a:lnTo>
                        <a:pt x="7" y="0"/>
                      </a:lnTo>
                      <a:lnTo>
                        <a:pt x="7" y="10"/>
                      </a:lnTo>
                      <a:lnTo>
                        <a:pt x="0" y="10"/>
                      </a:lnTo>
                      <a:lnTo>
                        <a:pt x="0" y="40"/>
                      </a:lnTo>
                      <a:lnTo>
                        <a:pt x="7" y="40"/>
                      </a:lnTo>
                      <a:lnTo>
                        <a:pt x="7" y="50"/>
                      </a:lnTo>
                      <a:lnTo>
                        <a:pt x="33" y="50"/>
                      </a:lnTo>
                      <a:lnTo>
                        <a:pt x="33" y="40"/>
                      </a:lnTo>
                      <a:lnTo>
                        <a:pt x="40" y="40"/>
                      </a:lnTo>
                      <a:lnTo>
                        <a:pt x="40" y="1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16" name="Google Shape;716;p32"/>
                <p:cNvSpPr/>
                <p:nvPr/>
              </p:nvSpPr>
              <p:spPr>
                <a:xfrm>
                  <a:off x="3613775" y="2098659"/>
                  <a:ext cx="45977" cy="145082"/>
                </a:xfrm>
                <a:custGeom>
                  <a:avLst/>
                  <a:gdLst/>
                  <a:ahLst/>
                  <a:cxnLst/>
                  <a:rect l="l" t="t" r="r" b="b"/>
                  <a:pathLst>
                    <a:path w="19" h="60" extrusionOk="0">
                      <a:moveTo>
                        <a:pt x="9" y="0"/>
                      </a:moveTo>
                      <a:cubicBezTo>
                        <a:pt x="4" y="0"/>
                        <a:pt x="0" y="4"/>
                        <a:pt x="0" y="9"/>
                      </a:cubicBezTo>
                      <a:cubicBezTo>
                        <a:pt x="0" y="51"/>
                        <a:pt x="0" y="51"/>
                        <a:pt x="0" y="51"/>
                      </a:cubicBezTo>
                      <a:cubicBezTo>
                        <a:pt x="0" y="56"/>
                        <a:pt x="4" y="60"/>
                        <a:pt x="9" y="60"/>
                      </a:cubicBezTo>
                      <a:cubicBezTo>
                        <a:pt x="15" y="60"/>
                        <a:pt x="19" y="56"/>
                        <a:pt x="19" y="51"/>
                      </a:cubicBezTo>
                      <a:cubicBezTo>
                        <a:pt x="19" y="9"/>
                        <a:pt x="19" y="9"/>
                        <a:pt x="19" y="9"/>
                      </a:cubicBezTo>
                      <a:cubicBezTo>
                        <a:pt x="19" y="4"/>
                        <a:pt x="15" y="0"/>
                        <a:pt x="9"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17" name="Google Shape;717;p32"/>
                <p:cNvSpPr/>
                <p:nvPr/>
              </p:nvSpPr>
              <p:spPr>
                <a:xfrm>
                  <a:off x="3543278" y="2158940"/>
                  <a:ext cx="90000" cy="174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18" name="Google Shape;718;p32"/>
                <p:cNvSpPr/>
                <p:nvPr/>
              </p:nvSpPr>
              <p:spPr>
                <a:xfrm>
                  <a:off x="3526930" y="2149744"/>
                  <a:ext cx="37800" cy="378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19" name="Google Shape;719;p32"/>
                <p:cNvSpPr/>
                <p:nvPr/>
              </p:nvSpPr>
              <p:spPr>
                <a:xfrm>
                  <a:off x="3808920" y="1943360"/>
                  <a:ext cx="130778" cy="104214"/>
                </a:xfrm>
                <a:custGeom>
                  <a:avLst/>
                  <a:gdLst/>
                  <a:ahLst/>
                  <a:cxnLst/>
                  <a:rect l="l" t="t" r="r" b="b"/>
                  <a:pathLst>
                    <a:path w="54" h="43" extrusionOk="0">
                      <a:moveTo>
                        <a:pt x="17" y="43"/>
                      </a:moveTo>
                      <a:cubicBezTo>
                        <a:pt x="36" y="43"/>
                        <a:pt x="36" y="43"/>
                        <a:pt x="36" y="43"/>
                      </a:cubicBezTo>
                      <a:cubicBezTo>
                        <a:pt x="46" y="43"/>
                        <a:pt x="54" y="35"/>
                        <a:pt x="54" y="25"/>
                      </a:cubicBezTo>
                      <a:cubicBezTo>
                        <a:pt x="54" y="4"/>
                        <a:pt x="54" y="4"/>
                        <a:pt x="54" y="4"/>
                      </a:cubicBezTo>
                      <a:cubicBezTo>
                        <a:pt x="45" y="1"/>
                        <a:pt x="36" y="0"/>
                        <a:pt x="27" y="0"/>
                      </a:cubicBezTo>
                      <a:cubicBezTo>
                        <a:pt x="17" y="0"/>
                        <a:pt x="8" y="1"/>
                        <a:pt x="0" y="4"/>
                      </a:cubicBezTo>
                      <a:cubicBezTo>
                        <a:pt x="0" y="25"/>
                        <a:pt x="0" y="25"/>
                        <a:pt x="0" y="25"/>
                      </a:cubicBezTo>
                      <a:cubicBezTo>
                        <a:pt x="0" y="35"/>
                        <a:pt x="8" y="43"/>
                        <a:pt x="17" y="4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20" name="Google Shape;720;p32"/>
                <p:cNvSpPr/>
                <p:nvPr/>
              </p:nvSpPr>
              <p:spPr>
                <a:xfrm>
                  <a:off x="3865114" y="1859580"/>
                  <a:ext cx="16500" cy="87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21" name="Google Shape;721;p32"/>
                <p:cNvSpPr/>
                <p:nvPr/>
              </p:nvSpPr>
              <p:spPr>
                <a:xfrm>
                  <a:off x="3847745" y="1833016"/>
                  <a:ext cx="53100" cy="552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22" name="Google Shape;722;p32"/>
                <p:cNvSpPr/>
                <p:nvPr/>
              </p:nvSpPr>
              <p:spPr>
                <a:xfrm>
                  <a:off x="4088866" y="2098659"/>
                  <a:ext cx="43933" cy="145082"/>
                </a:xfrm>
                <a:custGeom>
                  <a:avLst/>
                  <a:gdLst/>
                  <a:ahLst/>
                  <a:cxnLst/>
                  <a:rect l="l" t="t" r="r" b="b"/>
                  <a:pathLst>
                    <a:path w="18" h="60" extrusionOk="0">
                      <a:moveTo>
                        <a:pt x="9" y="0"/>
                      </a:moveTo>
                      <a:cubicBezTo>
                        <a:pt x="4" y="0"/>
                        <a:pt x="0" y="4"/>
                        <a:pt x="0" y="9"/>
                      </a:cubicBezTo>
                      <a:cubicBezTo>
                        <a:pt x="0" y="51"/>
                        <a:pt x="0" y="51"/>
                        <a:pt x="0" y="51"/>
                      </a:cubicBezTo>
                      <a:cubicBezTo>
                        <a:pt x="0" y="56"/>
                        <a:pt x="4" y="60"/>
                        <a:pt x="9" y="60"/>
                      </a:cubicBezTo>
                      <a:cubicBezTo>
                        <a:pt x="14" y="60"/>
                        <a:pt x="18" y="56"/>
                        <a:pt x="18" y="51"/>
                      </a:cubicBezTo>
                      <a:cubicBezTo>
                        <a:pt x="18" y="9"/>
                        <a:pt x="18" y="9"/>
                        <a:pt x="18" y="9"/>
                      </a:cubicBezTo>
                      <a:cubicBezTo>
                        <a:pt x="18" y="4"/>
                        <a:pt x="14" y="0"/>
                        <a:pt x="9"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23" name="Google Shape;723;p32"/>
                <p:cNvSpPr/>
                <p:nvPr/>
              </p:nvSpPr>
              <p:spPr>
                <a:xfrm>
                  <a:off x="4113387" y="2160983"/>
                  <a:ext cx="90000" cy="153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24" name="Google Shape;724;p32"/>
                <p:cNvSpPr/>
                <p:nvPr/>
              </p:nvSpPr>
              <p:spPr>
                <a:xfrm>
                  <a:off x="4180820" y="2149744"/>
                  <a:ext cx="38700" cy="378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25" name="Google Shape;725;p32"/>
                <p:cNvSpPr/>
                <p:nvPr/>
              </p:nvSpPr>
              <p:spPr>
                <a:xfrm>
                  <a:off x="3222463" y="1040175"/>
                  <a:ext cx="1294496" cy="722345"/>
                </a:xfrm>
                <a:custGeom>
                  <a:avLst/>
                  <a:gdLst/>
                  <a:ahLst/>
                  <a:cxnLst/>
                  <a:rect l="l" t="t" r="r" b="b"/>
                  <a:pathLst>
                    <a:path w="536" h="299" extrusionOk="0">
                      <a:moveTo>
                        <a:pt x="499" y="0"/>
                      </a:moveTo>
                      <a:cubicBezTo>
                        <a:pt x="37" y="0"/>
                        <a:pt x="37" y="0"/>
                        <a:pt x="37" y="0"/>
                      </a:cubicBezTo>
                      <a:cubicBezTo>
                        <a:pt x="16" y="0"/>
                        <a:pt x="0" y="17"/>
                        <a:pt x="0" y="37"/>
                      </a:cubicBezTo>
                      <a:cubicBezTo>
                        <a:pt x="0" y="188"/>
                        <a:pt x="0" y="188"/>
                        <a:pt x="0" y="188"/>
                      </a:cubicBezTo>
                      <a:cubicBezTo>
                        <a:pt x="0" y="209"/>
                        <a:pt x="16" y="225"/>
                        <a:pt x="37" y="225"/>
                      </a:cubicBezTo>
                      <a:cubicBezTo>
                        <a:pt x="214" y="225"/>
                        <a:pt x="214" y="225"/>
                        <a:pt x="214" y="225"/>
                      </a:cubicBezTo>
                      <a:cubicBezTo>
                        <a:pt x="252" y="288"/>
                        <a:pt x="252" y="288"/>
                        <a:pt x="252" y="288"/>
                      </a:cubicBezTo>
                      <a:cubicBezTo>
                        <a:pt x="259" y="299"/>
                        <a:pt x="276" y="299"/>
                        <a:pt x="284" y="288"/>
                      </a:cubicBezTo>
                      <a:cubicBezTo>
                        <a:pt x="322" y="225"/>
                        <a:pt x="322" y="225"/>
                        <a:pt x="322" y="225"/>
                      </a:cubicBezTo>
                      <a:cubicBezTo>
                        <a:pt x="499" y="225"/>
                        <a:pt x="499" y="225"/>
                        <a:pt x="499" y="225"/>
                      </a:cubicBezTo>
                      <a:cubicBezTo>
                        <a:pt x="520" y="225"/>
                        <a:pt x="536" y="209"/>
                        <a:pt x="536" y="188"/>
                      </a:cubicBezTo>
                      <a:cubicBezTo>
                        <a:pt x="536" y="37"/>
                        <a:pt x="536" y="37"/>
                        <a:pt x="536" y="37"/>
                      </a:cubicBezTo>
                      <a:cubicBezTo>
                        <a:pt x="536" y="17"/>
                        <a:pt x="520" y="0"/>
                        <a:pt x="499"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726" name="Google Shape;726;p32"/>
              <p:cNvSpPr/>
              <p:nvPr/>
            </p:nvSpPr>
            <p:spPr>
              <a:xfrm>
                <a:off x="3800666" y="2433987"/>
                <a:ext cx="983484" cy="360467"/>
              </a:xfrm>
              <a:custGeom>
                <a:avLst/>
                <a:gdLst/>
                <a:ahLst/>
                <a:cxnLst/>
                <a:rect l="l" t="t" r="r" b="b"/>
                <a:pathLst>
                  <a:path w="480" h="176" extrusionOk="0">
                    <a:moveTo>
                      <a:pt x="4" y="167"/>
                    </a:moveTo>
                    <a:cubicBezTo>
                      <a:pt x="50" y="120"/>
                      <a:pt x="50" y="120"/>
                      <a:pt x="50" y="120"/>
                    </a:cubicBezTo>
                    <a:cubicBezTo>
                      <a:pt x="50" y="37"/>
                      <a:pt x="50" y="37"/>
                      <a:pt x="50" y="37"/>
                    </a:cubicBezTo>
                    <a:cubicBezTo>
                      <a:pt x="50" y="17"/>
                      <a:pt x="67" y="0"/>
                      <a:pt x="87" y="0"/>
                    </a:cubicBezTo>
                    <a:cubicBezTo>
                      <a:pt x="443" y="0"/>
                      <a:pt x="443" y="0"/>
                      <a:pt x="443" y="0"/>
                    </a:cubicBezTo>
                    <a:cubicBezTo>
                      <a:pt x="463" y="0"/>
                      <a:pt x="480" y="17"/>
                      <a:pt x="480" y="37"/>
                    </a:cubicBezTo>
                    <a:cubicBezTo>
                      <a:pt x="480" y="139"/>
                      <a:pt x="480" y="139"/>
                      <a:pt x="480" y="139"/>
                    </a:cubicBezTo>
                    <a:cubicBezTo>
                      <a:pt x="480" y="160"/>
                      <a:pt x="463" y="176"/>
                      <a:pt x="443" y="176"/>
                    </a:cubicBezTo>
                    <a:cubicBezTo>
                      <a:pt x="7" y="176"/>
                      <a:pt x="7" y="176"/>
                      <a:pt x="7" y="176"/>
                    </a:cubicBezTo>
                    <a:cubicBezTo>
                      <a:pt x="3" y="176"/>
                      <a:pt x="0" y="171"/>
                      <a:pt x="4" y="16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27" name="Google Shape;727;p32"/>
              <p:cNvSpPr/>
              <p:nvPr/>
            </p:nvSpPr>
            <p:spPr>
              <a:xfrm>
                <a:off x="4520348" y="2363800"/>
                <a:ext cx="47578" cy="46815"/>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28" name="Google Shape;728;p32"/>
              <p:cNvSpPr/>
              <p:nvPr/>
            </p:nvSpPr>
            <p:spPr>
              <a:xfrm>
                <a:off x="4057152" y="2563097"/>
                <a:ext cx="567562" cy="16464"/>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29" name="Google Shape;729;p32"/>
              <p:cNvSpPr/>
              <p:nvPr/>
            </p:nvSpPr>
            <p:spPr>
              <a:xfrm>
                <a:off x="4057152" y="2624619"/>
                <a:ext cx="567562" cy="16464"/>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30" name="Google Shape;730;p32"/>
              <p:cNvSpPr/>
              <p:nvPr/>
            </p:nvSpPr>
            <p:spPr>
              <a:xfrm>
                <a:off x="4057152" y="2686141"/>
                <a:ext cx="567562" cy="15597"/>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31" name="Google Shape;731;p32"/>
              <p:cNvSpPr/>
              <p:nvPr/>
            </p:nvSpPr>
            <p:spPr>
              <a:xfrm>
                <a:off x="3800666" y="3160986"/>
                <a:ext cx="983484" cy="361334"/>
              </a:xfrm>
              <a:custGeom>
                <a:avLst/>
                <a:gdLst/>
                <a:ahLst/>
                <a:cxnLst/>
                <a:rect l="l" t="t" r="r" b="b"/>
                <a:pathLst>
                  <a:path w="480" h="176" extrusionOk="0">
                    <a:moveTo>
                      <a:pt x="4" y="9"/>
                    </a:moveTo>
                    <a:cubicBezTo>
                      <a:pt x="50" y="56"/>
                      <a:pt x="50" y="56"/>
                      <a:pt x="50" y="56"/>
                    </a:cubicBezTo>
                    <a:cubicBezTo>
                      <a:pt x="50" y="139"/>
                      <a:pt x="50" y="139"/>
                      <a:pt x="50" y="139"/>
                    </a:cubicBezTo>
                    <a:cubicBezTo>
                      <a:pt x="50" y="159"/>
                      <a:pt x="67" y="176"/>
                      <a:pt x="87" y="176"/>
                    </a:cubicBezTo>
                    <a:cubicBezTo>
                      <a:pt x="443" y="176"/>
                      <a:pt x="443" y="176"/>
                      <a:pt x="443" y="176"/>
                    </a:cubicBezTo>
                    <a:cubicBezTo>
                      <a:pt x="463" y="176"/>
                      <a:pt x="480" y="159"/>
                      <a:pt x="480" y="139"/>
                    </a:cubicBezTo>
                    <a:cubicBezTo>
                      <a:pt x="480" y="37"/>
                      <a:pt x="480" y="37"/>
                      <a:pt x="480" y="37"/>
                    </a:cubicBezTo>
                    <a:cubicBezTo>
                      <a:pt x="480" y="17"/>
                      <a:pt x="463" y="0"/>
                      <a:pt x="443" y="0"/>
                    </a:cubicBezTo>
                    <a:cubicBezTo>
                      <a:pt x="7" y="0"/>
                      <a:pt x="7" y="0"/>
                      <a:pt x="7" y="0"/>
                    </a:cubicBezTo>
                    <a:cubicBezTo>
                      <a:pt x="3" y="0"/>
                      <a:pt x="0" y="6"/>
                      <a:pt x="4"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32" name="Google Shape;732;p32"/>
              <p:cNvSpPr/>
              <p:nvPr/>
            </p:nvSpPr>
            <p:spPr>
              <a:xfrm>
                <a:off x="4520348" y="3093399"/>
                <a:ext cx="47578" cy="47578"/>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33" name="Google Shape;733;p32"/>
              <p:cNvSpPr/>
              <p:nvPr/>
            </p:nvSpPr>
            <p:spPr>
              <a:xfrm>
                <a:off x="4057152" y="3292695"/>
                <a:ext cx="567562" cy="16464"/>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34" name="Google Shape;734;p32"/>
              <p:cNvSpPr/>
              <p:nvPr/>
            </p:nvSpPr>
            <p:spPr>
              <a:xfrm>
                <a:off x="4057152" y="3354218"/>
                <a:ext cx="567562" cy="16464"/>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35" name="Google Shape;735;p32"/>
              <p:cNvSpPr/>
              <p:nvPr/>
            </p:nvSpPr>
            <p:spPr>
              <a:xfrm>
                <a:off x="4057152" y="3415739"/>
                <a:ext cx="567562" cy="16464"/>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36" name="Google Shape;736;p32"/>
              <p:cNvSpPr/>
              <p:nvPr/>
            </p:nvSpPr>
            <p:spPr>
              <a:xfrm>
                <a:off x="677713" y="1912386"/>
                <a:ext cx="982618" cy="360467"/>
              </a:xfrm>
              <a:custGeom>
                <a:avLst/>
                <a:gdLst/>
                <a:ahLst/>
                <a:cxnLst/>
                <a:rect l="l" t="t" r="r" b="b"/>
                <a:pathLst>
                  <a:path w="480" h="176" extrusionOk="0">
                    <a:moveTo>
                      <a:pt x="477" y="167"/>
                    </a:moveTo>
                    <a:cubicBezTo>
                      <a:pt x="430" y="120"/>
                      <a:pt x="430" y="120"/>
                      <a:pt x="430" y="120"/>
                    </a:cubicBezTo>
                    <a:cubicBezTo>
                      <a:pt x="430" y="37"/>
                      <a:pt x="430" y="37"/>
                      <a:pt x="430" y="37"/>
                    </a:cubicBezTo>
                    <a:cubicBezTo>
                      <a:pt x="430" y="17"/>
                      <a:pt x="413" y="0"/>
                      <a:pt x="393" y="0"/>
                    </a:cubicBezTo>
                    <a:cubicBezTo>
                      <a:pt x="37" y="0"/>
                      <a:pt x="37" y="0"/>
                      <a:pt x="37" y="0"/>
                    </a:cubicBezTo>
                    <a:cubicBezTo>
                      <a:pt x="17" y="0"/>
                      <a:pt x="0" y="17"/>
                      <a:pt x="0" y="37"/>
                    </a:cubicBezTo>
                    <a:cubicBezTo>
                      <a:pt x="0" y="139"/>
                      <a:pt x="0" y="139"/>
                      <a:pt x="0" y="139"/>
                    </a:cubicBezTo>
                    <a:cubicBezTo>
                      <a:pt x="0" y="160"/>
                      <a:pt x="17" y="176"/>
                      <a:pt x="37" y="176"/>
                    </a:cubicBezTo>
                    <a:cubicBezTo>
                      <a:pt x="473" y="176"/>
                      <a:pt x="473" y="176"/>
                      <a:pt x="473" y="176"/>
                    </a:cubicBezTo>
                    <a:cubicBezTo>
                      <a:pt x="478" y="176"/>
                      <a:pt x="480" y="170"/>
                      <a:pt x="477" y="16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37" name="Google Shape;737;p32"/>
              <p:cNvSpPr/>
              <p:nvPr/>
            </p:nvSpPr>
            <p:spPr>
              <a:xfrm>
                <a:off x="892607" y="1842199"/>
                <a:ext cx="46815" cy="47578"/>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38" name="Google Shape;738;p32"/>
              <p:cNvSpPr/>
              <p:nvPr/>
            </p:nvSpPr>
            <p:spPr>
              <a:xfrm>
                <a:off x="837150" y="2041495"/>
                <a:ext cx="567562" cy="16464"/>
              </a:xfrm>
              <a:custGeom>
                <a:avLst/>
                <a:gdLst/>
                <a:ahLst/>
                <a:cxnLst/>
                <a:rect l="l" t="t" r="r" b="b"/>
                <a:pathLst>
                  <a:path w="277" h="8" extrusionOk="0">
                    <a:moveTo>
                      <a:pt x="273" y="8"/>
                    </a:moveTo>
                    <a:cubicBezTo>
                      <a:pt x="3" y="8"/>
                      <a:pt x="3" y="8"/>
                      <a:pt x="3" y="8"/>
                    </a:cubicBezTo>
                    <a:cubicBezTo>
                      <a:pt x="2" y="8"/>
                      <a:pt x="0" y="6"/>
                      <a:pt x="0" y="4"/>
                    </a:cubicBezTo>
                    <a:cubicBezTo>
                      <a:pt x="0" y="2"/>
                      <a:pt x="2" y="0"/>
                      <a:pt x="3" y="0"/>
                    </a:cubicBezTo>
                    <a:cubicBezTo>
                      <a:pt x="273" y="0"/>
                      <a:pt x="273" y="0"/>
                      <a:pt x="273" y="0"/>
                    </a:cubicBezTo>
                    <a:cubicBezTo>
                      <a:pt x="275" y="0"/>
                      <a:pt x="277" y="2"/>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39" name="Google Shape;739;p32"/>
              <p:cNvSpPr/>
              <p:nvPr/>
            </p:nvSpPr>
            <p:spPr>
              <a:xfrm>
                <a:off x="837150" y="2103018"/>
                <a:ext cx="567562" cy="16464"/>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40" name="Google Shape;740;p32"/>
              <p:cNvSpPr/>
              <p:nvPr/>
            </p:nvSpPr>
            <p:spPr>
              <a:xfrm>
                <a:off x="837150" y="2164539"/>
                <a:ext cx="567562" cy="16464"/>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41" name="Google Shape;741;p32"/>
              <p:cNvSpPr/>
              <p:nvPr/>
            </p:nvSpPr>
            <p:spPr>
              <a:xfrm>
                <a:off x="677713" y="2640252"/>
                <a:ext cx="982618" cy="360467"/>
              </a:xfrm>
              <a:custGeom>
                <a:avLst/>
                <a:gdLst/>
                <a:ahLst/>
                <a:cxnLst/>
                <a:rect l="l" t="t" r="r" b="b"/>
                <a:pathLst>
                  <a:path w="480" h="176" extrusionOk="0">
                    <a:moveTo>
                      <a:pt x="477" y="9"/>
                    </a:moveTo>
                    <a:cubicBezTo>
                      <a:pt x="430" y="56"/>
                      <a:pt x="430" y="56"/>
                      <a:pt x="430" y="56"/>
                    </a:cubicBezTo>
                    <a:cubicBezTo>
                      <a:pt x="430" y="139"/>
                      <a:pt x="430" y="139"/>
                      <a:pt x="430" y="139"/>
                    </a:cubicBezTo>
                    <a:cubicBezTo>
                      <a:pt x="430" y="159"/>
                      <a:pt x="413" y="176"/>
                      <a:pt x="393" y="176"/>
                    </a:cubicBezTo>
                    <a:cubicBezTo>
                      <a:pt x="37" y="176"/>
                      <a:pt x="37" y="176"/>
                      <a:pt x="37" y="176"/>
                    </a:cubicBezTo>
                    <a:cubicBezTo>
                      <a:pt x="17" y="176"/>
                      <a:pt x="0" y="159"/>
                      <a:pt x="0" y="139"/>
                    </a:cubicBezTo>
                    <a:cubicBezTo>
                      <a:pt x="0" y="37"/>
                      <a:pt x="0" y="37"/>
                      <a:pt x="0" y="37"/>
                    </a:cubicBezTo>
                    <a:cubicBezTo>
                      <a:pt x="0" y="16"/>
                      <a:pt x="17" y="0"/>
                      <a:pt x="37" y="0"/>
                    </a:cubicBezTo>
                    <a:cubicBezTo>
                      <a:pt x="473" y="0"/>
                      <a:pt x="473" y="0"/>
                      <a:pt x="473" y="0"/>
                    </a:cubicBezTo>
                    <a:cubicBezTo>
                      <a:pt x="478" y="0"/>
                      <a:pt x="480" y="5"/>
                      <a:pt x="4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42" name="Google Shape;742;p32"/>
              <p:cNvSpPr/>
              <p:nvPr/>
            </p:nvSpPr>
            <p:spPr>
              <a:xfrm>
                <a:off x="892607" y="2572664"/>
                <a:ext cx="46815" cy="46815"/>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43" name="Google Shape;743;p32"/>
              <p:cNvSpPr/>
              <p:nvPr/>
            </p:nvSpPr>
            <p:spPr>
              <a:xfrm>
                <a:off x="837150" y="2771094"/>
                <a:ext cx="567562" cy="16464"/>
              </a:xfrm>
              <a:custGeom>
                <a:avLst/>
                <a:gdLst/>
                <a:ahLst/>
                <a:cxnLst/>
                <a:rect l="l" t="t" r="r" b="b"/>
                <a:pathLst>
                  <a:path w="277" h="8" extrusionOk="0">
                    <a:moveTo>
                      <a:pt x="273" y="8"/>
                    </a:moveTo>
                    <a:cubicBezTo>
                      <a:pt x="3" y="8"/>
                      <a:pt x="3" y="8"/>
                      <a:pt x="3" y="8"/>
                    </a:cubicBezTo>
                    <a:cubicBezTo>
                      <a:pt x="2" y="8"/>
                      <a:pt x="0" y="6"/>
                      <a:pt x="0" y="4"/>
                    </a:cubicBezTo>
                    <a:cubicBezTo>
                      <a:pt x="0" y="2"/>
                      <a:pt x="2" y="0"/>
                      <a:pt x="3" y="0"/>
                    </a:cubicBezTo>
                    <a:cubicBezTo>
                      <a:pt x="273" y="0"/>
                      <a:pt x="273" y="0"/>
                      <a:pt x="273" y="0"/>
                    </a:cubicBezTo>
                    <a:cubicBezTo>
                      <a:pt x="275" y="0"/>
                      <a:pt x="277" y="2"/>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44" name="Google Shape;744;p32"/>
              <p:cNvSpPr/>
              <p:nvPr/>
            </p:nvSpPr>
            <p:spPr>
              <a:xfrm>
                <a:off x="837150" y="2832616"/>
                <a:ext cx="567562" cy="16464"/>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45" name="Google Shape;745;p32"/>
              <p:cNvSpPr/>
              <p:nvPr/>
            </p:nvSpPr>
            <p:spPr>
              <a:xfrm>
                <a:off x="837150" y="2894138"/>
                <a:ext cx="567562" cy="16464"/>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746" name="Google Shape;746;p32"/>
              <p:cNvGrpSpPr/>
              <p:nvPr/>
            </p:nvGrpSpPr>
            <p:grpSpPr>
              <a:xfrm>
                <a:off x="2325022" y="1663641"/>
                <a:ext cx="811825" cy="199548"/>
                <a:chOff x="572168" y="935960"/>
                <a:chExt cx="669215" cy="164495"/>
              </a:xfrm>
            </p:grpSpPr>
            <p:sp>
              <p:nvSpPr>
                <p:cNvPr id="747" name="Google Shape;747;p32"/>
                <p:cNvSpPr/>
                <p:nvPr/>
              </p:nvSpPr>
              <p:spPr>
                <a:xfrm>
                  <a:off x="572168" y="935960"/>
                  <a:ext cx="669215" cy="19413"/>
                </a:xfrm>
                <a:custGeom>
                  <a:avLst/>
                  <a:gdLst/>
                  <a:ahLst/>
                  <a:cxnLst/>
                  <a:rect l="l" t="t" r="r" b="b"/>
                  <a:pathLst>
                    <a:path w="277" h="8" extrusionOk="0">
                      <a:moveTo>
                        <a:pt x="273" y="8"/>
                      </a:moveTo>
                      <a:cubicBezTo>
                        <a:pt x="3" y="8"/>
                        <a:pt x="3" y="8"/>
                        <a:pt x="3" y="8"/>
                      </a:cubicBezTo>
                      <a:cubicBezTo>
                        <a:pt x="2" y="8"/>
                        <a:pt x="0" y="6"/>
                        <a:pt x="0" y="4"/>
                      </a:cubicBezTo>
                      <a:cubicBezTo>
                        <a:pt x="0" y="2"/>
                        <a:pt x="2" y="0"/>
                        <a:pt x="3" y="0"/>
                      </a:cubicBezTo>
                      <a:cubicBezTo>
                        <a:pt x="273" y="0"/>
                        <a:pt x="273" y="0"/>
                        <a:pt x="273" y="0"/>
                      </a:cubicBezTo>
                      <a:cubicBezTo>
                        <a:pt x="275" y="0"/>
                        <a:pt x="277" y="2"/>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48" name="Google Shape;748;p32"/>
                <p:cNvSpPr/>
                <p:nvPr/>
              </p:nvSpPr>
              <p:spPr>
                <a:xfrm>
                  <a:off x="572168" y="1008502"/>
                  <a:ext cx="669215" cy="19413"/>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49" name="Google Shape;749;p32"/>
                <p:cNvSpPr/>
                <p:nvPr/>
              </p:nvSpPr>
              <p:spPr>
                <a:xfrm>
                  <a:off x="572168" y="1081042"/>
                  <a:ext cx="669215" cy="19413"/>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750" name="Google Shape;750;p32"/>
              <p:cNvGrpSpPr/>
              <p:nvPr/>
            </p:nvGrpSpPr>
            <p:grpSpPr>
              <a:xfrm>
                <a:off x="839508" y="1781556"/>
                <a:ext cx="201752" cy="202179"/>
                <a:chOff x="5471892" y="3290059"/>
                <a:chExt cx="174300" cy="174654"/>
              </a:xfrm>
            </p:grpSpPr>
            <p:sp>
              <p:nvSpPr>
                <p:cNvPr id="751" name="Google Shape;751;p32"/>
                <p:cNvSpPr/>
                <p:nvPr/>
              </p:nvSpPr>
              <p:spPr>
                <a:xfrm>
                  <a:off x="5471892" y="3290059"/>
                  <a:ext cx="174300" cy="174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52" name="Google Shape;752;p32"/>
                <p:cNvSpPr/>
                <p:nvPr/>
              </p:nvSpPr>
              <p:spPr>
                <a:xfrm>
                  <a:off x="5529353" y="3333831"/>
                  <a:ext cx="58800" cy="576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53" name="Google Shape;753;p32"/>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754" name="Google Shape;754;p32"/>
              <p:cNvGrpSpPr/>
              <p:nvPr/>
            </p:nvGrpSpPr>
            <p:grpSpPr>
              <a:xfrm>
                <a:off x="839508" y="2506331"/>
                <a:ext cx="201752" cy="202179"/>
                <a:chOff x="5471892" y="3290059"/>
                <a:chExt cx="174300" cy="174654"/>
              </a:xfrm>
            </p:grpSpPr>
            <p:sp>
              <p:nvSpPr>
                <p:cNvPr id="755" name="Google Shape;755;p32"/>
                <p:cNvSpPr/>
                <p:nvPr/>
              </p:nvSpPr>
              <p:spPr>
                <a:xfrm>
                  <a:off x="5471892" y="3290059"/>
                  <a:ext cx="174300" cy="1743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56" name="Google Shape;756;p32"/>
                <p:cNvSpPr/>
                <p:nvPr/>
              </p:nvSpPr>
              <p:spPr>
                <a:xfrm>
                  <a:off x="5529353" y="3333831"/>
                  <a:ext cx="58800" cy="576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57" name="Google Shape;757;p32"/>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758" name="Google Shape;758;p32"/>
              <p:cNvGrpSpPr/>
              <p:nvPr/>
            </p:nvGrpSpPr>
            <p:grpSpPr>
              <a:xfrm>
                <a:off x="4443821" y="2320681"/>
                <a:ext cx="201752" cy="202179"/>
                <a:chOff x="5471892" y="3290059"/>
                <a:chExt cx="174300" cy="174654"/>
              </a:xfrm>
            </p:grpSpPr>
            <p:sp>
              <p:nvSpPr>
                <p:cNvPr id="759" name="Google Shape;759;p32"/>
                <p:cNvSpPr/>
                <p:nvPr/>
              </p:nvSpPr>
              <p:spPr>
                <a:xfrm>
                  <a:off x="5471892" y="3290059"/>
                  <a:ext cx="174300" cy="1743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60" name="Google Shape;760;p32"/>
                <p:cNvSpPr/>
                <p:nvPr/>
              </p:nvSpPr>
              <p:spPr>
                <a:xfrm>
                  <a:off x="5529353" y="3333831"/>
                  <a:ext cx="58800" cy="576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61" name="Google Shape;761;p32"/>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762" name="Google Shape;762;p32"/>
              <p:cNvGrpSpPr/>
              <p:nvPr/>
            </p:nvGrpSpPr>
            <p:grpSpPr>
              <a:xfrm>
                <a:off x="4443821" y="3045456"/>
                <a:ext cx="201752" cy="202179"/>
                <a:chOff x="5471892" y="3290059"/>
                <a:chExt cx="174300" cy="174654"/>
              </a:xfrm>
            </p:grpSpPr>
            <p:sp>
              <p:nvSpPr>
                <p:cNvPr id="763" name="Google Shape;763;p32"/>
                <p:cNvSpPr/>
                <p:nvPr/>
              </p:nvSpPr>
              <p:spPr>
                <a:xfrm>
                  <a:off x="5471892" y="3290059"/>
                  <a:ext cx="174300" cy="174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64" name="Google Shape;764;p32"/>
                <p:cNvSpPr/>
                <p:nvPr/>
              </p:nvSpPr>
              <p:spPr>
                <a:xfrm>
                  <a:off x="5529353" y="3333831"/>
                  <a:ext cx="58800" cy="576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65" name="Google Shape;765;p32"/>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grpSp>
    </p:spTree>
    <p:extLst>
      <p:ext uri="{BB962C8B-B14F-4D97-AF65-F5344CB8AC3E}">
        <p14:creationId xmlns:p14="http://schemas.microsoft.com/office/powerpoint/2010/main" val="42279097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73"/>
        <p:cNvGrpSpPr/>
        <p:nvPr/>
      </p:nvGrpSpPr>
      <p:grpSpPr>
        <a:xfrm>
          <a:off x="0" y="0"/>
          <a:ext cx="0" cy="0"/>
          <a:chOff x="0" y="0"/>
          <a:chExt cx="0" cy="0"/>
        </a:xfrm>
      </p:grpSpPr>
      <p:grpSp>
        <p:nvGrpSpPr>
          <p:cNvPr id="1184" name="Google Shape;1184;p45"/>
          <p:cNvGrpSpPr/>
          <p:nvPr/>
        </p:nvGrpSpPr>
        <p:grpSpPr>
          <a:xfrm>
            <a:off x="412479" y="2936699"/>
            <a:ext cx="480545" cy="481555"/>
            <a:chOff x="5471892" y="3290059"/>
            <a:chExt cx="174300" cy="174654"/>
          </a:xfrm>
        </p:grpSpPr>
        <p:sp>
          <p:nvSpPr>
            <p:cNvPr id="1185" name="Google Shape;1185;p45"/>
            <p:cNvSpPr/>
            <p:nvPr/>
          </p:nvSpPr>
          <p:spPr>
            <a:xfrm>
              <a:off x="5471892" y="3290059"/>
              <a:ext cx="174300" cy="1743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86" name="Google Shape;1186;p45"/>
            <p:cNvSpPr/>
            <p:nvPr/>
          </p:nvSpPr>
          <p:spPr>
            <a:xfrm>
              <a:off x="5529353" y="3328218"/>
              <a:ext cx="58800" cy="5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87" name="Google Shape;1187;p45"/>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1188" name="Google Shape;1188;p45"/>
          <p:cNvGrpSpPr/>
          <p:nvPr/>
        </p:nvGrpSpPr>
        <p:grpSpPr>
          <a:xfrm>
            <a:off x="8107506" y="735498"/>
            <a:ext cx="542052" cy="656557"/>
            <a:chOff x="8222556" y="952098"/>
            <a:chExt cx="542052" cy="656557"/>
          </a:xfrm>
        </p:grpSpPr>
        <p:grpSp>
          <p:nvGrpSpPr>
            <p:cNvPr id="1189" name="Google Shape;1189;p45"/>
            <p:cNvGrpSpPr/>
            <p:nvPr/>
          </p:nvGrpSpPr>
          <p:grpSpPr>
            <a:xfrm>
              <a:off x="8222556" y="952098"/>
              <a:ext cx="243759" cy="244271"/>
              <a:chOff x="5471892" y="3352961"/>
              <a:chExt cx="174300" cy="174654"/>
            </a:xfrm>
          </p:grpSpPr>
          <p:sp>
            <p:nvSpPr>
              <p:cNvPr id="1190" name="Google Shape;1190;p45"/>
              <p:cNvSpPr/>
              <p:nvPr/>
            </p:nvSpPr>
            <p:spPr>
              <a:xfrm>
                <a:off x="5471892" y="3352961"/>
                <a:ext cx="174300" cy="174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91" name="Google Shape;1191;p45"/>
              <p:cNvSpPr/>
              <p:nvPr/>
            </p:nvSpPr>
            <p:spPr>
              <a:xfrm>
                <a:off x="5529353" y="3396733"/>
                <a:ext cx="58800" cy="576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92" name="Google Shape;1192;p45"/>
              <p:cNvSpPr/>
              <p:nvPr/>
            </p:nvSpPr>
            <p:spPr>
              <a:xfrm>
                <a:off x="5522965" y="3459765"/>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1193" name="Google Shape;1193;p45"/>
            <p:cNvGrpSpPr/>
            <p:nvPr/>
          </p:nvGrpSpPr>
          <p:grpSpPr>
            <a:xfrm>
              <a:off x="8392007" y="1235297"/>
              <a:ext cx="372601" cy="373357"/>
              <a:chOff x="5471892" y="3290059"/>
              <a:chExt cx="174300" cy="174654"/>
            </a:xfrm>
          </p:grpSpPr>
          <p:sp>
            <p:nvSpPr>
              <p:cNvPr id="1194" name="Google Shape;1194;p45"/>
              <p:cNvSpPr/>
              <p:nvPr/>
            </p:nvSpPr>
            <p:spPr>
              <a:xfrm>
                <a:off x="5471892" y="3290059"/>
                <a:ext cx="174300" cy="174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95" name="Google Shape;1195;p45"/>
              <p:cNvSpPr/>
              <p:nvPr/>
            </p:nvSpPr>
            <p:spPr>
              <a:xfrm>
                <a:off x="5529353" y="3333831"/>
                <a:ext cx="58800" cy="576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96" name="Google Shape;1196;p45"/>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sp>
        <p:nvSpPr>
          <p:cNvPr id="1247" name="Google Shape;1247;p47"/>
          <p:cNvSpPr txBox="1">
            <a:spLocks/>
          </p:cNvSpPr>
          <p:nvPr/>
        </p:nvSpPr>
        <p:spPr>
          <a:xfrm>
            <a:off x="2038045" y="2475767"/>
            <a:ext cx="4379400" cy="1056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1pPr>
            <a:lvl2pPr marR="0" lvl="1"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2pPr>
            <a:lvl3pPr marR="0" lvl="2"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3pPr>
            <a:lvl4pPr marR="0" lvl="3"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4pPr>
            <a:lvl5pPr marR="0" lvl="4"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5pPr>
            <a:lvl6pPr marR="0" lvl="5"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6pPr>
            <a:lvl7pPr marR="0" lvl="6"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7pPr>
            <a:lvl8pPr marR="0" lvl="7"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8pPr>
            <a:lvl9pPr marR="0" lvl="8"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9pPr>
          </a:lstStyle>
          <a:p>
            <a:r>
              <a:rPr lang="en-IN" sz="4400" dirty="0"/>
              <a:t>Thanks</a:t>
            </a:r>
          </a:p>
        </p:txBody>
      </p:sp>
      <p:grpSp>
        <p:nvGrpSpPr>
          <p:cNvPr id="1261" name="Google Shape;1261;p47"/>
          <p:cNvGrpSpPr/>
          <p:nvPr/>
        </p:nvGrpSpPr>
        <p:grpSpPr>
          <a:xfrm>
            <a:off x="5035966" y="988118"/>
            <a:ext cx="3392938" cy="3620324"/>
            <a:chOff x="5035966" y="988118"/>
            <a:chExt cx="3392938" cy="3620324"/>
          </a:xfrm>
        </p:grpSpPr>
        <p:grpSp>
          <p:nvGrpSpPr>
            <p:cNvPr id="1262" name="Google Shape;1262;p47"/>
            <p:cNvGrpSpPr/>
            <p:nvPr/>
          </p:nvGrpSpPr>
          <p:grpSpPr>
            <a:xfrm>
              <a:off x="5035966" y="988118"/>
              <a:ext cx="3392938" cy="3620324"/>
              <a:chOff x="2184809" y="519121"/>
              <a:chExt cx="3832529" cy="4089376"/>
            </a:xfrm>
          </p:grpSpPr>
          <p:sp>
            <p:nvSpPr>
              <p:cNvPr id="1263" name="Google Shape;1263;p47"/>
              <p:cNvSpPr/>
              <p:nvPr/>
            </p:nvSpPr>
            <p:spPr>
              <a:xfrm>
                <a:off x="3268206" y="820139"/>
                <a:ext cx="1839556" cy="3788358"/>
              </a:xfrm>
              <a:custGeom>
                <a:avLst/>
                <a:gdLst/>
                <a:ahLst/>
                <a:cxnLst/>
                <a:rect l="l" t="t" r="r" b="b"/>
                <a:pathLst>
                  <a:path w="698" h="1436" extrusionOk="0">
                    <a:moveTo>
                      <a:pt x="592" y="1436"/>
                    </a:moveTo>
                    <a:cubicBezTo>
                      <a:pt x="106" y="1436"/>
                      <a:pt x="106" y="1436"/>
                      <a:pt x="106" y="1436"/>
                    </a:cubicBezTo>
                    <a:cubicBezTo>
                      <a:pt x="48" y="1436"/>
                      <a:pt x="0" y="1388"/>
                      <a:pt x="0" y="1330"/>
                    </a:cubicBezTo>
                    <a:cubicBezTo>
                      <a:pt x="0" y="106"/>
                      <a:pt x="0" y="106"/>
                      <a:pt x="0" y="106"/>
                    </a:cubicBezTo>
                    <a:cubicBezTo>
                      <a:pt x="0" y="47"/>
                      <a:pt x="48" y="0"/>
                      <a:pt x="106" y="0"/>
                    </a:cubicBezTo>
                    <a:cubicBezTo>
                      <a:pt x="592" y="0"/>
                      <a:pt x="592" y="0"/>
                      <a:pt x="592" y="0"/>
                    </a:cubicBezTo>
                    <a:cubicBezTo>
                      <a:pt x="651" y="0"/>
                      <a:pt x="698" y="47"/>
                      <a:pt x="698" y="106"/>
                    </a:cubicBezTo>
                    <a:cubicBezTo>
                      <a:pt x="698" y="1330"/>
                      <a:pt x="698" y="1330"/>
                      <a:pt x="698" y="1330"/>
                    </a:cubicBezTo>
                    <a:cubicBezTo>
                      <a:pt x="698" y="1388"/>
                      <a:pt x="651" y="1436"/>
                      <a:pt x="592" y="1436"/>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64" name="Google Shape;1264;p47"/>
              <p:cNvSpPr/>
              <p:nvPr/>
            </p:nvSpPr>
            <p:spPr>
              <a:xfrm>
                <a:off x="5103304" y="1632886"/>
                <a:ext cx="50170" cy="279835"/>
              </a:xfrm>
              <a:custGeom>
                <a:avLst/>
                <a:gdLst/>
                <a:ahLst/>
                <a:cxnLst/>
                <a:rect l="l" t="t" r="r" b="b"/>
                <a:pathLst>
                  <a:path w="19" h="106" extrusionOk="0">
                    <a:moveTo>
                      <a:pt x="11" y="106"/>
                    </a:moveTo>
                    <a:cubicBezTo>
                      <a:pt x="0" y="106"/>
                      <a:pt x="0" y="106"/>
                      <a:pt x="0" y="106"/>
                    </a:cubicBezTo>
                    <a:cubicBezTo>
                      <a:pt x="0" y="0"/>
                      <a:pt x="0" y="0"/>
                      <a:pt x="0" y="0"/>
                    </a:cubicBezTo>
                    <a:cubicBezTo>
                      <a:pt x="11" y="0"/>
                      <a:pt x="11" y="0"/>
                      <a:pt x="11" y="0"/>
                    </a:cubicBezTo>
                    <a:cubicBezTo>
                      <a:pt x="15" y="0"/>
                      <a:pt x="19" y="3"/>
                      <a:pt x="19" y="8"/>
                    </a:cubicBezTo>
                    <a:cubicBezTo>
                      <a:pt x="19" y="98"/>
                      <a:pt x="19" y="98"/>
                      <a:pt x="19" y="98"/>
                    </a:cubicBezTo>
                    <a:cubicBezTo>
                      <a:pt x="19" y="103"/>
                      <a:pt x="15" y="106"/>
                      <a:pt x="11" y="10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65" name="Google Shape;1265;p47"/>
              <p:cNvSpPr/>
              <p:nvPr/>
            </p:nvSpPr>
            <p:spPr>
              <a:xfrm>
                <a:off x="5103304" y="1984072"/>
                <a:ext cx="50170" cy="278720"/>
              </a:xfrm>
              <a:custGeom>
                <a:avLst/>
                <a:gdLst/>
                <a:ahLst/>
                <a:cxnLst/>
                <a:rect l="l" t="t" r="r" b="b"/>
                <a:pathLst>
                  <a:path w="19" h="106" extrusionOk="0">
                    <a:moveTo>
                      <a:pt x="11" y="106"/>
                    </a:moveTo>
                    <a:cubicBezTo>
                      <a:pt x="0" y="106"/>
                      <a:pt x="0" y="106"/>
                      <a:pt x="0" y="106"/>
                    </a:cubicBezTo>
                    <a:cubicBezTo>
                      <a:pt x="0" y="0"/>
                      <a:pt x="0" y="0"/>
                      <a:pt x="0" y="0"/>
                    </a:cubicBezTo>
                    <a:cubicBezTo>
                      <a:pt x="11" y="0"/>
                      <a:pt x="11" y="0"/>
                      <a:pt x="11" y="0"/>
                    </a:cubicBezTo>
                    <a:cubicBezTo>
                      <a:pt x="15" y="0"/>
                      <a:pt x="19" y="3"/>
                      <a:pt x="19" y="8"/>
                    </a:cubicBezTo>
                    <a:cubicBezTo>
                      <a:pt x="19" y="98"/>
                      <a:pt x="19" y="98"/>
                      <a:pt x="19" y="98"/>
                    </a:cubicBezTo>
                    <a:cubicBezTo>
                      <a:pt x="19" y="103"/>
                      <a:pt x="15" y="106"/>
                      <a:pt x="11" y="10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66" name="Google Shape;1266;p47"/>
              <p:cNvSpPr/>
              <p:nvPr/>
            </p:nvSpPr>
            <p:spPr>
              <a:xfrm>
                <a:off x="4002914" y="1026392"/>
                <a:ext cx="385750" cy="46825"/>
              </a:xfrm>
              <a:custGeom>
                <a:avLst/>
                <a:gdLst/>
                <a:ahLst/>
                <a:cxnLst/>
                <a:rect l="l" t="t" r="r" b="b"/>
                <a:pathLst>
                  <a:path w="146" h="18" extrusionOk="0">
                    <a:moveTo>
                      <a:pt x="138" y="18"/>
                    </a:moveTo>
                    <a:cubicBezTo>
                      <a:pt x="8" y="18"/>
                      <a:pt x="8" y="18"/>
                      <a:pt x="8" y="18"/>
                    </a:cubicBezTo>
                    <a:cubicBezTo>
                      <a:pt x="3" y="18"/>
                      <a:pt x="0" y="15"/>
                      <a:pt x="0" y="11"/>
                    </a:cubicBezTo>
                    <a:cubicBezTo>
                      <a:pt x="0" y="7"/>
                      <a:pt x="0" y="7"/>
                      <a:pt x="0" y="7"/>
                    </a:cubicBezTo>
                    <a:cubicBezTo>
                      <a:pt x="0" y="3"/>
                      <a:pt x="3" y="0"/>
                      <a:pt x="8" y="0"/>
                    </a:cubicBezTo>
                    <a:cubicBezTo>
                      <a:pt x="138" y="0"/>
                      <a:pt x="138" y="0"/>
                      <a:pt x="138" y="0"/>
                    </a:cubicBezTo>
                    <a:cubicBezTo>
                      <a:pt x="143" y="0"/>
                      <a:pt x="146" y="3"/>
                      <a:pt x="146" y="7"/>
                    </a:cubicBezTo>
                    <a:cubicBezTo>
                      <a:pt x="146" y="11"/>
                      <a:pt x="146" y="11"/>
                      <a:pt x="146" y="11"/>
                    </a:cubicBezTo>
                    <a:cubicBezTo>
                      <a:pt x="146" y="15"/>
                      <a:pt x="143" y="18"/>
                      <a:pt x="138" y="1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67" name="Google Shape;1267;p47"/>
              <p:cNvSpPr/>
              <p:nvPr/>
            </p:nvSpPr>
            <p:spPr>
              <a:xfrm>
                <a:off x="3338444" y="1268320"/>
                <a:ext cx="1682400" cy="2907600"/>
              </a:xfrm>
              <a:prstGeom prst="rect">
                <a:avLst/>
              </a:prstGeom>
              <a:solidFill>
                <a:srgbClr val="FFFFFF">
                  <a:alpha val="5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68" name="Google Shape;1268;p47"/>
              <p:cNvSpPr/>
              <p:nvPr/>
            </p:nvSpPr>
            <p:spPr>
              <a:xfrm>
                <a:off x="4014063" y="3036518"/>
                <a:ext cx="65700" cy="681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69" name="Google Shape;1269;p47"/>
              <p:cNvSpPr/>
              <p:nvPr/>
            </p:nvSpPr>
            <p:spPr>
              <a:xfrm>
                <a:off x="4153424" y="3036518"/>
                <a:ext cx="65700" cy="681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70" name="Google Shape;1270;p47"/>
              <p:cNvSpPr/>
              <p:nvPr/>
            </p:nvSpPr>
            <p:spPr>
              <a:xfrm>
                <a:off x="4293899" y="3036518"/>
                <a:ext cx="65700" cy="681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1271" name="Google Shape;1271;p47"/>
              <p:cNvGrpSpPr/>
              <p:nvPr/>
            </p:nvGrpSpPr>
            <p:grpSpPr>
              <a:xfrm>
                <a:off x="3900360" y="3270514"/>
                <a:ext cx="2116978" cy="683447"/>
                <a:chOff x="5920514" y="3046552"/>
                <a:chExt cx="2337911" cy="754773"/>
              </a:xfrm>
            </p:grpSpPr>
            <p:sp>
              <p:nvSpPr>
                <p:cNvPr id="1272" name="Google Shape;1272;p47"/>
                <p:cNvSpPr/>
                <p:nvPr/>
              </p:nvSpPr>
              <p:spPr>
                <a:xfrm>
                  <a:off x="5920514" y="3231622"/>
                  <a:ext cx="2150611" cy="569703"/>
                </a:xfrm>
                <a:custGeom>
                  <a:avLst/>
                  <a:gdLst/>
                  <a:ahLst/>
                  <a:cxnLst/>
                  <a:rect l="l" t="t" r="r" b="b"/>
                  <a:pathLst>
                    <a:path w="816" h="216" extrusionOk="0">
                      <a:moveTo>
                        <a:pt x="747" y="0"/>
                      </a:moveTo>
                      <a:cubicBezTo>
                        <a:pt x="110" y="0"/>
                        <a:pt x="110" y="0"/>
                        <a:pt x="110" y="0"/>
                      </a:cubicBezTo>
                      <a:cubicBezTo>
                        <a:pt x="77" y="0"/>
                        <a:pt x="50" y="27"/>
                        <a:pt x="50" y="60"/>
                      </a:cubicBezTo>
                      <a:cubicBezTo>
                        <a:pt x="50" y="156"/>
                        <a:pt x="50" y="156"/>
                        <a:pt x="50" y="156"/>
                      </a:cubicBezTo>
                      <a:cubicBezTo>
                        <a:pt x="50" y="160"/>
                        <a:pt x="51" y="163"/>
                        <a:pt x="51" y="166"/>
                      </a:cubicBezTo>
                      <a:cubicBezTo>
                        <a:pt x="6" y="203"/>
                        <a:pt x="6" y="203"/>
                        <a:pt x="6" y="203"/>
                      </a:cubicBezTo>
                      <a:cubicBezTo>
                        <a:pt x="0" y="207"/>
                        <a:pt x="3" y="216"/>
                        <a:pt x="10" y="216"/>
                      </a:cubicBezTo>
                      <a:cubicBezTo>
                        <a:pt x="110" y="216"/>
                        <a:pt x="110" y="216"/>
                        <a:pt x="110" y="216"/>
                      </a:cubicBezTo>
                      <a:cubicBezTo>
                        <a:pt x="139" y="216"/>
                        <a:pt x="139" y="216"/>
                        <a:pt x="139" y="216"/>
                      </a:cubicBezTo>
                      <a:cubicBezTo>
                        <a:pt x="747" y="216"/>
                        <a:pt x="747" y="216"/>
                        <a:pt x="747" y="216"/>
                      </a:cubicBezTo>
                      <a:cubicBezTo>
                        <a:pt x="785" y="216"/>
                        <a:pt x="816" y="185"/>
                        <a:pt x="816" y="147"/>
                      </a:cubicBezTo>
                      <a:cubicBezTo>
                        <a:pt x="816" y="70"/>
                        <a:pt x="816" y="70"/>
                        <a:pt x="816" y="70"/>
                      </a:cubicBezTo>
                      <a:cubicBezTo>
                        <a:pt x="816" y="31"/>
                        <a:pt x="785" y="0"/>
                        <a:pt x="74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73" name="Google Shape;1273;p47"/>
                <p:cNvSpPr/>
                <p:nvPr/>
              </p:nvSpPr>
              <p:spPr>
                <a:xfrm>
                  <a:off x="7966325" y="3046552"/>
                  <a:ext cx="34562" cy="150509"/>
                </a:xfrm>
                <a:custGeom>
                  <a:avLst/>
                  <a:gdLst/>
                  <a:ahLst/>
                  <a:cxnLst/>
                  <a:rect l="l" t="t" r="r" b="b"/>
                  <a:pathLst>
                    <a:path w="13" h="57" extrusionOk="0">
                      <a:moveTo>
                        <a:pt x="7" y="57"/>
                      </a:moveTo>
                      <a:cubicBezTo>
                        <a:pt x="3" y="57"/>
                        <a:pt x="0" y="54"/>
                        <a:pt x="0" y="51"/>
                      </a:cubicBezTo>
                      <a:cubicBezTo>
                        <a:pt x="0" y="6"/>
                        <a:pt x="0" y="6"/>
                        <a:pt x="0" y="6"/>
                      </a:cubicBezTo>
                      <a:cubicBezTo>
                        <a:pt x="0" y="3"/>
                        <a:pt x="3" y="0"/>
                        <a:pt x="7" y="0"/>
                      </a:cubicBezTo>
                      <a:cubicBezTo>
                        <a:pt x="10" y="0"/>
                        <a:pt x="13" y="3"/>
                        <a:pt x="13" y="6"/>
                      </a:cubicBezTo>
                      <a:cubicBezTo>
                        <a:pt x="13" y="51"/>
                        <a:pt x="13" y="51"/>
                        <a:pt x="13" y="51"/>
                      </a:cubicBezTo>
                      <a:cubicBezTo>
                        <a:pt x="13" y="54"/>
                        <a:pt x="10" y="57"/>
                        <a:pt x="7" y="5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74" name="Google Shape;1274;p47"/>
                <p:cNvSpPr/>
                <p:nvPr/>
              </p:nvSpPr>
              <p:spPr>
                <a:xfrm>
                  <a:off x="8087847" y="3125709"/>
                  <a:ext cx="108144" cy="111488"/>
                </a:xfrm>
                <a:custGeom>
                  <a:avLst/>
                  <a:gdLst/>
                  <a:ahLst/>
                  <a:cxnLst/>
                  <a:rect l="l" t="t" r="r" b="b"/>
                  <a:pathLst>
                    <a:path w="41" h="42" extrusionOk="0">
                      <a:moveTo>
                        <a:pt x="7" y="42"/>
                      </a:moveTo>
                      <a:cubicBezTo>
                        <a:pt x="5" y="42"/>
                        <a:pt x="3" y="42"/>
                        <a:pt x="2" y="41"/>
                      </a:cubicBezTo>
                      <a:cubicBezTo>
                        <a:pt x="0" y="38"/>
                        <a:pt x="0" y="34"/>
                        <a:pt x="2" y="32"/>
                      </a:cubicBezTo>
                      <a:cubicBezTo>
                        <a:pt x="30" y="3"/>
                        <a:pt x="30" y="3"/>
                        <a:pt x="30" y="3"/>
                      </a:cubicBezTo>
                      <a:cubicBezTo>
                        <a:pt x="32" y="0"/>
                        <a:pt x="36" y="0"/>
                        <a:pt x="39" y="3"/>
                      </a:cubicBezTo>
                      <a:cubicBezTo>
                        <a:pt x="41" y="5"/>
                        <a:pt x="41" y="9"/>
                        <a:pt x="39" y="12"/>
                      </a:cubicBezTo>
                      <a:cubicBezTo>
                        <a:pt x="11" y="40"/>
                        <a:pt x="11" y="40"/>
                        <a:pt x="11" y="40"/>
                      </a:cubicBezTo>
                      <a:cubicBezTo>
                        <a:pt x="10" y="42"/>
                        <a:pt x="8" y="42"/>
                        <a:pt x="7" y="4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75" name="Google Shape;1275;p47"/>
                <p:cNvSpPr/>
                <p:nvPr/>
              </p:nvSpPr>
              <p:spPr>
                <a:xfrm>
                  <a:off x="8124638" y="3331962"/>
                  <a:ext cx="133786" cy="33446"/>
                </a:xfrm>
                <a:custGeom>
                  <a:avLst/>
                  <a:gdLst/>
                  <a:ahLst/>
                  <a:cxnLst/>
                  <a:rect l="l" t="t" r="r" b="b"/>
                  <a:pathLst>
                    <a:path w="51" h="13" extrusionOk="0">
                      <a:moveTo>
                        <a:pt x="44" y="13"/>
                      </a:moveTo>
                      <a:cubicBezTo>
                        <a:pt x="6" y="13"/>
                        <a:pt x="6" y="13"/>
                        <a:pt x="6" y="13"/>
                      </a:cubicBezTo>
                      <a:cubicBezTo>
                        <a:pt x="3" y="13"/>
                        <a:pt x="0" y="10"/>
                        <a:pt x="0" y="7"/>
                      </a:cubicBezTo>
                      <a:cubicBezTo>
                        <a:pt x="0" y="3"/>
                        <a:pt x="3" y="0"/>
                        <a:pt x="6" y="0"/>
                      </a:cubicBezTo>
                      <a:cubicBezTo>
                        <a:pt x="44" y="0"/>
                        <a:pt x="44" y="0"/>
                        <a:pt x="44" y="0"/>
                      </a:cubicBezTo>
                      <a:cubicBezTo>
                        <a:pt x="48" y="0"/>
                        <a:pt x="51" y="3"/>
                        <a:pt x="51" y="7"/>
                      </a:cubicBezTo>
                      <a:cubicBezTo>
                        <a:pt x="51" y="10"/>
                        <a:pt x="48" y="13"/>
                        <a:pt x="44" y="1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76" name="Google Shape;1276;p47"/>
                <p:cNvSpPr/>
                <p:nvPr/>
              </p:nvSpPr>
              <p:spPr>
                <a:xfrm>
                  <a:off x="6273932" y="3355374"/>
                  <a:ext cx="1570871" cy="28987"/>
                </a:xfrm>
                <a:custGeom>
                  <a:avLst/>
                  <a:gdLst/>
                  <a:ahLst/>
                  <a:cxnLst/>
                  <a:rect l="l" t="t" r="r" b="b"/>
                  <a:pathLst>
                    <a:path w="596" h="11" extrusionOk="0">
                      <a:moveTo>
                        <a:pt x="590" y="0"/>
                      </a:moveTo>
                      <a:cubicBezTo>
                        <a:pt x="473" y="0"/>
                        <a:pt x="473" y="0"/>
                        <a:pt x="473" y="0"/>
                      </a:cubicBezTo>
                      <a:cubicBezTo>
                        <a:pt x="458" y="0"/>
                        <a:pt x="458" y="0"/>
                        <a:pt x="458" y="0"/>
                      </a:cubicBezTo>
                      <a:cubicBezTo>
                        <a:pt x="6" y="0"/>
                        <a:pt x="6" y="0"/>
                        <a:pt x="6" y="0"/>
                      </a:cubicBezTo>
                      <a:cubicBezTo>
                        <a:pt x="3" y="0"/>
                        <a:pt x="0" y="2"/>
                        <a:pt x="0" y="5"/>
                      </a:cubicBezTo>
                      <a:cubicBezTo>
                        <a:pt x="0" y="9"/>
                        <a:pt x="3" y="11"/>
                        <a:pt x="6" y="11"/>
                      </a:cubicBezTo>
                      <a:cubicBezTo>
                        <a:pt x="458" y="11"/>
                        <a:pt x="458" y="11"/>
                        <a:pt x="458" y="11"/>
                      </a:cubicBezTo>
                      <a:cubicBezTo>
                        <a:pt x="473" y="11"/>
                        <a:pt x="473" y="11"/>
                        <a:pt x="473" y="11"/>
                      </a:cubicBezTo>
                      <a:cubicBezTo>
                        <a:pt x="590" y="11"/>
                        <a:pt x="590" y="11"/>
                        <a:pt x="590" y="11"/>
                      </a:cubicBezTo>
                      <a:cubicBezTo>
                        <a:pt x="594" y="11"/>
                        <a:pt x="596" y="9"/>
                        <a:pt x="596" y="5"/>
                      </a:cubicBezTo>
                      <a:cubicBezTo>
                        <a:pt x="596" y="2"/>
                        <a:pt x="594" y="0"/>
                        <a:pt x="590"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77" name="Google Shape;1277;p47"/>
                <p:cNvSpPr/>
                <p:nvPr/>
              </p:nvSpPr>
              <p:spPr>
                <a:xfrm>
                  <a:off x="6273932" y="3490274"/>
                  <a:ext cx="1570871" cy="28987"/>
                </a:xfrm>
                <a:custGeom>
                  <a:avLst/>
                  <a:gdLst/>
                  <a:ahLst/>
                  <a:cxnLst/>
                  <a:rect l="l" t="t" r="r" b="b"/>
                  <a:pathLst>
                    <a:path w="596" h="11" extrusionOk="0">
                      <a:moveTo>
                        <a:pt x="590" y="0"/>
                      </a:moveTo>
                      <a:cubicBezTo>
                        <a:pt x="462" y="0"/>
                        <a:pt x="462" y="0"/>
                        <a:pt x="462" y="0"/>
                      </a:cubicBezTo>
                      <a:cubicBezTo>
                        <a:pt x="458" y="0"/>
                        <a:pt x="458" y="0"/>
                        <a:pt x="458" y="0"/>
                      </a:cubicBezTo>
                      <a:cubicBezTo>
                        <a:pt x="6" y="0"/>
                        <a:pt x="6" y="0"/>
                        <a:pt x="6" y="0"/>
                      </a:cubicBezTo>
                      <a:cubicBezTo>
                        <a:pt x="3" y="0"/>
                        <a:pt x="0" y="2"/>
                        <a:pt x="0" y="5"/>
                      </a:cubicBezTo>
                      <a:cubicBezTo>
                        <a:pt x="0" y="8"/>
                        <a:pt x="3" y="11"/>
                        <a:pt x="6" y="11"/>
                      </a:cubicBezTo>
                      <a:cubicBezTo>
                        <a:pt x="458" y="11"/>
                        <a:pt x="458" y="11"/>
                        <a:pt x="458" y="11"/>
                      </a:cubicBezTo>
                      <a:cubicBezTo>
                        <a:pt x="462" y="11"/>
                        <a:pt x="462" y="11"/>
                        <a:pt x="462" y="11"/>
                      </a:cubicBezTo>
                      <a:cubicBezTo>
                        <a:pt x="590" y="11"/>
                        <a:pt x="590" y="11"/>
                        <a:pt x="590" y="11"/>
                      </a:cubicBezTo>
                      <a:cubicBezTo>
                        <a:pt x="594" y="11"/>
                        <a:pt x="596" y="8"/>
                        <a:pt x="596" y="5"/>
                      </a:cubicBezTo>
                      <a:cubicBezTo>
                        <a:pt x="596" y="2"/>
                        <a:pt x="594" y="0"/>
                        <a:pt x="590"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78" name="Google Shape;1278;p47"/>
                <p:cNvSpPr/>
                <p:nvPr/>
              </p:nvSpPr>
              <p:spPr>
                <a:xfrm>
                  <a:off x="6273932" y="3621830"/>
                  <a:ext cx="1093701" cy="31217"/>
                </a:xfrm>
                <a:custGeom>
                  <a:avLst/>
                  <a:gdLst/>
                  <a:ahLst/>
                  <a:cxnLst/>
                  <a:rect l="l" t="t" r="r" b="b"/>
                  <a:pathLst>
                    <a:path w="415" h="12" extrusionOk="0">
                      <a:moveTo>
                        <a:pt x="410" y="0"/>
                      </a:moveTo>
                      <a:cubicBezTo>
                        <a:pt x="396" y="0"/>
                        <a:pt x="396" y="0"/>
                        <a:pt x="396" y="0"/>
                      </a:cubicBezTo>
                      <a:cubicBezTo>
                        <a:pt x="277" y="0"/>
                        <a:pt x="277" y="0"/>
                        <a:pt x="277" y="0"/>
                      </a:cubicBezTo>
                      <a:cubicBezTo>
                        <a:pt x="6" y="0"/>
                        <a:pt x="6" y="0"/>
                        <a:pt x="6" y="0"/>
                      </a:cubicBezTo>
                      <a:cubicBezTo>
                        <a:pt x="3" y="0"/>
                        <a:pt x="0" y="3"/>
                        <a:pt x="0" y="6"/>
                      </a:cubicBezTo>
                      <a:cubicBezTo>
                        <a:pt x="0" y="9"/>
                        <a:pt x="3" y="12"/>
                        <a:pt x="6" y="12"/>
                      </a:cubicBezTo>
                      <a:cubicBezTo>
                        <a:pt x="277" y="12"/>
                        <a:pt x="277" y="12"/>
                        <a:pt x="277" y="12"/>
                      </a:cubicBezTo>
                      <a:cubicBezTo>
                        <a:pt x="396" y="12"/>
                        <a:pt x="396" y="12"/>
                        <a:pt x="396" y="12"/>
                      </a:cubicBezTo>
                      <a:cubicBezTo>
                        <a:pt x="410" y="12"/>
                        <a:pt x="410" y="12"/>
                        <a:pt x="410" y="12"/>
                      </a:cubicBezTo>
                      <a:cubicBezTo>
                        <a:pt x="413" y="12"/>
                        <a:pt x="415" y="9"/>
                        <a:pt x="415" y="6"/>
                      </a:cubicBezTo>
                      <a:cubicBezTo>
                        <a:pt x="415" y="3"/>
                        <a:pt x="413" y="0"/>
                        <a:pt x="410"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79" name="Google Shape;1279;p47"/>
                <p:cNvSpPr/>
                <p:nvPr/>
              </p:nvSpPr>
              <p:spPr>
                <a:xfrm>
                  <a:off x="7470201" y="3621830"/>
                  <a:ext cx="374601" cy="31217"/>
                </a:xfrm>
                <a:custGeom>
                  <a:avLst/>
                  <a:gdLst/>
                  <a:ahLst/>
                  <a:cxnLst/>
                  <a:rect l="l" t="t" r="r" b="b"/>
                  <a:pathLst>
                    <a:path w="142" h="12" extrusionOk="0">
                      <a:moveTo>
                        <a:pt x="137" y="0"/>
                      </a:moveTo>
                      <a:cubicBezTo>
                        <a:pt x="123" y="0"/>
                        <a:pt x="123" y="0"/>
                        <a:pt x="123" y="0"/>
                      </a:cubicBezTo>
                      <a:cubicBezTo>
                        <a:pt x="5" y="0"/>
                        <a:pt x="5" y="0"/>
                        <a:pt x="5" y="0"/>
                      </a:cubicBezTo>
                      <a:cubicBezTo>
                        <a:pt x="2" y="0"/>
                        <a:pt x="0" y="3"/>
                        <a:pt x="0" y="6"/>
                      </a:cubicBezTo>
                      <a:cubicBezTo>
                        <a:pt x="0" y="6"/>
                        <a:pt x="0" y="6"/>
                        <a:pt x="0" y="6"/>
                      </a:cubicBezTo>
                      <a:cubicBezTo>
                        <a:pt x="0" y="9"/>
                        <a:pt x="2" y="12"/>
                        <a:pt x="5" y="12"/>
                      </a:cubicBezTo>
                      <a:cubicBezTo>
                        <a:pt x="123" y="12"/>
                        <a:pt x="123" y="12"/>
                        <a:pt x="123" y="12"/>
                      </a:cubicBezTo>
                      <a:cubicBezTo>
                        <a:pt x="137" y="12"/>
                        <a:pt x="137" y="12"/>
                        <a:pt x="137" y="12"/>
                      </a:cubicBezTo>
                      <a:cubicBezTo>
                        <a:pt x="140" y="12"/>
                        <a:pt x="142" y="9"/>
                        <a:pt x="142" y="6"/>
                      </a:cubicBezTo>
                      <a:cubicBezTo>
                        <a:pt x="142" y="3"/>
                        <a:pt x="140" y="0"/>
                        <a:pt x="137"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1280" name="Google Shape;1280;p47"/>
              <p:cNvSpPr/>
              <p:nvPr/>
            </p:nvSpPr>
            <p:spPr>
              <a:xfrm>
                <a:off x="3708585" y="1912720"/>
                <a:ext cx="956400" cy="9579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81" name="Google Shape;1281;p47"/>
              <p:cNvSpPr/>
              <p:nvPr/>
            </p:nvSpPr>
            <p:spPr>
              <a:xfrm>
                <a:off x="4098794" y="2273941"/>
                <a:ext cx="176100" cy="89100"/>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82" name="Google Shape;1282;p47"/>
              <p:cNvSpPr/>
              <p:nvPr/>
            </p:nvSpPr>
            <p:spPr>
              <a:xfrm>
                <a:off x="4177951" y="1532547"/>
                <a:ext cx="20100" cy="1716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83" name="Google Shape;1283;p47"/>
              <p:cNvSpPr/>
              <p:nvPr/>
            </p:nvSpPr>
            <p:spPr>
              <a:xfrm>
                <a:off x="4143389" y="1482377"/>
                <a:ext cx="87000" cy="891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84" name="Google Shape;1284;p47"/>
              <p:cNvSpPr/>
              <p:nvPr/>
            </p:nvSpPr>
            <p:spPr>
              <a:xfrm>
                <a:off x="4114403" y="1685285"/>
                <a:ext cx="144935" cy="79157"/>
              </a:xfrm>
              <a:custGeom>
                <a:avLst/>
                <a:gdLst/>
                <a:ahLst/>
                <a:cxnLst/>
                <a:rect l="l" t="t" r="r" b="b"/>
                <a:pathLst>
                  <a:path w="55" h="30" extrusionOk="0">
                    <a:moveTo>
                      <a:pt x="55" y="30"/>
                    </a:moveTo>
                    <a:cubicBezTo>
                      <a:pt x="0" y="30"/>
                      <a:pt x="0" y="30"/>
                      <a:pt x="0" y="30"/>
                    </a:cubicBezTo>
                    <a:cubicBezTo>
                      <a:pt x="0" y="10"/>
                      <a:pt x="0" y="10"/>
                      <a:pt x="0" y="10"/>
                    </a:cubicBezTo>
                    <a:cubicBezTo>
                      <a:pt x="0" y="5"/>
                      <a:pt x="5" y="0"/>
                      <a:pt x="10" y="0"/>
                    </a:cubicBezTo>
                    <a:cubicBezTo>
                      <a:pt x="45" y="0"/>
                      <a:pt x="45" y="0"/>
                      <a:pt x="45" y="0"/>
                    </a:cubicBezTo>
                    <a:cubicBezTo>
                      <a:pt x="51" y="0"/>
                      <a:pt x="55" y="5"/>
                      <a:pt x="55" y="10"/>
                    </a:cubicBezTo>
                    <a:lnTo>
                      <a:pt x="55" y="3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85" name="Google Shape;1285;p47"/>
              <p:cNvSpPr/>
              <p:nvPr/>
            </p:nvSpPr>
            <p:spPr>
              <a:xfrm>
                <a:off x="3800005" y="1909376"/>
                <a:ext cx="74697" cy="216286"/>
              </a:xfrm>
              <a:custGeom>
                <a:avLst/>
                <a:gdLst/>
                <a:ahLst/>
                <a:cxnLst/>
                <a:rect l="l" t="t" r="r" b="b"/>
                <a:pathLst>
                  <a:path w="28" h="82" extrusionOk="0">
                    <a:moveTo>
                      <a:pt x="28" y="82"/>
                    </a:moveTo>
                    <a:cubicBezTo>
                      <a:pt x="11" y="82"/>
                      <a:pt x="11" y="82"/>
                      <a:pt x="11" y="82"/>
                    </a:cubicBezTo>
                    <a:cubicBezTo>
                      <a:pt x="5" y="82"/>
                      <a:pt x="0" y="77"/>
                      <a:pt x="0" y="71"/>
                    </a:cubicBezTo>
                    <a:cubicBezTo>
                      <a:pt x="0" y="11"/>
                      <a:pt x="0" y="11"/>
                      <a:pt x="0" y="11"/>
                    </a:cubicBezTo>
                    <a:cubicBezTo>
                      <a:pt x="0" y="5"/>
                      <a:pt x="5" y="0"/>
                      <a:pt x="11" y="0"/>
                    </a:cubicBezTo>
                    <a:cubicBezTo>
                      <a:pt x="28" y="0"/>
                      <a:pt x="28" y="0"/>
                      <a:pt x="28" y="0"/>
                    </a:cubicBezTo>
                    <a:lnTo>
                      <a:pt x="28" y="82"/>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86" name="Google Shape;1286;p47"/>
              <p:cNvSpPr/>
              <p:nvPr/>
            </p:nvSpPr>
            <p:spPr>
              <a:xfrm>
                <a:off x="4499038" y="1909376"/>
                <a:ext cx="73582" cy="216286"/>
              </a:xfrm>
              <a:custGeom>
                <a:avLst/>
                <a:gdLst/>
                <a:ahLst/>
                <a:cxnLst/>
                <a:rect l="l" t="t" r="r" b="b"/>
                <a:pathLst>
                  <a:path w="28" h="82" extrusionOk="0">
                    <a:moveTo>
                      <a:pt x="17" y="82"/>
                    </a:moveTo>
                    <a:cubicBezTo>
                      <a:pt x="0" y="82"/>
                      <a:pt x="0" y="82"/>
                      <a:pt x="0" y="82"/>
                    </a:cubicBezTo>
                    <a:cubicBezTo>
                      <a:pt x="0" y="0"/>
                      <a:pt x="0" y="0"/>
                      <a:pt x="0" y="0"/>
                    </a:cubicBezTo>
                    <a:cubicBezTo>
                      <a:pt x="17" y="0"/>
                      <a:pt x="17" y="0"/>
                      <a:pt x="17" y="0"/>
                    </a:cubicBezTo>
                    <a:cubicBezTo>
                      <a:pt x="23" y="0"/>
                      <a:pt x="28" y="5"/>
                      <a:pt x="28" y="11"/>
                    </a:cubicBezTo>
                    <a:cubicBezTo>
                      <a:pt x="28" y="71"/>
                      <a:pt x="28" y="71"/>
                      <a:pt x="28" y="71"/>
                    </a:cubicBezTo>
                    <a:cubicBezTo>
                      <a:pt x="28" y="77"/>
                      <a:pt x="23" y="82"/>
                      <a:pt x="17" y="82"/>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87" name="Google Shape;1287;p47"/>
              <p:cNvSpPr/>
              <p:nvPr/>
            </p:nvSpPr>
            <p:spPr>
              <a:xfrm>
                <a:off x="3874703" y="1762212"/>
                <a:ext cx="626565" cy="519533"/>
              </a:xfrm>
              <a:custGeom>
                <a:avLst/>
                <a:gdLst/>
                <a:ahLst/>
                <a:cxnLst/>
                <a:rect l="l" t="t" r="r" b="b"/>
                <a:pathLst>
                  <a:path w="238" h="197" extrusionOk="0">
                    <a:moveTo>
                      <a:pt x="209" y="197"/>
                    </a:moveTo>
                    <a:cubicBezTo>
                      <a:pt x="29" y="197"/>
                      <a:pt x="29" y="197"/>
                      <a:pt x="29" y="197"/>
                    </a:cubicBezTo>
                    <a:cubicBezTo>
                      <a:pt x="13" y="197"/>
                      <a:pt x="0" y="184"/>
                      <a:pt x="0" y="168"/>
                    </a:cubicBezTo>
                    <a:cubicBezTo>
                      <a:pt x="0" y="29"/>
                      <a:pt x="0" y="29"/>
                      <a:pt x="0" y="29"/>
                    </a:cubicBezTo>
                    <a:cubicBezTo>
                      <a:pt x="0" y="13"/>
                      <a:pt x="13" y="0"/>
                      <a:pt x="29" y="0"/>
                    </a:cubicBezTo>
                    <a:cubicBezTo>
                      <a:pt x="209" y="0"/>
                      <a:pt x="209" y="0"/>
                      <a:pt x="209" y="0"/>
                    </a:cubicBezTo>
                    <a:cubicBezTo>
                      <a:pt x="225" y="0"/>
                      <a:pt x="238" y="13"/>
                      <a:pt x="238" y="29"/>
                    </a:cubicBezTo>
                    <a:cubicBezTo>
                      <a:pt x="238" y="168"/>
                      <a:pt x="238" y="168"/>
                      <a:pt x="238" y="168"/>
                    </a:cubicBezTo>
                    <a:cubicBezTo>
                      <a:pt x="238" y="184"/>
                      <a:pt x="225" y="197"/>
                      <a:pt x="209" y="19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88" name="Google Shape;1288;p47"/>
              <p:cNvSpPr/>
              <p:nvPr/>
            </p:nvSpPr>
            <p:spPr>
              <a:xfrm>
                <a:off x="4050855" y="1875930"/>
                <a:ext cx="55744" cy="115947"/>
              </a:xfrm>
              <a:custGeom>
                <a:avLst/>
                <a:gdLst/>
                <a:ahLst/>
                <a:cxnLst/>
                <a:rect l="l" t="t" r="r" b="b"/>
                <a:pathLst>
                  <a:path w="21" h="44" extrusionOk="0">
                    <a:moveTo>
                      <a:pt x="13" y="44"/>
                    </a:moveTo>
                    <a:cubicBezTo>
                      <a:pt x="8" y="44"/>
                      <a:pt x="8" y="44"/>
                      <a:pt x="8" y="44"/>
                    </a:cubicBezTo>
                    <a:cubicBezTo>
                      <a:pt x="4" y="44"/>
                      <a:pt x="0" y="40"/>
                      <a:pt x="0" y="36"/>
                    </a:cubicBezTo>
                    <a:cubicBezTo>
                      <a:pt x="0" y="9"/>
                      <a:pt x="0" y="9"/>
                      <a:pt x="0" y="9"/>
                    </a:cubicBezTo>
                    <a:cubicBezTo>
                      <a:pt x="0" y="4"/>
                      <a:pt x="4" y="0"/>
                      <a:pt x="8" y="0"/>
                    </a:cubicBezTo>
                    <a:cubicBezTo>
                      <a:pt x="13" y="0"/>
                      <a:pt x="13" y="0"/>
                      <a:pt x="13" y="0"/>
                    </a:cubicBezTo>
                    <a:cubicBezTo>
                      <a:pt x="17" y="0"/>
                      <a:pt x="21" y="4"/>
                      <a:pt x="21" y="9"/>
                    </a:cubicBezTo>
                    <a:cubicBezTo>
                      <a:pt x="21" y="36"/>
                      <a:pt x="21" y="36"/>
                      <a:pt x="21" y="36"/>
                    </a:cubicBezTo>
                    <a:cubicBezTo>
                      <a:pt x="21" y="40"/>
                      <a:pt x="17" y="44"/>
                      <a:pt x="13" y="4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89" name="Google Shape;1289;p47"/>
              <p:cNvSpPr/>
              <p:nvPr/>
            </p:nvSpPr>
            <p:spPr>
              <a:xfrm>
                <a:off x="4267142" y="1875930"/>
                <a:ext cx="55744" cy="115947"/>
              </a:xfrm>
              <a:custGeom>
                <a:avLst/>
                <a:gdLst/>
                <a:ahLst/>
                <a:cxnLst/>
                <a:rect l="l" t="t" r="r" b="b"/>
                <a:pathLst>
                  <a:path w="21" h="44" extrusionOk="0">
                    <a:moveTo>
                      <a:pt x="13" y="44"/>
                    </a:moveTo>
                    <a:cubicBezTo>
                      <a:pt x="9" y="44"/>
                      <a:pt x="9" y="44"/>
                      <a:pt x="9" y="44"/>
                    </a:cubicBezTo>
                    <a:cubicBezTo>
                      <a:pt x="4" y="44"/>
                      <a:pt x="0" y="40"/>
                      <a:pt x="0" y="36"/>
                    </a:cubicBezTo>
                    <a:cubicBezTo>
                      <a:pt x="0" y="9"/>
                      <a:pt x="0" y="9"/>
                      <a:pt x="0" y="9"/>
                    </a:cubicBezTo>
                    <a:cubicBezTo>
                      <a:pt x="0" y="4"/>
                      <a:pt x="4" y="0"/>
                      <a:pt x="9" y="0"/>
                    </a:cubicBezTo>
                    <a:cubicBezTo>
                      <a:pt x="13" y="0"/>
                      <a:pt x="13" y="0"/>
                      <a:pt x="13" y="0"/>
                    </a:cubicBezTo>
                    <a:cubicBezTo>
                      <a:pt x="18" y="0"/>
                      <a:pt x="21" y="4"/>
                      <a:pt x="21" y="9"/>
                    </a:cubicBezTo>
                    <a:cubicBezTo>
                      <a:pt x="21" y="36"/>
                      <a:pt x="21" y="36"/>
                      <a:pt x="21" y="36"/>
                    </a:cubicBezTo>
                    <a:cubicBezTo>
                      <a:pt x="21" y="40"/>
                      <a:pt x="18" y="44"/>
                      <a:pt x="13" y="4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90" name="Google Shape;1290;p47"/>
              <p:cNvSpPr/>
              <p:nvPr/>
            </p:nvSpPr>
            <p:spPr>
              <a:xfrm>
                <a:off x="3971697" y="2078838"/>
                <a:ext cx="430345" cy="133785"/>
              </a:xfrm>
              <a:custGeom>
                <a:avLst/>
                <a:gdLst/>
                <a:ahLst/>
                <a:cxnLst/>
                <a:rect l="l" t="t" r="r" b="b"/>
                <a:pathLst>
                  <a:path w="163" h="51" extrusionOk="0">
                    <a:moveTo>
                      <a:pt x="163" y="0"/>
                    </a:moveTo>
                    <a:cubicBezTo>
                      <a:pt x="148" y="30"/>
                      <a:pt x="117" y="51"/>
                      <a:pt x="82" y="51"/>
                    </a:cubicBezTo>
                    <a:cubicBezTo>
                      <a:pt x="46" y="51"/>
                      <a:pt x="15" y="30"/>
                      <a:pt x="0" y="1"/>
                    </a:cubicBezTo>
                    <a:lnTo>
                      <a:pt x="163"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91" name="Google Shape;1291;p47"/>
              <p:cNvSpPr/>
              <p:nvPr/>
            </p:nvSpPr>
            <p:spPr>
              <a:xfrm>
                <a:off x="3452162" y="1845827"/>
                <a:ext cx="448183" cy="683421"/>
              </a:xfrm>
              <a:custGeom>
                <a:avLst/>
                <a:gdLst/>
                <a:ahLst/>
                <a:cxnLst/>
                <a:rect l="l" t="t" r="r" b="b"/>
                <a:pathLst>
                  <a:path w="170" h="259" extrusionOk="0">
                    <a:moveTo>
                      <a:pt x="163" y="259"/>
                    </a:moveTo>
                    <a:cubicBezTo>
                      <a:pt x="108" y="259"/>
                      <a:pt x="56" y="224"/>
                      <a:pt x="29" y="170"/>
                    </a:cubicBezTo>
                    <a:cubicBezTo>
                      <a:pt x="0" y="112"/>
                      <a:pt x="8" y="49"/>
                      <a:pt x="48" y="0"/>
                    </a:cubicBezTo>
                    <a:cubicBezTo>
                      <a:pt x="67" y="16"/>
                      <a:pt x="67" y="16"/>
                      <a:pt x="67" y="16"/>
                    </a:cubicBezTo>
                    <a:cubicBezTo>
                      <a:pt x="33" y="57"/>
                      <a:pt x="27" y="110"/>
                      <a:pt x="51" y="159"/>
                    </a:cubicBezTo>
                    <a:cubicBezTo>
                      <a:pt x="75" y="207"/>
                      <a:pt x="121" y="236"/>
                      <a:pt x="169" y="234"/>
                    </a:cubicBezTo>
                    <a:cubicBezTo>
                      <a:pt x="170" y="258"/>
                      <a:pt x="170" y="258"/>
                      <a:pt x="170" y="258"/>
                    </a:cubicBezTo>
                    <a:cubicBezTo>
                      <a:pt x="168" y="258"/>
                      <a:pt x="165" y="259"/>
                      <a:pt x="163" y="25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92" name="Google Shape;1292;p47"/>
              <p:cNvSpPr/>
              <p:nvPr/>
            </p:nvSpPr>
            <p:spPr>
              <a:xfrm>
                <a:off x="3563650" y="1679711"/>
                <a:ext cx="220747" cy="214057"/>
              </a:xfrm>
              <a:custGeom>
                <a:avLst/>
                <a:gdLst/>
                <a:ahLst/>
                <a:cxnLst/>
                <a:rect l="l" t="t" r="r" b="b"/>
                <a:pathLst>
                  <a:path w="84" h="81" extrusionOk="0">
                    <a:moveTo>
                      <a:pt x="23" y="69"/>
                    </a:moveTo>
                    <a:cubicBezTo>
                      <a:pt x="4" y="57"/>
                      <a:pt x="0" y="33"/>
                      <a:pt x="12" y="14"/>
                    </a:cubicBezTo>
                    <a:cubicBezTo>
                      <a:pt x="16" y="8"/>
                      <a:pt x="23" y="2"/>
                      <a:pt x="30" y="0"/>
                    </a:cubicBezTo>
                    <a:cubicBezTo>
                      <a:pt x="39" y="21"/>
                      <a:pt x="39" y="21"/>
                      <a:pt x="39" y="21"/>
                    </a:cubicBezTo>
                    <a:cubicBezTo>
                      <a:pt x="35" y="22"/>
                      <a:pt x="33" y="24"/>
                      <a:pt x="31" y="27"/>
                    </a:cubicBezTo>
                    <a:cubicBezTo>
                      <a:pt x="26" y="35"/>
                      <a:pt x="28" y="45"/>
                      <a:pt x="35" y="50"/>
                    </a:cubicBezTo>
                    <a:cubicBezTo>
                      <a:pt x="43" y="55"/>
                      <a:pt x="53" y="53"/>
                      <a:pt x="58" y="45"/>
                    </a:cubicBezTo>
                    <a:cubicBezTo>
                      <a:pt x="60" y="42"/>
                      <a:pt x="61" y="39"/>
                      <a:pt x="61" y="35"/>
                    </a:cubicBezTo>
                    <a:cubicBezTo>
                      <a:pt x="84" y="34"/>
                      <a:pt x="84" y="34"/>
                      <a:pt x="84" y="34"/>
                    </a:cubicBezTo>
                    <a:cubicBezTo>
                      <a:pt x="84" y="43"/>
                      <a:pt x="82" y="51"/>
                      <a:pt x="77" y="58"/>
                    </a:cubicBezTo>
                    <a:cubicBezTo>
                      <a:pt x="65" y="76"/>
                      <a:pt x="41" y="81"/>
                      <a:pt x="23" y="6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93" name="Google Shape;1293;p47"/>
              <p:cNvSpPr/>
              <p:nvPr/>
            </p:nvSpPr>
            <p:spPr>
              <a:xfrm>
                <a:off x="3565880" y="1827989"/>
                <a:ext cx="79157" cy="76927"/>
              </a:xfrm>
              <a:custGeom>
                <a:avLst/>
                <a:gdLst/>
                <a:ahLst/>
                <a:cxnLst/>
                <a:rect l="l" t="t" r="r" b="b"/>
                <a:pathLst>
                  <a:path w="30" h="29" extrusionOk="0">
                    <a:moveTo>
                      <a:pt x="19" y="28"/>
                    </a:moveTo>
                    <a:cubicBezTo>
                      <a:pt x="2" y="13"/>
                      <a:pt x="2" y="13"/>
                      <a:pt x="2" y="13"/>
                    </a:cubicBezTo>
                    <a:cubicBezTo>
                      <a:pt x="0" y="12"/>
                      <a:pt x="0" y="9"/>
                      <a:pt x="1" y="7"/>
                    </a:cubicBezTo>
                    <a:cubicBezTo>
                      <a:pt x="5" y="2"/>
                      <a:pt x="5" y="2"/>
                      <a:pt x="5" y="2"/>
                    </a:cubicBezTo>
                    <a:cubicBezTo>
                      <a:pt x="7" y="1"/>
                      <a:pt x="9" y="0"/>
                      <a:pt x="11" y="2"/>
                    </a:cubicBezTo>
                    <a:cubicBezTo>
                      <a:pt x="28" y="16"/>
                      <a:pt x="28" y="16"/>
                      <a:pt x="28" y="16"/>
                    </a:cubicBezTo>
                    <a:cubicBezTo>
                      <a:pt x="30" y="18"/>
                      <a:pt x="30" y="20"/>
                      <a:pt x="29" y="22"/>
                    </a:cubicBezTo>
                    <a:cubicBezTo>
                      <a:pt x="25" y="27"/>
                      <a:pt x="25" y="27"/>
                      <a:pt x="25" y="27"/>
                    </a:cubicBezTo>
                    <a:cubicBezTo>
                      <a:pt x="23" y="29"/>
                      <a:pt x="21" y="29"/>
                      <a:pt x="19" y="28"/>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94" name="Google Shape;1294;p47"/>
              <p:cNvSpPr/>
              <p:nvPr/>
            </p:nvSpPr>
            <p:spPr>
              <a:xfrm>
                <a:off x="3894771" y="2428910"/>
                <a:ext cx="76927" cy="129326"/>
              </a:xfrm>
              <a:custGeom>
                <a:avLst/>
                <a:gdLst/>
                <a:ahLst/>
                <a:cxnLst/>
                <a:rect l="l" t="t" r="r" b="b"/>
                <a:pathLst>
                  <a:path w="29" h="49" extrusionOk="0">
                    <a:moveTo>
                      <a:pt x="29" y="49"/>
                    </a:moveTo>
                    <a:cubicBezTo>
                      <a:pt x="7" y="49"/>
                      <a:pt x="7" y="49"/>
                      <a:pt x="7" y="49"/>
                    </a:cubicBezTo>
                    <a:cubicBezTo>
                      <a:pt x="3" y="49"/>
                      <a:pt x="0" y="46"/>
                      <a:pt x="0" y="41"/>
                    </a:cubicBezTo>
                    <a:cubicBezTo>
                      <a:pt x="0" y="8"/>
                      <a:pt x="0" y="8"/>
                      <a:pt x="0" y="8"/>
                    </a:cubicBezTo>
                    <a:cubicBezTo>
                      <a:pt x="0" y="4"/>
                      <a:pt x="3" y="0"/>
                      <a:pt x="7" y="0"/>
                    </a:cubicBezTo>
                    <a:cubicBezTo>
                      <a:pt x="29" y="0"/>
                      <a:pt x="29" y="0"/>
                      <a:pt x="29" y="0"/>
                    </a:cubicBezTo>
                    <a:lnTo>
                      <a:pt x="29" y="49"/>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95" name="Google Shape;1295;p47"/>
              <p:cNvSpPr/>
              <p:nvPr/>
            </p:nvSpPr>
            <p:spPr>
              <a:xfrm>
                <a:off x="4456672" y="2453437"/>
                <a:ext cx="195105" cy="121522"/>
              </a:xfrm>
              <a:custGeom>
                <a:avLst/>
                <a:gdLst/>
                <a:ahLst/>
                <a:cxnLst/>
                <a:rect l="l" t="t" r="r" b="b"/>
                <a:pathLst>
                  <a:path w="74" h="46" extrusionOk="0">
                    <a:moveTo>
                      <a:pt x="0" y="6"/>
                    </a:moveTo>
                    <a:cubicBezTo>
                      <a:pt x="6" y="30"/>
                      <a:pt x="6" y="30"/>
                      <a:pt x="6" y="30"/>
                    </a:cubicBezTo>
                    <a:cubicBezTo>
                      <a:pt x="27" y="25"/>
                      <a:pt x="50" y="31"/>
                      <a:pt x="65" y="46"/>
                    </a:cubicBezTo>
                    <a:cubicBezTo>
                      <a:pt x="69" y="38"/>
                      <a:pt x="72" y="30"/>
                      <a:pt x="74" y="21"/>
                    </a:cubicBezTo>
                    <a:cubicBezTo>
                      <a:pt x="53" y="6"/>
                      <a:pt x="25" y="0"/>
                      <a:pt x="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96" name="Google Shape;1296;p47"/>
              <p:cNvSpPr/>
              <p:nvPr/>
            </p:nvSpPr>
            <p:spPr>
              <a:xfrm>
                <a:off x="4404272" y="2428910"/>
                <a:ext cx="73582" cy="129326"/>
              </a:xfrm>
              <a:custGeom>
                <a:avLst/>
                <a:gdLst/>
                <a:ahLst/>
                <a:cxnLst/>
                <a:rect l="l" t="t" r="r" b="b"/>
                <a:pathLst>
                  <a:path w="28" h="49" extrusionOk="0">
                    <a:moveTo>
                      <a:pt x="0" y="49"/>
                    </a:moveTo>
                    <a:cubicBezTo>
                      <a:pt x="21" y="49"/>
                      <a:pt x="21" y="49"/>
                      <a:pt x="21" y="49"/>
                    </a:cubicBezTo>
                    <a:cubicBezTo>
                      <a:pt x="25" y="49"/>
                      <a:pt x="28" y="46"/>
                      <a:pt x="28" y="41"/>
                    </a:cubicBezTo>
                    <a:cubicBezTo>
                      <a:pt x="28" y="8"/>
                      <a:pt x="28" y="8"/>
                      <a:pt x="28" y="8"/>
                    </a:cubicBezTo>
                    <a:cubicBezTo>
                      <a:pt x="28" y="4"/>
                      <a:pt x="25" y="0"/>
                      <a:pt x="21" y="0"/>
                    </a:cubicBezTo>
                    <a:cubicBezTo>
                      <a:pt x="0" y="0"/>
                      <a:pt x="0" y="0"/>
                      <a:pt x="0" y="0"/>
                    </a:cubicBezTo>
                    <a:lnTo>
                      <a:pt x="0" y="49"/>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97" name="Google Shape;1297;p47"/>
              <p:cNvSpPr/>
              <p:nvPr/>
            </p:nvSpPr>
            <p:spPr>
              <a:xfrm>
                <a:off x="3948285" y="2341949"/>
                <a:ext cx="477170" cy="528452"/>
              </a:xfrm>
              <a:custGeom>
                <a:avLst/>
                <a:gdLst/>
                <a:ahLst/>
                <a:cxnLst/>
                <a:rect l="l" t="t" r="r" b="b"/>
                <a:pathLst>
                  <a:path w="181" h="200" extrusionOk="0">
                    <a:moveTo>
                      <a:pt x="164" y="0"/>
                    </a:moveTo>
                    <a:cubicBezTo>
                      <a:pt x="17" y="0"/>
                      <a:pt x="17" y="0"/>
                      <a:pt x="17" y="0"/>
                    </a:cubicBezTo>
                    <a:cubicBezTo>
                      <a:pt x="8" y="0"/>
                      <a:pt x="0" y="8"/>
                      <a:pt x="0" y="17"/>
                    </a:cubicBezTo>
                    <a:cubicBezTo>
                      <a:pt x="0" y="176"/>
                      <a:pt x="0" y="176"/>
                      <a:pt x="0" y="176"/>
                    </a:cubicBezTo>
                    <a:cubicBezTo>
                      <a:pt x="27" y="192"/>
                      <a:pt x="58" y="200"/>
                      <a:pt x="91" y="200"/>
                    </a:cubicBezTo>
                    <a:cubicBezTo>
                      <a:pt x="124" y="200"/>
                      <a:pt x="155" y="192"/>
                      <a:pt x="181" y="176"/>
                    </a:cubicBezTo>
                    <a:cubicBezTo>
                      <a:pt x="181" y="17"/>
                      <a:pt x="181" y="17"/>
                      <a:pt x="181" y="17"/>
                    </a:cubicBezTo>
                    <a:cubicBezTo>
                      <a:pt x="181" y="8"/>
                      <a:pt x="174" y="0"/>
                      <a:pt x="16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98" name="Google Shape;1298;p47"/>
              <p:cNvSpPr/>
              <p:nvPr/>
            </p:nvSpPr>
            <p:spPr>
              <a:xfrm>
                <a:off x="4029671" y="2421105"/>
                <a:ext cx="313282" cy="449297"/>
              </a:xfrm>
              <a:custGeom>
                <a:avLst/>
                <a:gdLst/>
                <a:ahLst/>
                <a:cxnLst/>
                <a:rect l="l" t="t" r="r" b="b"/>
                <a:pathLst>
                  <a:path w="119" h="170" extrusionOk="0">
                    <a:moveTo>
                      <a:pt x="104" y="0"/>
                    </a:moveTo>
                    <a:cubicBezTo>
                      <a:pt x="15" y="0"/>
                      <a:pt x="15" y="0"/>
                      <a:pt x="15" y="0"/>
                    </a:cubicBezTo>
                    <a:cubicBezTo>
                      <a:pt x="7" y="0"/>
                      <a:pt x="0" y="6"/>
                      <a:pt x="0" y="14"/>
                    </a:cubicBezTo>
                    <a:cubicBezTo>
                      <a:pt x="0" y="160"/>
                      <a:pt x="0" y="160"/>
                      <a:pt x="0" y="160"/>
                    </a:cubicBezTo>
                    <a:cubicBezTo>
                      <a:pt x="19" y="167"/>
                      <a:pt x="39" y="170"/>
                      <a:pt x="60" y="170"/>
                    </a:cubicBezTo>
                    <a:cubicBezTo>
                      <a:pt x="81" y="170"/>
                      <a:pt x="101" y="167"/>
                      <a:pt x="119" y="160"/>
                    </a:cubicBezTo>
                    <a:cubicBezTo>
                      <a:pt x="119" y="14"/>
                      <a:pt x="119" y="14"/>
                      <a:pt x="119" y="14"/>
                    </a:cubicBezTo>
                    <a:cubicBezTo>
                      <a:pt x="119" y="6"/>
                      <a:pt x="113" y="0"/>
                      <a:pt x="104"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99" name="Google Shape;1299;p47"/>
              <p:cNvSpPr/>
              <p:nvPr/>
            </p:nvSpPr>
            <p:spPr>
              <a:xfrm>
                <a:off x="4245959" y="2471275"/>
                <a:ext cx="36900" cy="2064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300" name="Google Shape;1300;p47"/>
              <p:cNvSpPr/>
              <p:nvPr/>
            </p:nvSpPr>
            <p:spPr>
              <a:xfrm>
                <a:off x="4161228" y="2469045"/>
                <a:ext cx="42300" cy="39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301" name="Google Shape;1301;p47"/>
              <p:cNvSpPr/>
              <p:nvPr/>
            </p:nvSpPr>
            <p:spPr>
              <a:xfrm>
                <a:off x="4161228" y="2534823"/>
                <a:ext cx="42300" cy="1425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302" name="Google Shape;1302;p47"/>
              <p:cNvSpPr/>
              <p:nvPr/>
            </p:nvSpPr>
            <p:spPr>
              <a:xfrm>
                <a:off x="4089875" y="2471275"/>
                <a:ext cx="32100" cy="1248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303" name="Google Shape;1303;p47"/>
              <p:cNvSpPr/>
              <p:nvPr/>
            </p:nvSpPr>
            <p:spPr>
              <a:xfrm>
                <a:off x="4089875" y="2621783"/>
                <a:ext cx="32100" cy="558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304" name="Google Shape;1304;p47"/>
              <p:cNvSpPr/>
              <p:nvPr/>
            </p:nvSpPr>
            <p:spPr>
              <a:xfrm>
                <a:off x="4089875" y="2706514"/>
                <a:ext cx="192900" cy="39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305" name="Google Shape;1305;p47"/>
              <p:cNvSpPr/>
              <p:nvPr/>
            </p:nvSpPr>
            <p:spPr>
              <a:xfrm>
                <a:off x="4093220" y="2777866"/>
                <a:ext cx="189600" cy="423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1306" name="Google Shape;1306;p47"/>
              <p:cNvGrpSpPr/>
              <p:nvPr/>
            </p:nvGrpSpPr>
            <p:grpSpPr>
              <a:xfrm>
                <a:off x="2184809" y="519121"/>
                <a:ext cx="1584250" cy="1076973"/>
                <a:chOff x="1227909" y="519121"/>
                <a:chExt cx="1584250" cy="1076973"/>
              </a:xfrm>
            </p:grpSpPr>
            <p:sp>
              <p:nvSpPr>
                <p:cNvPr id="1307" name="Google Shape;1307;p47"/>
                <p:cNvSpPr/>
                <p:nvPr/>
              </p:nvSpPr>
              <p:spPr>
                <a:xfrm>
                  <a:off x="1227909" y="519121"/>
                  <a:ext cx="1584250" cy="1076973"/>
                </a:xfrm>
                <a:custGeom>
                  <a:avLst/>
                  <a:gdLst/>
                  <a:ahLst/>
                  <a:cxnLst/>
                  <a:rect l="l" t="t" r="r" b="b"/>
                  <a:pathLst>
                    <a:path w="601" h="408" extrusionOk="0">
                      <a:moveTo>
                        <a:pt x="547" y="0"/>
                      </a:moveTo>
                      <a:cubicBezTo>
                        <a:pt x="55" y="0"/>
                        <a:pt x="55" y="0"/>
                        <a:pt x="55" y="0"/>
                      </a:cubicBezTo>
                      <a:cubicBezTo>
                        <a:pt x="24" y="0"/>
                        <a:pt x="0" y="25"/>
                        <a:pt x="0" y="55"/>
                      </a:cubicBezTo>
                      <a:cubicBezTo>
                        <a:pt x="0" y="285"/>
                        <a:pt x="0" y="285"/>
                        <a:pt x="0" y="285"/>
                      </a:cubicBezTo>
                      <a:cubicBezTo>
                        <a:pt x="0" y="315"/>
                        <a:pt x="24" y="339"/>
                        <a:pt x="55" y="339"/>
                      </a:cubicBezTo>
                      <a:cubicBezTo>
                        <a:pt x="508" y="339"/>
                        <a:pt x="508" y="339"/>
                        <a:pt x="508" y="339"/>
                      </a:cubicBezTo>
                      <a:cubicBezTo>
                        <a:pt x="564" y="394"/>
                        <a:pt x="564" y="394"/>
                        <a:pt x="564" y="394"/>
                      </a:cubicBezTo>
                      <a:cubicBezTo>
                        <a:pt x="577" y="408"/>
                        <a:pt x="601" y="399"/>
                        <a:pt x="601" y="379"/>
                      </a:cubicBezTo>
                      <a:cubicBezTo>
                        <a:pt x="601" y="285"/>
                        <a:pt x="601" y="285"/>
                        <a:pt x="601" y="285"/>
                      </a:cubicBezTo>
                      <a:cubicBezTo>
                        <a:pt x="601" y="189"/>
                        <a:pt x="601" y="189"/>
                        <a:pt x="601" y="189"/>
                      </a:cubicBezTo>
                      <a:cubicBezTo>
                        <a:pt x="601" y="55"/>
                        <a:pt x="601" y="55"/>
                        <a:pt x="601" y="55"/>
                      </a:cubicBezTo>
                      <a:cubicBezTo>
                        <a:pt x="601" y="25"/>
                        <a:pt x="577" y="0"/>
                        <a:pt x="54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1308" name="Google Shape;1308;p47"/>
                <p:cNvGrpSpPr/>
                <p:nvPr/>
              </p:nvGrpSpPr>
              <p:grpSpPr>
                <a:xfrm>
                  <a:off x="1411722" y="835588"/>
                  <a:ext cx="1216601" cy="297517"/>
                  <a:chOff x="4942131" y="1560511"/>
                  <a:chExt cx="867947" cy="212270"/>
                </a:xfrm>
              </p:grpSpPr>
              <p:sp>
                <p:nvSpPr>
                  <p:cNvPr id="1309" name="Google Shape;1309;p47"/>
                  <p:cNvSpPr/>
                  <p:nvPr/>
                </p:nvSpPr>
                <p:spPr>
                  <a:xfrm>
                    <a:off x="4942131" y="1560511"/>
                    <a:ext cx="867947" cy="23586"/>
                  </a:xfrm>
                  <a:custGeom>
                    <a:avLst/>
                    <a:gdLst/>
                    <a:ahLst/>
                    <a:cxnLst/>
                    <a:rect l="l" t="t" r="r" b="b"/>
                    <a:pathLst>
                      <a:path w="277" h="8" extrusionOk="0">
                        <a:moveTo>
                          <a:pt x="274" y="8"/>
                        </a:moveTo>
                        <a:cubicBezTo>
                          <a:pt x="3" y="8"/>
                          <a:pt x="3" y="8"/>
                          <a:pt x="3" y="8"/>
                        </a:cubicBezTo>
                        <a:cubicBezTo>
                          <a:pt x="2" y="8"/>
                          <a:pt x="0" y="7"/>
                          <a:pt x="0" y="4"/>
                        </a:cubicBezTo>
                        <a:cubicBezTo>
                          <a:pt x="0" y="2"/>
                          <a:pt x="2" y="0"/>
                          <a:pt x="3" y="0"/>
                        </a:cubicBezTo>
                        <a:cubicBezTo>
                          <a:pt x="274" y="0"/>
                          <a:pt x="274" y="0"/>
                          <a:pt x="274" y="0"/>
                        </a:cubicBezTo>
                        <a:cubicBezTo>
                          <a:pt x="275" y="0"/>
                          <a:pt x="277" y="2"/>
                          <a:pt x="277" y="4"/>
                        </a:cubicBezTo>
                        <a:cubicBezTo>
                          <a:pt x="277" y="7"/>
                          <a:pt x="275" y="8"/>
                          <a:pt x="274" y="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310" name="Google Shape;1310;p47"/>
                  <p:cNvSpPr/>
                  <p:nvPr/>
                </p:nvSpPr>
                <p:spPr>
                  <a:xfrm>
                    <a:off x="4942131" y="1652494"/>
                    <a:ext cx="867947" cy="25944"/>
                  </a:xfrm>
                  <a:custGeom>
                    <a:avLst/>
                    <a:gdLst/>
                    <a:ahLst/>
                    <a:cxnLst/>
                    <a:rect l="l" t="t" r="r" b="b"/>
                    <a:pathLst>
                      <a:path w="277" h="8" extrusionOk="0">
                        <a:moveTo>
                          <a:pt x="274" y="8"/>
                        </a:moveTo>
                        <a:cubicBezTo>
                          <a:pt x="3" y="8"/>
                          <a:pt x="3" y="8"/>
                          <a:pt x="3" y="8"/>
                        </a:cubicBezTo>
                        <a:cubicBezTo>
                          <a:pt x="2" y="8"/>
                          <a:pt x="0" y="7"/>
                          <a:pt x="0" y="4"/>
                        </a:cubicBezTo>
                        <a:cubicBezTo>
                          <a:pt x="0" y="2"/>
                          <a:pt x="2" y="0"/>
                          <a:pt x="3" y="0"/>
                        </a:cubicBezTo>
                        <a:cubicBezTo>
                          <a:pt x="274" y="0"/>
                          <a:pt x="274" y="0"/>
                          <a:pt x="274" y="0"/>
                        </a:cubicBezTo>
                        <a:cubicBezTo>
                          <a:pt x="275" y="0"/>
                          <a:pt x="277" y="2"/>
                          <a:pt x="277" y="4"/>
                        </a:cubicBezTo>
                        <a:cubicBezTo>
                          <a:pt x="277" y="7"/>
                          <a:pt x="275" y="8"/>
                          <a:pt x="274" y="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311" name="Google Shape;1311;p47"/>
                  <p:cNvSpPr/>
                  <p:nvPr/>
                </p:nvSpPr>
                <p:spPr>
                  <a:xfrm>
                    <a:off x="4942131" y="1746837"/>
                    <a:ext cx="867947" cy="25944"/>
                  </a:xfrm>
                  <a:custGeom>
                    <a:avLst/>
                    <a:gdLst/>
                    <a:ahLst/>
                    <a:cxnLst/>
                    <a:rect l="l" t="t" r="r" b="b"/>
                    <a:pathLst>
                      <a:path w="277" h="8" extrusionOk="0">
                        <a:moveTo>
                          <a:pt x="274" y="8"/>
                        </a:moveTo>
                        <a:cubicBezTo>
                          <a:pt x="3" y="8"/>
                          <a:pt x="3" y="8"/>
                          <a:pt x="3" y="8"/>
                        </a:cubicBezTo>
                        <a:cubicBezTo>
                          <a:pt x="2" y="8"/>
                          <a:pt x="0" y="6"/>
                          <a:pt x="0" y="4"/>
                        </a:cubicBezTo>
                        <a:cubicBezTo>
                          <a:pt x="0" y="2"/>
                          <a:pt x="2" y="0"/>
                          <a:pt x="3" y="0"/>
                        </a:cubicBezTo>
                        <a:cubicBezTo>
                          <a:pt x="274" y="0"/>
                          <a:pt x="274" y="0"/>
                          <a:pt x="274" y="0"/>
                        </a:cubicBezTo>
                        <a:cubicBezTo>
                          <a:pt x="275" y="0"/>
                          <a:pt x="277" y="2"/>
                          <a:pt x="277" y="4"/>
                        </a:cubicBezTo>
                        <a:cubicBezTo>
                          <a:pt x="277" y="6"/>
                          <a:pt x="275" y="8"/>
                          <a:pt x="274" y="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grpSp>
        <p:grpSp>
          <p:nvGrpSpPr>
            <p:cNvPr id="1312" name="Google Shape;1312;p47"/>
            <p:cNvGrpSpPr/>
            <p:nvPr/>
          </p:nvGrpSpPr>
          <p:grpSpPr>
            <a:xfrm>
              <a:off x="6135732" y="3653947"/>
              <a:ext cx="372601" cy="373357"/>
              <a:chOff x="5471892" y="3290059"/>
              <a:chExt cx="174300" cy="174654"/>
            </a:xfrm>
          </p:grpSpPr>
          <p:sp>
            <p:nvSpPr>
              <p:cNvPr id="1313" name="Google Shape;1313;p47"/>
              <p:cNvSpPr/>
              <p:nvPr/>
            </p:nvSpPr>
            <p:spPr>
              <a:xfrm>
                <a:off x="5471892" y="3290059"/>
                <a:ext cx="174300" cy="174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314" name="Google Shape;1314;p47"/>
              <p:cNvSpPr/>
              <p:nvPr/>
            </p:nvSpPr>
            <p:spPr>
              <a:xfrm>
                <a:off x="5529353" y="3333831"/>
                <a:ext cx="58800" cy="576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315" name="Google Shape;1315;p47"/>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173423940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Google Shape;648;p31"/>
          <p:cNvSpPr txBox="1">
            <a:spLocks noGrp="1"/>
          </p:cNvSpPr>
          <p:nvPr>
            <p:ph type="title"/>
          </p:nvPr>
        </p:nvSpPr>
        <p:spPr>
          <a:xfrm>
            <a:off x="720000" y="445025"/>
            <a:ext cx="4549500" cy="5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Problem Statement</a:t>
            </a:r>
            <a:endParaRPr dirty="0"/>
          </a:p>
        </p:txBody>
      </p:sp>
      <p:sp>
        <p:nvSpPr>
          <p:cNvPr id="649" name="Google Shape;649;p31"/>
          <p:cNvSpPr txBox="1">
            <a:spLocks noGrp="1"/>
          </p:cNvSpPr>
          <p:nvPr>
            <p:ph type="body" idx="1"/>
          </p:nvPr>
        </p:nvSpPr>
        <p:spPr>
          <a:xfrm>
            <a:off x="720000" y="1420500"/>
            <a:ext cx="4244400" cy="266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Organizations often struggle with efficiently accessing and understanding client data stored in internal databases.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Traditional methods of data retrieval and analysis can be time-consuming and cumbersome, leading to delays in decision-making and inefficiencies in client management.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There is a need for a streamlined and intuitive solution that allows organization members to query and receive timely, accurate insights from the database through a user-friendly interface. </a:t>
            </a:r>
            <a:endParaRPr dirty="0"/>
          </a:p>
        </p:txBody>
      </p:sp>
      <p:pic>
        <p:nvPicPr>
          <p:cNvPr id="650" name="Google Shape;650;p31"/>
          <p:cNvPicPr preferRelativeResize="0">
            <a:picLocks noGrp="1"/>
          </p:cNvPicPr>
          <p:nvPr>
            <p:ph type="pic" idx="2"/>
          </p:nvPr>
        </p:nvPicPr>
        <p:blipFill rotWithShape="1">
          <a:blip r:embed="rId3">
            <a:alphaModFix/>
          </a:blip>
          <a:srcRect t="10304" r="9288" b="1019"/>
          <a:stretch/>
        </p:blipFill>
        <p:spPr>
          <a:xfrm>
            <a:off x="5945700" y="1234550"/>
            <a:ext cx="2310000" cy="3382200"/>
          </a:xfrm>
          <a:prstGeom prst="roundRect">
            <a:avLst>
              <a:gd name="adj" fmla="val 4959"/>
            </a:avLst>
          </a:prstGeom>
        </p:spPr>
      </p:pic>
      <p:sp>
        <p:nvSpPr>
          <p:cNvPr id="651" name="Google Shape;651;p31"/>
          <p:cNvSpPr/>
          <p:nvPr/>
        </p:nvSpPr>
        <p:spPr>
          <a:xfrm>
            <a:off x="6184251" y="1454213"/>
            <a:ext cx="2359" cy="7075"/>
          </a:xfrm>
          <a:custGeom>
            <a:avLst/>
            <a:gdLst/>
            <a:ahLst/>
            <a:cxnLst/>
            <a:rect l="l" t="t" r="r" b="b"/>
            <a:pathLst>
              <a:path w="1" h="2" extrusionOk="0">
                <a:moveTo>
                  <a:pt x="0" y="1"/>
                </a:moveTo>
                <a:cubicBezTo>
                  <a:pt x="1" y="0"/>
                  <a:pt x="1" y="0"/>
                  <a:pt x="1" y="0"/>
                </a:cubicBezTo>
                <a:cubicBezTo>
                  <a:pt x="0" y="1"/>
                  <a:pt x="0" y="2"/>
                  <a:pt x="0" y="2"/>
                </a:cubicBezTo>
                <a:lnTo>
                  <a:pt x="0" y="1"/>
                </a:lnTo>
                <a:close/>
              </a:path>
            </a:pathLst>
          </a:custGeom>
          <a:solidFill>
            <a:srgbClr val="7A2B0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652" name="Google Shape;652;p31"/>
          <p:cNvGrpSpPr/>
          <p:nvPr/>
        </p:nvGrpSpPr>
        <p:grpSpPr>
          <a:xfrm>
            <a:off x="5052391" y="3353673"/>
            <a:ext cx="724298" cy="1254832"/>
            <a:chOff x="4964391" y="3310748"/>
            <a:chExt cx="724298" cy="1254832"/>
          </a:xfrm>
        </p:grpSpPr>
        <p:grpSp>
          <p:nvGrpSpPr>
            <p:cNvPr id="653" name="Google Shape;653;p31"/>
            <p:cNvGrpSpPr/>
            <p:nvPr/>
          </p:nvGrpSpPr>
          <p:grpSpPr>
            <a:xfrm>
              <a:off x="4964391" y="3555024"/>
              <a:ext cx="480545" cy="481555"/>
              <a:chOff x="5471892" y="3290059"/>
              <a:chExt cx="174300" cy="174654"/>
            </a:xfrm>
          </p:grpSpPr>
          <p:sp>
            <p:nvSpPr>
              <p:cNvPr id="654" name="Google Shape;654;p31"/>
              <p:cNvSpPr/>
              <p:nvPr/>
            </p:nvSpPr>
            <p:spPr>
              <a:xfrm>
                <a:off x="5471892" y="3290059"/>
                <a:ext cx="174300" cy="1743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55" name="Google Shape;655;p31"/>
              <p:cNvSpPr/>
              <p:nvPr/>
            </p:nvSpPr>
            <p:spPr>
              <a:xfrm>
                <a:off x="5529353" y="3328218"/>
                <a:ext cx="58800" cy="5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56" name="Google Shape;656;p31"/>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657" name="Google Shape;657;p31"/>
            <p:cNvGrpSpPr/>
            <p:nvPr/>
          </p:nvGrpSpPr>
          <p:grpSpPr>
            <a:xfrm>
              <a:off x="5444931" y="3310748"/>
              <a:ext cx="243759" cy="244271"/>
              <a:chOff x="5387588" y="3290059"/>
              <a:chExt cx="174300" cy="174654"/>
            </a:xfrm>
          </p:grpSpPr>
          <p:sp>
            <p:nvSpPr>
              <p:cNvPr id="658" name="Google Shape;658;p31"/>
              <p:cNvSpPr/>
              <p:nvPr/>
            </p:nvSpPr>
            <p:spPr>
              <a:xfrm>
                <a:off x="5387588" y="3290059"/>
                <a:ext cx="174300" cy="174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59" name="Google Shape;659;p31"/>
              <p:cNvSpPr/>
              <p:nvPr/>
            </p:nvSpPr>
            <p:spPr>
              <a:xfrm>
                <a:off x="5445049" y="3333831"/>
                <a:ext cx="58800" cy="576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60" name="Google Shape;660;p31"/>
              <p:cNvSpPr/>
              <p:nvPr/>
            </p:nvSpPr>
            <p:spPr>
              <a:xfrm>
                <a:off x="5438661"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661" name="Google Shape;661;p31"/>
            <p:cNvGrpSpPr/>
            <p:nvPr/>
          </p:nvGrpSpPr>
          <p:grpSpPr>
            <a:xfrm>
              <a:off x="5199207" y="4192222"/>
              <a:ext cx="372601" cy="373357"/>
              <a:chOff x="5439030" y="3290059"/>
              <a:chExt cx="174300" cy="174654"/>
            </a:xfrm>
          </p:grpSpPr>
          <p:sp>
            <p:nvSpPr>
              <p:cNvPr id="662" name="Google Shape;662;p31"/>
              <p:cNvSpPr/>
              <p:nvPr/>
            </p:nvSpPr>
            <p:spPr>
              <a:xfrm>
                <a:off x="5439030" y="3290059"/>
                <a:ext cx="174300" cy="174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63" name="Google Shape;663;p31"/>
              <p:cNvSpPr/>
              <p:nvPr/>
            </p:nvSpPr>
            <p:spPr>
              <a:xfrm>
                <a:off x="5496491" y="3333831"/>
                <a:ext cx="58800" cy="5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64" name="Google Shape;664;p31"/>
              <p:cNvSpPr/>
              <p:nvPr/>
            </p:nvSpPr>
            <p:spPr>
              <a:xfrm>
                <a:off x="5490103"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9"/>
        <p:cNvGrpSpPr/>
        <p:nvPr/>
      </p:nvGrpSpPr>
      <p:grpSpPr>
        <a:xfrm>
          <a:off x="0" y="0"/>
          <a:ext cx="0" cy="0"/>
          <a:chOff x="0" y="0"/>
          <a:chExt cx="0" cy="0"/>
        </a:xfrm>
      </p:grpSpPr>
      <p:sp>
        <p:nvSpPr>
          <p:cNvPr id="770" name="Google Shape;770;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Planning</a:t>
            </a:r>
            <a:endParaRPr dirty="0"/>
          </a:p>
        </p:txBody>
      </p:sp>
      <p:sp>
        <p:nvSpPr>
          <p:cNvPr id="771" name="Google Shape;771;p33"/>
          <p:cNvSpPr txBox="1">
            <a:spLocks noGrp="1"/>
          </p:cNvSpPr>
          <p:nvPr>
            <p:ph type="subTitle" idx="3"/>
          </p:nvPr>
        </p:nvSpPr>
        <p:spPr>
          <a:xfrm>
            <a:off x="720000" y="2878100"/>
            <a:ext cx="3413400" cy="125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There is a need for a better, more straightforward solution that allows employees to quickly ask questions about the data and get accurate and timely answers through an easy-to-use interface</a:t>
            </a:r>
            <a:endParaRPr dirty="0"/>
          </a:p>
        </p:txBody>
      </p:sp>
      <p:sp>
        <p:nvSpPr>
          <p:cNvPr id="772" name="Google Shape;772;p33"/>
          <p:cNvSpPr txBox="1">
            <a:spLocks noGrp="1"/>
          </p:cNvSpPr>
          <p:nvPr>
            <p:ph type="subTitle" idx="1"/>
          </p:nvPr>
        </p:nvSpPr>
        <p:spPr>
          <a:xfrm>
            <a:off x="720000" y="2400800"/>
            <a:ext cx="3413400" cy="477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Need</a:t>
            </a:r>
            <a:endParaRPr dirty="0"/>
          </a:p>
        </p:txBody>
      </p:sp>
      <p:sp>
        <p:nvSpPr>
          <p:cNvPr id="773" name="Google Shape;773;p33"/>
          <p:cNvSpPr txBox="1">
            <a:spLocks noGrp="1"/>
          </p:cNvSpPr>
          <p:nvPr>
            <p:ph type="subTitle" idx="2"/>
          </p:nvPr>
        </p:nvSpPr>
        <p:spPr>
          <a:xfrm>
            <a:off x="4572003" y="2400800"/>
            <a:ext cx="3413400" cy="477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Goal</a:t>
            </a:r>
            <a:endParaRPr dirty="0"/>
          </a:p>
        </p:txBody>
      </p:sp>
      <p:sp>
        <p:nvSpPr>
          <p:cNvPr id="774" name="Google Shape;774;p33"/>
          <p:cNvSpPr txBox="1">
            <a:spLocks noGrp="1"/>
          </p:cNvSpPr>
          <p:nvPr>
            <p:ph type="subTitle" idx="4"/>
          </p:nvPr>
        </p:nvSpPr>
        <p:spPr>
          <a:xfrm>
            <a:off x="4572003" y="2878100"/>
            <a:ext cx="3413400" cy="125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Creating a chat interface that uses a powerful AI model to read and understand client data from an internal database. This interface will allow employees to ask questions about the data and get clear and relevant answers.</a:t>
            </a:r>
            <a:endParaRPr dirty="0"/>
          </a:p>
        </p:txBody>
      </p:sp>
      <p:grpSp>
        <p:nvGrpSpPr>
          <p:cNvPr id="3" name="Group 2">
            <a:extLst>
              <a:ext uri="{FF2B5EF4-FFF2-40B4-BE49-F238E27FC236}">
                <a16:creationId xmlns:a16="http://schemas.microsoft.com/office/drawing/2014/main" id="{EA33755E-BFF0-5B8C-8FE3-151BB0A4A0AF}"/>
              </a:ext>
            </a:extLst>
          </p:cNvPr>
          <p:cNvGrpSpPr/>
          <p:nvPr/>
        </p:nvGrpSpPr>
        <p:grpSpPr>
          <a:xfrm>
            <a:off x="4683510" y="1784532"/>
            <a:ext cx="477300" cy="477300"/>
            <a:chOff x="801100" y="1873950"/>
            <a:chExt cx="477300" cy="477300"/>
          </a:xfrm>
        </p:grpSpPr>
        <p:sp>
          <p:nvSpPr>
            <p:cNvPr id="775" name="Google Shape;775;p33"/>
            <p:cNvSpPr/>
            <p:nvPr/>
          </p:nvSpPr>
          <p:spPr>
            <a:xfrm>
              <a:off x="801100" y="1873950"/>
              <a:ext cx="477300" cy="477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ato"/>
                <a:ea typeface="Lato"/>
                <a:cs typeface="Lato"/>
                <a:sym typeface="Lato"/>
              </a:endParaRPr>
            </a:p>
          </p:txBody>
        </p:sp>
        <p:grpSp>
          <p:nvGrpSpPr>
            <p:cNvPr id="777" name="Google Shape;777;p33"/>
            <p:cNvGrpSpPr/>
            <p:nvPr/>
          </p:nvGrpSpPr>
          <p:grpSpPr>
            <a:xfrm>
              <a:off x="868452" y="1942973"/>
              <a:ext cx="342580" cy="339271"/>
              <a:chOff x="5049725" y="1435050"/>
              <a:chExt cx="486550" cy="481850"/>
            </a:xfrm>
          </p:grpSpPr>
          <p:sp>
            <p:nvSpPr>
              <p:cNvPr id="778" name="Google Shape;778;p33"/>
              <p:cNvSpPr/>
              <p:nvPr/>
            </p:nvSpPr>
            <p:spPr>
              <a:xfrm>
                <a:off x="5136300" y="1519775"/>
                <a:ext cx="310550" cy="310550"/>
              </a:xfrm>
              <a:custGeom>
                <a:avLst/>
                <a:gdLst/>
                <a:ahLst/>
                <a:cxnLst/>
                <a:rect l="l" t="t" r="r" b="b"/>
                <a:pathLst>
                  <a:path w="12422" h="12422" extrusionOk="0">
                    <a:moveTo>
                      <a:pt x="6209" y="1"/>
                    </a:moveTo>
                    <a:cubicBezTo>
                      <a:pt x="2786" y="1"/>
                      <a:pt x="0" y="2786"/>
                      <a:pt x="0" y="6213"/>
                    </a:cubicBezTo>
                    <a:cubicBezTo>
                      <a:pt x="0" y="9637"/>
                      <a:pt x="2786" y="12422"/>
                      <a:pt x="6209" y="12422"/>
                    </a:cubicBezTo>
                    <a:cubicBezTo>
                      <a:pt x="9636" y="12422"/>
                      <a:pt x="12422" y="9637"/>
                      <a:pt x="12422" y="6213"/>
                    </a:cubicBezTo>
                    <a:cubicBezTo>
                      <a:pt x="12422" y="5219"/>
                      <a:pt x="12160" y="4258"/>
                      <a:pt x="11711" y="3388"/>
                    </a:cubicBezTo>
                    <a:lnTo>
                      <a:pt x="11428" y="3388"/>
                    </a:lnTo>
                    <a:lnTo>
                      <a:pt x="10780" y="4036"/>
                    </a:lnTo>
                    <a:cubicBezTo>
                      <a:pt x="11112" y="4713"/>
                      <a:pt x="11286" y="5457"/>
                      <a:pt x="11292" y="6213"/>
                    </a:cubicBezTo>
                    <a:cubicBezTo>
                      <a:pt x="11292" y="9013"/>
                      <a:pt x="9010" y="11293"/>
                      <a:pt x="6209" y="11293"/>
                    </a:cubicBezTo>
                    <a:cubicBezTo>
                      <a:pt x="3409" y="11293"/>
                      <a:pt x="1129" y="9013"/>
                      <a:pt x="1129" y="6213"/>
                    </a:cubicBezTo>
                    <a:cubicBezTo>
                      <a:pt x="1129" y="3409"/>
                      <a:pt x="3409" y="1130"/>
                      <a:pt x="6209" y="1130"/>
                    </a:cubicBezTo>
                    <a:cubicBezTo>
                      <a:pt x="6965" y="1133"/>
                      <a:pt x="7709" y="1307"/>
                      <a:pt x="8387" y="1639"/>
                    </a:cubicBezTo>
                    <a:lnTo>
                      <a:pt x="9034" y="994"/>
                    </a:lnTo>
                    <a:lnTo>
                      <a:pt x="9034" y="708"/>
                    </a:lnTo>
                    <a:cubicBezTo>
                      <a:pt x="8164" y="260"/>
                      <a:pt x="7203" y="1"/>
                      <a:pt x="62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779" name="Google Shape;779;p33"/>
              <p:cNvSpPr/>
              <p:nvPr/>
            </p:nvSpPr>
            <p:spPr>
              <a:xfrm>
                <a:off x="5184925" y="1576250"/>
                <a:ext cx="205475" cy="197625"/>
              </a:xfrm>
              <a:custGeom>
                <a:avLst/>
                <a:gdLst/>
                <a:ahLst/>
                <a:cxnLst/>
                <a:rect l="l" t="t" r="r" b="b"/>
                <a:pathLst>
                  <a:path w="8219" h="7905" extrusionOk="0">
                    <a:moveTo>
                      <a:pt x="4264" y="0"/>
                    </a:moveTo>
                    <a:cubicBezTo>
                      <a:pt x="2665" y="0"/>
                      <a:pt x="1226" y="964"/>
                      <a:pt x="612" y="2439"/>
                    </a:cubicBezTo>
                    <a:cubicBezTo>
                      <a:pt x="0" y="3918"/>
                      <a:pt x="341" y="5616"/>
                      <a:pt x="1470" y="6748"/>
                    </a:cubicBezTo>
                    <a:cubicBezTo>
                      <a:pt x="2225" y="7503"/>
                      <a:pt x="3236" y="7904"/>
                      <a:pt x="4264" y="7904"/>
                    </a:cubicBezTo>
                    <a:cubicBezTo>
                      <a:pt x="4774" y="7904"/>
                      <a:pt x="5287" y="7806"/>
                      <a:pt x="5776" y="7603"/>
                    </a:cubicBezTo>
                    <a:cubicBezTo>
                      <a:pt x="7255" y="6992"/>
                      <a:pt x="8218" y="5550"/>
                      <a:pt x="8218" y="3954"/>
                    </a:cubicBezTo>
                    <a:cubicBezTo>
                      <a:pt x="8212" y="3502"/>
                      <a:pt x="8131" y="3059"/>
                      <a:pt x="7974" y="2638"/>
                    </a:cubicBezTo>
                    <a:lnTo>
                      <a:pt x="7050" y="3565"/>
                    </a:lnTo>
                    <a:cubicBezTo>
                      <a:pt x="7071" y="3692"/>
                      <a:pt x="7083" y="3821"/>
                      <a:pt x="7089" y="3954"/>
                    </a:cubicBezTo>
                    <a:cubicBezTo>
                      <a:pt x="7089" y="5095"/>
                      <a:pt x="6399" y="6125"/>
                      <a:pt x="5345" y="6562"/>
                    </a:cubicBezTo>
                    <a:cubicBezTo>
                      <a:pt x="4996" y="6706"/>
                      <a:pt x="4629" y="6776"/>
                      <a:pt x="4265" y="6776"/>
                    </a:cubicBezTo>
                    <a:cubicBezTo>
                      <a:pt x="3530" y="6776"/>
                      <a:pt x="2808" y="6489"/>
                      <a:pt x="2268" y="5947"/>
                    </a:cubicBezTo>
                    <a:cubicBezTo>
                      <a:pt x="1461" y="5140"/>
                      <a:pt x="1220" y="3927"/>
                      <a:pt x="1657" y="2873"/>
                    </a:cubicBezTo>
                    <a:cubicBezTo>
                      <a:pt x="2093" y="1816"/>
                      <a:pt x="3123" y="1129"/>
                      <a:pt x="4264" y="1129"/>
                    </a:cubicBezTo>
                    <a:cubicBezTo>
                      <a:pt x="4394" y="1132"/>
                      <a:pt x="4523" y="1144"/>
                      <a:pt x="4653" y="1168"/>
                    </a:cubicBezTo>
                    <a:lnTo>
                      <a:pt x="5580" y="241"/>
                    </a:lnTo>
                    <a:cubicBezTo>
                      <a:pt x="5159" y="84"/>
                      <a:pt x="4713" y="3"/>
                      <a:pt x="42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780" name="Google Shape;780;p33"/>
              <p:cNvSpPr/>
              <p:nvPr/>
            </p:nvSpPr>
            <p:spPr>
              <a:xfrm>
                <a:off x="5049725" y="1435075"/>
                <a:ext cx="481825" cy="481825"/>
              </a:xfrm>
              <a:custGeom>
                <a:avLst/>
                <a:gdLst/>
                <a:ahLst/>
                <a:cxnLst/>
                <a:rect l="l" t="t" r="r" b="b"/>
                <a:pathLst>
                  <a:path w="19273" h="19273" extrusionOk="0">
                    <a:moveTo>
                      <a:pt x="9672" y="1"/>
                    </a:moveTo>
                    <a:cubicBezTo>
                      <a:pt x="4379" y="1"/>
                      <a:pt x="0" y="4307"/>
                      <a:pt x="0" y="9601"/>
                    </a:cubicBezTo>
                    <a:cubicBezTo>
                      <a:pt x="0" y="14892"/>
                      <a:pt x="4379" y="19273"/>
                      <a:pt x="9672" y="19273"/>
                    </a:cubicBezTo>
                    <a:cubicBezTo>
                      <a:pt x="14966" y="19273"/>
                      <a:pt x="19272" y="14892"/>
                      <a:pt x="19272" y="9601"/>
                    </a:cubicBezTo>
                    <a:cubicBezTo>
                      <a:pt x="19269" y="8204"/>
                      <a:pt x="18962" y="6821"/>
                      <a:pt x="18369" y="5557"/>
                    </a:cubicBezTo>
                    <a:lnTo>
                      <a:pt x="17646" y="6279"/>
                    </a:lnTo>
                    <a:cubicBezTo>
                      <a:pt x="17327" y="6599"/>
                      <a:pt x="16896" y="6776"/>
                      <a:pt x="16448" y="6776"/>
                    </a:cubicBezTo>
                    <a:lnTo>
                      <a:pt x="16430" y="6776"/>
                    </a:lnTo>
                    <a:cubicBezTo>
                      <a:pt x="16809" y="7671"/>
                      <a:pt x="17008" y="8628"/>
                      <a:pt x="17014" y="9601"/>
                    </a:cubicBezTo>
                    <a:cubicBezTo>
                      <a:pt x="17014" y="13648"/>
                      <a:pt x="13720" y="16939"/>
                      <a:pt x="9672" y="16939"/>
                    </a:cubicBezTo>
                    <a:cubicBezTo>
                      <a:pt x="5625" y="16939"/>
                      <a:pt x="2334" y="13648"/>
                      <a:pt x="2334" y="9601"/>
                    </a:cubicBezTo>
                    <a:cubicBezTo>
                      <a:pt x="2334" y="5554"/>
                      <a:pt x="5625" y="2259"/>
                      <a:pt x="9672" y="2259"/>
                    </a:cubicBezTo>
                    <a:cubicBezTo>
                      <a:pt x="10642" y="2265"/>
                      <a:pt x="11603" y="2464"/>
                      <a:pt x="12497" y="2844"/>
                    </a:cubicBezTo>
                    <a:lnTo>
                      <a:pt x="12497" y="2825"/>
                    </a:lnTo>
                    <a:cubicBezTo>
                      <a:pt x="12494" y="2374"/>
                      <a:pt x="12672" y="1943"/>
                      <a:pt x="12991" y="1627"/>
                    </a:cubicBezTo>
                    <a:lnTo>
                      <a:pt x="13713" y="904"/>
                    </a:lnTo>
                    <a:cubicBezTo>
                      <a:pt x="12449" y="311"/>
                      <a:pt x="11070" y="4"/>
                      <a:pt x="96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781" name="Google Shape;781;p33"/>
              <p:cNvSpPr/>
              <p:nvPr/>
            </p:nvSpPr>
            <p:spPr>
              <a:xfrm>
                <a:off x="5245825" y="1435050"/>
                <a:ext cx="290450" cy="282350"/>
              </a:xfrm>
              <a:custGeom>
                <a:avLst/>
                <a:gdLst/>
                <a:ahLst/>
                <a:cxnLst/>
                <a:rect l="l" t="t" r="r" b="b"/>
                <a:pathLst>
                  <a:path w="11618" h="11294" extrusionOk="0">
                    <a:moveTo>
                      <a:pt x="8601" y="1"/>
                    </a:moveTo>
                    <a:cubicBezTo>
                      <a:pt x="8461" y="1"/>
                      <a:pt x="8319" y="52"/>
                      <a:pt x="8203" y="168"/>
                    </a:cubicBezTo>
                    <a:lnTo>
                      <a:pt x="5945" y="2426"/>
                    </a:lnTo>
                    <a:cubicBezTo>
                      <a:pt x="5839" y="2531"/>
                      <a:pt x="5779" y="2676"/>
                      <a:pt x="5782" y="2826"/>
                    </a:cubicBezTo>
                    <a:lnTo>
                      <a:pt x="5782" y="4850"/>
                    </a:lnTo>
                    <a:lnTo>
                      <a:pt x="2554" y="8075"/>
                    </a:lnTo>
                    <a:cubicBezTo>
                      <a:pt x="2328" y="7967"/>
                      <a:pt x="2081" y="7906"/>
                      <a:pt x="1828" y="7906"/>
                    </a:cubicBezTo>
                    <a:cubicBezTo>
                      <a:pt x="1142" y="7906"/>
                      <a:pt x="525" y="8319"/>
                      <a:pt x="263" y="8951"/>
                    </a:cubicBezTo>
                    <a:cubicBezTo>
                      <a:pt x="1" y="9584"/>
                      <a:pt x="145" y="10312"/>
                      <a:pt x="630" y="10797"/>
                    </a:cubicBezTo>
                    <a:cubicBezTo>
                      <a:pt x="954" y="11122"/>
                      <a:pt x="1388" y="11294"/>
                      <a:pt x="1828" y="11294"/>
                    </a:cubicBezTo>
                    <a:cubicBezTo>
                      <a:pt x="2046" y="11294"/>
                      <a:pt x="2266" y="11251"/>
                      <a:pt x="2476" y="11165"/>
                    </a:cubicBezTo>
                    <a:cubicBezTo>
                      <a:pt x="3108" y="10903"/>
                      <a:pt x="3524" y="10285"/>
                      <a:pt x="3524" y="9602"/>
                    </a:cubicBezTo>
                    <a:cubicBezTo>
                      <a:pt x="3521" y="9349"/>
                      <a:pt x="3463" y="9102"/>
                      <a:pt x="3352" y="8876"/>
                    </a:cubicBezTo>
                    <a:lnTo>
                      <a:pt x="6580" y="5648"/>
                    </a:lnTo>
                    <a:lnTo>
                      <a:pt x="8604" y="5648"/>
                    </a:lnTo>
                    <a:cubicBezTo>
                      <a:pt x="8754" y="5648"/>
                      <a:pt x="8896" y="5588"/>
                      <a:pt x="9004" y="5482"/>
                    </a:cubicBezTo>
                    <a:lnTo>
                      <a:pt x="11263" y="3224"/>
                    </a:lnTo>
                    <a:cubicBezTo>
                      <a:pt x="11618" y="2869"/>
                      <a:pt x="11365" y="2260"/>
                      <a:pt x="10862" y="2260"/>
                    </a:cubicBezTo>
                    <a:lnTo>
                      <a:pt x="9170" y="2260"/>
                    </a:lnTo>
                    <a:lnTo>
                      <a:pt x="9170" y="568"/>
                    </a:lnTo>
                    <a:cubicBezTo>
                      <a:pt x="9170" y="226"/>
                      <a:pt x="8892" y="1"/>
                      <a:pt x="86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grpSp>
      <p:grpSp>
        <p:nvGrpSpPr>
          <p:cNvPr id="2" name="Group 1">
            <a:extLst>
              <a:ext uri="{FF2B5EF4-FFF2-40B4-BE49-F238E27FC236}">
                <a16:creationId xmlns:a16="http://schemas.microsoft.com/office/drawing/2014/main" id="{E7010E54-A3A4-1F6C-EC71-89B4266F7463}"/>
              </a:ext>
            </a:extLst>
          </p:cNvPr>
          <p:cNvGrpSpPr/>
          <p:nvPr/>
        </p:nvGrpSpPr>
        <p:grpSpPr>
          <a:xfrm>
            <a:off x="827907" y="1853555"/>
            <a:ext cx="477300" cy="477300"/>
            <a:chOff x="4648200" y="1873950"/>
            <a:chExt cx="477300" cy="477300"/>
          </a:xfrm>
        </p:grpSpPr>
        <p:sp>
          <p:nvSpPr>
            <p:cNvPr id="776" name="Google Shape;776;p33"/>
            <p:cNvSpPr/>
            <p:nvPr/>
          </p:nvSpPr>
          <p:spPr>
            <a:xfrm>
              <a:off x="4648200" y="1873950"/>
              <a:ext cx="477300" cy="477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ato"/>
                <a:ea typeface="Lato"/>
                <a:cs typeface="Lato"/>
                <a:sym typeface="Lato"/>
              </a:endParaRPr>
            </a:p>
          </p:txBody>
        </p:sp>
        <p:grpSp>
          <p:nvGrpSpPr>
            <p:cNvPr id="782" name="Google Shape;782;p33"/>
            <p:cNvGrpSpPr/>
            <p:nvPr/>
          </p:nvGrpSpPr>
          <p:grpSpPr>
            <a:xfrm>
              <a:off x="4746366" y="1972129"/>
              <a:ext cx="280958" cy="280929"/>
              <a:chOff x="-34003850" y="3227275"/>
              <a:chExt cx="291450" cy="291450"/>
            </a:xfrm>
          </p:grpSpPr>
          <p:sp>
            <p:nvSpPr>
              <p:cNvPr id="783" name="Google Shape;783;p33"/>
              <p:cNvSpPr/>
              <p:nvPr/>
            </p:nvSpPr>
            <p:spPr>
              <a:xfrm>
                <a:off x="-33852625" y="3313925"/>
                <a:ext cx="128425" cy="49625"/>
              </a:xfrm>
              <a:custGeom>
                <a:avLst/>
                <a:gdLst/>
                <a:ahLst/>
                <a:cxnLst/>
                <a:rect l="l" t="t" r="r" b="b"/>
                <a:pathLst>
                  <a:path w="5137" h="1985" extrusionOk="0">
                    <a:moveTo>
                      <a:pt x="473" y="0"/>
                    </a:moveTo>
                    <a:cubicBezTo>
                      <a:pt x="316" y="0"/>
                      <a:pt x="158" y="32"/>
                      <a:pt x="1" y="126"/>
                    </a:cubicBezTo>
                    <a:lnTo>
                      <a:pt x="2521" y="1985"/>
                    </a:lnTo>
                    <a:lnTo>
                      <a:pt x="5136" y="158"/>
                    </a:lnTo>
                    <a:cubicBezTo>
                      <a:pt x="4979" y="32"/>
                      <a:pt x="4790" y="0"/>
                      <a:pt x="45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4" name="Google Shape;784;p33"/>
              <p:cNvSpPr/>
              <p:nvPr/>
            </p:nvSpPr>
            <p:spPr>
              <a:xfrm>
                <a:off x="-33866000" y="3328875"/>
                <a:ext cx="153600" cy="103200"/>
              </a:xfrm>
              <a:custGeom>
                <a:avLst/>
                <a:gdLst/>
                <a:ahLst/>
                <a:cxnLst/>
                <a:rect l="l" t="t" r="r" b="b"/>
                <a:pathLst>
                  <a:path w="6144" h="4128" extrusionOk="0">
                    <a:moveTo>
                      <a:pt x="63" y="1"/>
                    </a:moveTo>
                    <a:cubicBezTo>
                      <a:pt x="32" y="127"/>
                      <a:pt x="0" y="284"/>
                      <a:pt x="0" y="379"/>
                    </a:cubicBezTo>
                    <a:lnTo>
                      <a:pt x="0" y="3120"/>
                    </a:lnTo>
                    <a:cubicBezTo>
                      <a:pt x="0" y="3655"/>
                      <a:pt x="473" y="4128"/>
                      <a:pt x="1040" y="4128"/>
                    </a:cubicBezTo>
                    <a:lnTo>
                      <a:pt x="5136" y="4128"/>
                    </a:lnTo>
                    <a:cubicBezTo>
                      <a:pt x="5671" y="4128"/>
                      <a:pt x="6144" y="3655"/>
                      <a:pt x="6144" y="3120"/>
                    </a:cubicBezTo>
                    <a:lnTo>
                      <a:pt x="6144" y="379"/>
                    </a:lnTo>
                    <a:cubicBezTo>
                      <a:pt x="6144" y="284"/>
                      <a:pt x="6112" y="190"/>
                      <a:pt x="6112" y="64"/>
                    </a:cubicBezTo>
                    <a:lnTo>
                      <a:pt x="3277" y="2048"/>
                    </a:lnTo>
                    <a:cubicBezTo>
                      <a:pt x="3214" y="2080"/>
                      <a:pt x="3151" y="2080"/>
                      <a:pt x="3056" y="2080"/>
                    </a:cubicBezTo>
                    <a:cubicBezTo>
                      <a:pt x="2993" y="2080"/>
                      <a:pt x="2962" y="2080"/>
                      <a:pt x="2867" y="2048"/>
                    </a:cubicBezTo>
                    <a:lnTo>
                      <a:pt x="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5" name="Google Shape;785;p33"/>
              <p:cNvSpPr/>
              <p:nvPr/>
            </p:nvSpPr>
            <p:spPr>
              <a:xfrm>
                <a:off x="-34003850" y="3279250"/>
                <a:ext cx="189050" cy="188275"/>
              </a:xfrm>
              <a:custGeom>
                <a:avLst/>
                <a:gdLst/>
                <a:ahLst/>
                <a:cxnLst/>
                <a:rect l="l" t="t" r="r" b="b"/>
                <a:pathLst>
                  <a:path w="7562" h="7531" extrusionOk="0">
                    <a:moveTo>
                      <a:pt x="3781" y="2017"/>
                    </a:moveTo>
                    <a:cubicBezTo>
                      <a:pt x="3970" y="2017"/>
                      <a:pt x="4128" y="2175"/>
                      <a:pt x="4128" y="2364"/>
                    </a:cubicBezTo>
                    <a:cubicBezTo>
                      <a:pt x="4128" y="2584"/>
                      <a:pt x="3970" y="2742"/>
                      <a:pt x="3781" y="2742"/>
                    </a:cubicBezTo>
                    <a:lnTo>
                      <a:pt x="1702" y="2742"/>
                    </a:lnTo>
                    <a:cubicBezTo>
                      <a:pt x="1482" y="2742"/>
                      <a:pt x="1324" y="2584"/>
                      <a:pt x="1324" y="2364"/>
                    </a:cubicBezTo>
                    <a:cubicBezTo>
                      <a:pt x="1324" y="2175"/>
                      <a:pt x="1482" y="2017"/>
                      <a:pt x="1702" y="2017"/>
                    </a:cubicBezTo>
                    <a:close/>
                    <a:moveTo>
                      <a:pt x="3057" y="3403"/>
                    </a:moveTo>
                    <a:cubicBezTo>
                      <a:pt x="3277" y="3403"/>
                      <a:pt x="3435" y="3561"/>
                      <a:pt x="3435" y="3750"/>
                    </a:cubicBezTo>
                    <a:cubicBezTo>
                      <a:pt x="3466" y="3939"/>
                      <a:pt x="3277" y="4096"/>
                      <a:pt x="3057" y="4096"/>
                    </a:cubicBezTo>
                    <a:lnTo>
                      <a:pt x="1702" y="4096"/>
                    </a:lnTo>
                    <a:cubicBezTo>
                      <a:pt x="1482" y="4096"/>
                      <a:pt x="1324" y="3939"/>
                      <a:pt x="1324" y="3750"/>
                    </a:cubicBezTo>
                    <a:cubicBezTo>
                      <a:pt x="1324" y="3561"/>
                      <a:pt x="1482" y="3403"/>
                      <a:pt x="1702" y="3403"/>
                    </a:cubicBezTo>
                    <a:close/>
                    <a:moveTo>
                      <a:pt x="2395" y="4790"/>
                    </a:moveTo>
                    <a:cubicBezTo>
                      <a:pt x="2584" y="4790"/>
                      <a:pt x="2742" y="4947"/>
                      <a:pt x="2742" y="5136"/>
                    </a:cubicBezTo>
                    <a:cubicBezTo>
                      <a:pt x="2742" y="5325"/>
                      <a:pt x="2584" y="5483"/>
                      <a:pt x="2395" y="5483"/>
                    </a:cubicBezTo>
                    <a:lnTo>
                      <a:pt x="1702" y="5483"/>
                    </a:lnTo>
                    <a:cubicBezTo>
                      <a:pt x="1482" y="5483"/>
                      <a:pt x="1324" y="5325"/>
                      <a:pt x="1324" y="5136"/>
                    </a:cubicBezTo>
                    <a:cubicBezTo>
                      <a:pt x="1324" y="4947"/>
                      <a:pt x="1482" y="4790"/>
                      <a:pt x="1702" y="4790"/>
                    </a:cubicBezTo>
                    <a:close/>
                    <a:moveTo>
                      <a:pt x="1" y="1"/>
                    </a:moveTo>
                    <a:lnTo>
                      <a:pt x="1" y="7530"/>
                    </a:lnTo>
                    <a:lnTo>
                      <a:pt x="7562" y="7530"/>
                    </a:lnTo>
                    <a:lnTo>
                      <a:pt x="7562" y="6837"/>
                    </a:lnTo>
                    <a:lnTo>
                      <a:pt x="6522" y="6837"/>
                    </a:lnTo>
                    <a:cubicBezTo>
                      <a:pt x="5577" y="6837"/>
                      <a:pt x="4853" y="6081"/>
                      <a:pt x="4853" y="5136"/>
                    </a:cubicBezTo>
                    <a:lnTo>
                      <a:pt x="4853" y="2395"/>
                    </a:lnTo>
                    <a:cubicBezTo>
                      <a:pt x="4853" y="1450"/>
                      <a:pt x="5577" y="725"/>
                      <a:pt x="6522" y="725"/>
                    </a:cubicBezTo>
                    <a:lnTo>
                      <a:pt x="7562" y="725"/>
                    </a:lnTo>
                    <a:lnTo>
                      <a:pt x="75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6" name="Google Shape;786;p33"/>
              <p:cNvSpPr/>
              <p:nvPr/>
            </p:nvSpPr>
            <p:spPr>
              <a:xfrm>
                <a:off x="-34003850" y="3227275"/>
                <a:ext cx="189050" cy="34675"/>
              </a:xfrm>
              <a:custGeom>
                <a:avLst/>
                <a:gdLst/>
                <a:ahLst/>
                <a:cxnLst/>
                <a:rect l="l" t="t" r="r" b="b"/>
                <a:pathLst>
                  <a:path w="7562" h="1387" extrusionOk="0">
                    <a:moveTo>
                      <a:pt x="1009" y="1"/>
                    </a:moveTo>
                    <a:cubicBezTo>
                      <a:pt x="473" y="1"/>
                      <a:pt x="1" y="473"/>
                      <a:pt x="1" y="1040"/>
                    </a:cubicBezTo>
                    <a:lnTo>
                      <a:pt x="1" y="1387"/>
                    </a:lnTo>
                    <a:lnTo>
                      <a:pt x="7562" y="1387"/>
                    </a:lnTo>
                    <a:lnTo>
                      <a:pt x="7562" y="1040"/>
                    </a:lnTo>
                    <a:cubicBezTo>
                      <a:pt x="7562" y="473"/>
                      <a:pt x="7089" y="1"/>
                      <a:pt x="65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7" name="Google Shape;787;p33"/>
              <p:cNvSpPr/>
              <p:nvPr/>
            </p:nvSpPr>
            <p:spPr>
              <a:xfrm>
                <a:off x="-34003850" y="3484050"/>
                <a:ext cx="189050" cy="34675"/>
              </a:xfrm>
              <a:custGeom>
                <a:avLst/>
                <a:gdLst/>
                <a:ahLst/>
                <a:cxnLst/>
                <a:rect l="l" t="t" r="r" b="b"/>
                <a:pathLst>
                  <a:path w="7562" h="1387" extrusionOk="0">
                    <a:moveTo>
                      <a:pt x="1" y="0"/>
                    </a:moveTo>
                    <a:lnTo>
                      <a:pt x="1" y="347"/>
                    </a:lnTo>
                    <a:cubicBezTo>
                      <a:pt x="1" y="945"/>
                      <a:pt x="442" y="1386"/>
                      <a:pt x="1009" y="1386"/>
                    </a:cubicBezTo>
                    <a:lnTo>
                      <a:pt x="6522" y="1386"/>
                    </a:lnTo>
                    <a:cubicBezTo>
                      <a:pt x="7089" y="1386"/>
                      <a:pt x="7562" y="914"/>
                      <a:pt x="7562" y="347"/>
                    </a:cubicBezTo>
                    <a:lnTo>
                      <a:pt x="75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788" name="Google Shape;788;p33"/>
          <p:cNvGrpSpPr/>
          <p:nvPr/>
        </p:nvGrpSpPr>
        <p:grpSpPr>
          <a:xfrm>
            <a:off x="7926232" y="1017723"/>
            <a:ext cx="761742" cy="1168207"/>
            <a:chOff x="8056294" y="1017723"/>
            <a:chExt cx="761742" cy="1168207"/>
          </a:xfrm>
        </p:grpSpPr>
        <p:grpSp>
          <p:nvGrpSpPr>
            <p:cNvPr id="789" name="Google Shape;789;p33"/>
            <p:cNvGrpSpPr/>
            <p:nvPr/>
          </p:nvGrpSpPr>
          <p:grpSpPr>
            <a:xfrm>
              <a:off x="8337491" y="1331024"/>
              <a:ext cx="480545" cy="481555"/>
              <a:chOff x="5471892" y="3290059"/>
              <a:chExt cx="174300" cy="174654"/>
            </a:xfrm>
          </p:grpSpPr>
          <p:sp>
            <p:nvSpPr>
              <p:cNvPr id="790" name="Google Shape;790;p33"/>
              <p:cNvSpPr/>
              <p:nvPr/>
            </p:nvSpPr>
            <p:spPr>
              <a:xfrm>
                <a:off x="5471892" y="3290059"/>
                <a:ext cx="174300" cy="1743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91" name="Google Shape;791;p33"/>
              <p:cNvSpPr/>
              <p:nvPr/>
            </p:nvSpPr>
            <p:spPr>
              <a:xfrm>
                <a:off x="5529353" y="3328218"/>
                <a:ext cx="58800" cy="5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92" name="Google Shape;792;p33"/>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793" name="Google Shape;793;p33"/>
            <p:cNvGrpSpPr/>
            <p:nvPr/>
          </p:nvGrpSpPr>
          <p:grpSpPr>
            <a:xfrm>
              <a:off x="8185131" y="1017723"/>
              <a:ext cx="243759" cy="244271"/>
              <a:chOff x="5471892" y="3290059"/>
              <a:chExt cx="174300" cy="174654"/>
            </a:xfrm>
          </p:grpSpPr>
          <p:sp>
            <p:nvSpPr>
              <p:cNvPr id="794" name="Google Shape;794;p33"/>
              <p:cNvSpPr/>
              <p:nvPr/>
            </p:nvSpPr>
            <p:spPr>
              <a:xfrm>
                <a:off x="5471892" y="3290059"/>
                <a:ext cx="174300" cy="174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95" name="Google Shape;795;p33"/>
              <p:cNvSpPr/>
              <p:nvPr/>
            </p:nvSpPr>
            <p:spPr>
              <a:xfrm>
                <a:off x="5529353" y="3333831"/>
                <a:ext cx="58800" cy="576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96" name="Google Shape;796;p33"/>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797" name="Google Shape;797;p33"/>
            <p:cNvGrpSpPr/>
            <p:nvPr/>
          </p:nvGrpSpPr>
          <p:grpSpPr>
            <a:xfrm>
              <a:off x="8056294" y="1812572"/>
              <a:ext cx="372601" cy="373357"/>
              <a:chOff x="5471892" y="3290059"/>
              <a:chExt cx="174300" cy="174654"/>
            </a:xfrm>
          </p:grpSpPr>
          <p:sp>
            <p:nvSpPr>
              <p:cNvPr id="798" name="Google Shape;798;p33"/>
              <p:cNvSpPr/>
              <p:nvPr/>
            </p:nvSpPr>
            <p:spPr>
              <a:xfrm>
                <a:off x="5471892" y="3290059"/>
                <a:ext cx="174300" cy="174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99" name="Google Shape;799;p33"/>
              <p:cNvSpPr/>
              <p:nvPr/>
            </p:nvSpPr>
            <p:spPr>
              <a:xfrm>
                <a:off x="5529353" y="3333831"/>
                <a:ext cx="58800" cy="576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00" name="Google Shape;800;p33"/>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2" name="Google Shape;902;p37"/>
          <p:cNvSpPr txBox="1">
            <a:spLocks noGrp="1"/>
          </p:cNvSpPr>
          <p:nvPr>
            <p:ph type="subTitle" idx="1"/>
          </p:nvPr>
        </p:nvSpPr>
        <p:spPr>
          <a:xfrm>
            <a:off x="715100" y="3030788"/>
            <a:ext cx="4015200" cy="141522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EMPATHIZE-done</a:t>
            </a:r>
          </a:p>
          <a:p>
            <a:pPr marL="0" lvl="0" indent="0" algn="l" rtl="0">
              <a:spcBef>
                <a:spcPts val="0"/>
              </a:spcBef>
              <a:spcAft>
                <a:spcPts val="0"/>
              </a:spcAft>
              <a:buNone/>
            </a:pPr>
            <a:r>
              <a:rPr lang="en-IN" dirty="0"/>
              <a:t>DEFINE-done</a:t>
            </a:r>
          </a:p>
          <a:p>
            <a:pPr marL="0" lvl="0" indent="0" algn="l" rtl="0">
              <a:spcBef>
                <a:spcPts val="0"/>
              </a:spcBef>
              <a:spcAft>
                <a:spcPts val="0"/>
              </a:spcAft>
              <a:buNone/>
            </a:pPr>
            <a:r>
              <a:rPr lang="en-IN" dirty="0"/>
              <a:t>IDEATE-working</a:t>
            </a:r>
            <a:endParaRPr dirty="0"/>
          </a:p>
        </p:txBody>
      </p:sp>
      <p:grpSp>
        <p:nvGrpSpPr>
          <p:cNvPr id="903" name="Google Shape;903;p37"/>
          <p:cNvGrpSpPr/>
          <p:nvPr/>
        </p:nvGrpSpPr>
        <p:grpSpPr>
          <a:xfrm>
            <a:off x="5637184" y="864443"/>
            <a:ext cx="2473429" cy="3581571"/>
            <a:chOff x="5637184" y="864443"/>
            <a:chExt cx="2473429" cy="3581571"/>
          </a:xfrm>
        </p:grpSpPr>
        <p:sp>
          <p:nvSpPr>
            <p:cNvPr id="904" name="Google Shape;904;p37"/>
            <p:cNvSpPr/>
            <p:nvPr/>
          </p:nvSpPr>
          <p:spPr>
            <a:xfrm>
              <a:off x="5637184" y="864443"/>
              <a:ext cx="2473429" cy="3581571"/>
            </a:xfrm>
            <a:prstGeom prst="roundRect">
              <a:avLst>
                <a:gd name="adj" fmla="val 6459"/>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ato"/>
                <a:ea typeface="Lato"/>
                <a:cs typeface="Lato"/>
                <a:sym typeface="Lato"/>
              </a:endParaRPr>
            </a:p>
          </p:txBody>
        </p:sp>
        <p:sp>
          <p:nvSpPr>
            <p:cNvPr id="905" name="Google Shape;905;p37"/>
            <p:cNvSpPr/>
            <p:nvPr/>
          </p:nvSpPr>
          <p:spPr>
            <a:xfrm>
              <a:off x="5759973" y="983828"/>
              <a:ext cx="2227792" cy="3245472"/>
            </a:xfrm>
            <a:prstGeom prst="roundRect">
              <a:avLst>
                <a:gd name="adj" fmla="val 6459"/>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ato"/>
                <a:ea typeface="Lato"/>
                <a:cs typeface="Lato"/>
                <a:sym typeface="Lato"/>
              </a:endParaRPr>
            </a:p>
          </p:txBody>
        </p:sp>
        <p:grpSp>
          <p:nvGrpSpPr>
            <p:cNvPr id="906" name="Google Shape;906;p37"/>
            <p:cNvGrpSpPr/>
            <p:nvPr/>
          </p:nvGrpSpPr>
          <p:grpSpPr>
            <a:xfrm>
              <a:off x="5759816" y="983797"/>
              <a:ext cx="2152171" cy="3245495"/>
              <a:chOff x="5504560" y="750353"/>
              <a:chExt cx="2561914" cy="3863812"/>
            </a:xfrm>
          </p:grpSpPr>
          <p:grpSp>
            <p:nvGrpSpPr>
              <p:cNvPr id="907" name="Google Shape;907;p37"/>
              <p:cNvGrpSpPr/>
              <p:nvPr/>
            </p:nvGrpSpPr>
            <p:grpSpPr>
              <a:xfrm>
                <a:off x="5504560" y="750353"/>
                <a:ext cx="2561914" cy="3760025"/>
                <a:chOff x="6659542" y="-255579"/>
                <a:chExt cx="2323918" cy="3410726"/>
              </a:xfrm>
            </p:grpSpPr>
            <p:sp>
              <p:nvSpPr>
                <p:cNvPr id="908" name="Google Shape;908;p37"/>
                <p:cNvSpPr/>
                <p:nvPr/>
              </p:nvSpPr>
              <p:spPr>
                <a:xfrm>
                  <a:off x="6659542" y="-255579"/>
                  <a:ext cx="1622700" cy="3399900"/>
                </a:xfrm>
                <a:prstGeom prst="wedgeRoundRectCallout">
                  <a:avLst>
                    <a:gd name="adj1" fmla="val -20501"/>
                    <a:gd name="adj2" fmla="val 57940"/>
                    <a:gd name="adj3" fmla="val 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ato"/>
                    <a:ea typeface="Lato"/>
                    <a:cs typeface="Lato"/>
                    <a:sym typeface="Lato"/>
                  </a:endParaRPr>
                </a:p>
              </p:txBody>
            </p:sp>
            <p:sp>
              <p:nvSpPr>
                <p:cNvPr id="909" name="Google Shape;909;p37"/>
                <p:cNvSpPr/>
                <p:nvPr/>
              </p:nvSpPr>
              <p:spPr>
                <a:xfrm>
                  <a:off x="6765260" y="-113688"/>
                  <a:ext cx="2218200" cy="1680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ato"/>
                    <a:ea typeface="Lato"/>
                    <a:cs typeface="Lato"/>
                    <a:sym typeface="Lato"/>
                  </a:endParaRPr>
                </a:p>
              </p:txBody>
            </p:sp>
            <p:sp>
              <p:nvSpPr>
                <p:cNvPr id="910" name="Google Shape;910;p37"/>
                <p:cNvSpPr/>
                <p:nvPr/>
              </p:nvSpPr>
              <p:spPr>
                <a:xfrm>
                  <a:off x="8779834" y="-64074"/>
                  <a:ext cx="69835" cy="69834"/>
                </a:xfrm>
                <a:custGeom>
                  <a:avLst/>
                  <a:gdLst/>
                  <a:ahLst/>
                  <a:cxnLst/>
                  <a:rect l="l" t="t" r="r" b="b"/>
                  <a:pathLst>
                    <a:path w="23" h="23" extrusionOk="0">
                      <a:moveTo>
                        <a:pt x="0" y="10"/>
                      </a:moveTo>
                      <a:cubicBezTo>
                        <a:pt x="0" y="16"/>
                        <a:pt x="4" y="22"/>
                        <a:pt x="10" y="23"/>
                      </a:cubicBezTo>
                      <a:cubicBezTo>
                        <a:pt x="16" y="23"/>
                        <a:pt x="22" y="19"/>
                        <a:pt x="22" y="13"/>
                      </a:cubicBezTo>
                      <a:cubicBezTo>
                        <a:pt x="23" y="7"/>
                        <a:pt x="19" y="1"/>
                        <a:pt x="13" y="1"/>
                      </a:cubicBezTo>
                      <a:cubicBezTo>
                        <a:pt x="7" y="0"/>
                        <a:pt x="1" y="4"/>
                        <a:pt x="0" y="1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11" name="Google Shape;911;p37"/>
                <p:cNvSpPr/>
                <p:nvPr/>
              </p:nvSpPr>
              <p:spPr>
                <a:xfrm>
                  <a:off x="8625913" y="-61223"/>
                  <a:ext cx="66900" cy="669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12" name="Google Shape;912;p37"/>
                <p:cNvSpPr/>
                <p:nvPr/>
              </p:nvSpPr>
              <p:spPr>
                <a:xfrm>
                  <a:off x="8470567" y="-61223"/>
                  <a:ext cx="66900" cy="669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13" name="Google Shape;913;p37"/>
                <p:cNvSpPr/>
                <p:nvPr/>
              </p:nvSpPr>
              <p:spPr>
                <a:xfrm>
                  <a:off x="8636154" y="3088247"/>
                  <a:ext cx="66900" cy="669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14" name="Google Shape;914;p37"/>
                <p:cNvSpPr/>
                <p:nvPr/>
              </p:nvSpPr>
              <p:spPr>
                <a:xfrm>
                  <a:off x="8737342" y="3088247"/>
                  <a:ext cx="66900" cy="669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15" name="Google Shape;915;p37"/>
                <p:cNvSpPr/>
                <p:nvPr/>
              </p:nvSpPr>
              <p:spPr>
                <a:xfrm>
                  <a:off x="8838531" y="3088247"/>
                  <a:ext cx="66900" cy="669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916" name="Google Shape;916;p37"/>
              <p:cNvSpPr/>
              <p:nvPr/>
            </p:nvSpPr>
            <p:spPr>
              <a:xfrm>
                <a:off x="6230290" y="3792460"/>
                <a:ext cx="1227066" cy="821705"/>
              </a:xfrm>
              <a:custGeom>
                <a:avLst/>
                <a:gdLst/>
                <a:ahLst/>
                <a:cxnLst/>
                <a:rect l="l" t="t" r="r" b="b"/>
                <a:pathLst>
                  <a:path w="364" h="244" extrusionOk="0">
                    <a:moveTo>
                      <a:pt x="182" y="0"/>
                    </a:moveTo>
                    <a:cubicBezTo>
                      <a:pt x="182" y="0"/>
                      <a:pt x="182" y="0"/>
                      <a:pt x="182" y="0"/>
                    </a:cubicBezTo>
                    <a:cubicBezTo>
                      <a:pt x="81" y="0"/>
                      <a:pt x="0" y="82"/>
                      <a:pt x="0" y="183"/>
                    </a:cubicBezTo>
                    <a:cubicBezTo>
                      <a:pt x="0" y="244"/>
                      <a:pt x="0" y="244"/>
                      <a:pt x="0" y="244"/>
                    </a:cubicBezTo>
                    <a:cubicBezTo>
                      <a:pt x="364" y="244"/>
                      <a:pt x="364" y="244"/>
                      <a:pt x="364" y="244"/>
                    </a:cubicBezTo>
                    <a:cubicBezTo>
                      <a:pt x="364" y="183"/>
                      <a:pt x="364" y="183"/>
                      <a:pt x="364" y="183"/>
                    </a:cubicBezTo>
                    <a:cubicBezTo>
                      <a:pt x="364" y="82"/>
                      <a:pt x="282" y="0"/>
                      <a:pt x="182"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17" name="Google Shape;917;p37"/>
              <p:cNvSpPr/>
              <p:nvPr/>
            </p:nvSpPr>
            <p:spPr>
              <a:xfrm>
                <a:off x="6382691" y="3643201"/>
                <a:ext cx="915978" cy="419494"/>
              </a:xfrm>
              <a:custGeom>
                <a:avLst/>
                <a:gdLst/>
                <a:ahLst/>
                <a:cxnLst/>
                <a:rect l="l" t="t" r="r" b="b"/>
                <a:pathLst>
                  <a:path w="272" h="124" extrusionOk="0">
                    <a:moveTo>
                      <a:pt x="0" y="0"/>
                    </a:moveTo>
                    <a:cubicBezTo>
                      <a:pt x="7" y="70"/>
                      <a:pt x="65" y="124"/>
                      <a:pt x="137" y="124"/>
                    </a:cubicBezTo>
                    <a:cubicBezTo>
                      <a:pt x="204" y="124"/>
                      <a:pt x="260" y="75"/>
                      <a:pt x="272" y="11"/>
                    </a:cubicBezTo>
                    <a:cubicBezTo>
                      <a:pt x="181" y="14"/>
                      <a:pt x="90" y="4"/>
                      <a:pt x="0"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18" name="Google Shape;918;p37"/>
              <p:cNvSpPr/>
              <p:nvPr/>
            </p:nvSpPr>
            <p:spPr>
              <a:xfrm>
                <a:off x="6382691" y="3643201"/>
                <a:ext cx="915978" cy="331510"/>
              </a:xfrm>
              <a:custGeom>
                <a:avLst/>
                <a:gdLst/>
                <a:ahLst/>
                <a:cxnLst/>
                <a:rect l="l" t="t" r="r" b="b"/>
                <a:pathLst>
                  <a:path w="272" h="98" extrusionOk="0">
                    <a:moveTo>
                      <a:pt x="0" y="0"/>
                    </a:moveTo>
                    <a:cubicBezTo>
                      <a:pt x="7" y="55"/>
                      <a:pt x="65" y="98"/>
                      <a:pt x="137" y="98"/>
                    </a:cubicBezTo>
                    <a:cubicBezTo>
                      <a:pt x="204" y="98"/>
                      <a:pt x="260" y="59"/>
                      <a:pt x="272" y="9"/>
                    </a:cubicBezTo>
                    <a:cubicBezTo>
                      <a:pt x="181" y="11"/>
                      <a:pt x="90" y="3"/>
                      <a:pt x="0"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19" name="Google Shape;919;p37"/>
              <p:cNvSpPr/>
              <p:nvPr/>
            </p:nvSpPr>
            <p:spPr>
              <a:xfrm>
                <a:off x="6115597" y="3024173"/>
                <a:ext cx="1453310" cy="926972"/>
              </a:xfrm>
              <a:custGeom>
                <a:avLst/>
                <a:gdLst/>
                <a:ahLst/>
                <a:cxnLst/>
                <a:rect l="l" t="t" r="r" b="b"/>
                <a:pathLst>
                  <a:path w="431" h="275" extrusionOk="0">
                    <a:moveTo>
                      <a:pt x="293" y="275"/>
                    </a:moveTo>
                    <a:cubicBezTo>
                      <a:pt x="138" y="275"/>
                      <a:pt x="138" y="275"/>
                      <a:pt x="138" y="275"/>
                    </a:cubicBezTo>
                    <a:cubicBezTo>
                      <a:pt x="62" y="275"/>
                      <a:pt x="0" y="213"/>
                      <a:pt x="0" y="138"/>
                    </a:cubicBezTo>
                    <a:cubicBezTo>
                      <a:pt x="0" y="138"/>
                      <a:pt x="0" y="138"/>
                      <a:pt x="0" y="138"/>
                    </a:cubicBezTo>
                    <a:cubicBezTo>
                      <a:pt x="0" y="62"/>
                      <a:pt x="62" y="0"/>
                      <a:pt x="138" y="0"/>
                    </a:cubicBezTo>
                    <a:cubicBezTo>
                      <a:pt x="293" y="0"/>
                      <a:pt x="293" y="0"/>
                      <a:pt x="293" y="0"/>
                    </a:cubicBezTo>
                    <a:cubicBezTo>
                      <a:pt x="369" y="0"/>
                      <a:pt x="431" y="62"/>
                      <a:pt x="431" y="138"/>
                    </a:cubicBezTo>
                    <a:cubicBezTo>
                      <a:pt x="431" y="138"/>
                      <a:pt x="431" y="138"/>
                      <a:pt x="431" y="138"/>
                    </a:cubicBezTo>
                    <a:cubicBezTo>
                      <a:pt x="431" y="213"/>
                      <a:pt x="369" y="275"/>
                      <a:pt x="293" y="275"/>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20" name="Google Shape;920;p37"/>
              <p:cNvSpPr/>
              <p:nvPr/>
            </p:nvSpPr>
            <p:spPr>
              <a:xfrm>
                <a:off x="5991476" y="3781462"/>
                <a:ext cx="224674" cy="384930"/>
              </a:xfrm>
              <a:custGeom>
                <a:avLst/>
                <a:gdLst/>
                <a:ahLst/>
                <a:cxnLst/>
                <a:rect l="l" t="t" r="r" b="b"/>
                <a:pathLst>
                  <a:path w="67" h="114" extrusionOk="0">
                    <a:moveTo>
                      <a:pt x="51" y="113"/>
                    </a:moveTo>
                    <a:cubicBezTo>
                      <a:pt x="49" y="114"/>
                      <a:pt x="46" y="114"/>
                      <a:pt x="44" y="114"/>
                    </a:cubicBezTo>
                    <a:cubicBezTo>
                      <a:pt x="35" y="113"/>
                      <a:pt x="29" y="105"/>
                      <a:pt x="30" y="96"/>
                    </a:cubicBezTo>
                    <a:cubicBezTo>
                      <a:pt x="30" y="95"/>
                      <a:pt x="33" y="64"/>
                      <a:pt x="5" y="28"/>
                    </a:cubicBezTo>
                    <a:cubicBezTo>
                      <a:pt x="0" y="21"/>
                      <a:pt x="1" y="11"/>
                      <a:pt x="8" y="5"/>
                    </a:cubicBezTo>
                    <a:cubicBezTo>
                      <a:pt x="15" y="0"/>
                      <a:pt x="25" y="1"/>
                      <a:pt x="30" y="8"/>
                    </a:cubicBezTo>
                    <a:cubicBezTo>
                      <a:pt x="67" y="56"/>
                      <a:pt x="62" y="98"/>
                      <a:pt x="61" y="100"/>
                    </a:cubicBezTo>
                    <a:cubicBezTo>
                      <a:pt x="61" y="106"/>
                      <a:pt x="57" y="111"/>
                      <a:pt x="51" y="11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21" name="Google Shape;921;p37"/>
              <p:cNvSpPr/>
              <p:nvPr/>
            </p:nvSpPr>
            <p:spPr>
              <a:xfrm>
                <a:off x="5791941" y="3845879"/>
                <a:ext cx="279664" cy="350364"/>
              </a:xfrm>
              <a:custGeom>
                <a:avLst/>
                <a:gdLst/>
                <a:ahLst/>
                <a:cxnLst/>
                <a:rect l="l" t="t" r="r" b="b"/>
                <a:pathLst>
                  <a:path w="83" h="104" extrusionOk="0">
                    <a:moveTo>
                      <a:pt x="72" y="102"/>
                    </a:moveTo>
                    <a:cubicBezTo>
                      <a:pt x="71" y="103"/>
                      <a:pt x="69" y="103"/>
                      <a:pt x="68" y="103"/>
                    </a:cubicBezTo>
                    <a:cubicBezTo>
                      <a:pt x="60" y="104"/>
                      <a:pt x="52" y="98"/>
                      <a:pt x="50" y="90"/>
                    </a:cubicBezTo>
                    <a:cubicBezTo>
                      <a:pt x="50" y="88"/>
                      <a:pt x="44" y="58"/>
                      <a:pt x="8" y="30"/>
                    </a:cubicBezTo>
                    <a:cubicBezTo>
                      <a:pt x="1" y="25"/>
                      <a:pt x="0" y="15"/>
                      <a:pt x="5" y="8"/>
                    </a:cubicBezTo>
                    <a:cubicBezTo>
                      <a:pt x="10" y="1"/>
                      <a:pt x="20" y="0"/>
                      <a:pt x="27" y="5"/>
                    </a:cubicBezTo>
                    <a:cubicBezTo>
                      <a:pt x="75" y="41"/>
                      <a:pt x="81" y="83"/>
                      <a:pt x="82" y="85"/>
                    </a:cubicBezTo>
                    <a:cubicBezTo>
                      <a:pt x="83" y="93"/>
                      <a:pt x="78" y="100"/>
                      <a:pt x="72" y="10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22" name="Google Shape;922;p37"/>
              <p:cNvSpPr/>
              <p:nvPr/>
            </p:nvSpPr>
            <p:spPr>
              <a:xfrm>
                <a:off x="5647395" y="4010848"/>
                <a:ext cx="347224" cy="293803"/>
              </a:xfrm>
              <a:custGeom>
                <a:avLst/>
                <a:gdLst/>
                <a:ahLst/>
                <a:cxnLst/>
                <a:rect l="l" t="t" r="r" b="b"/>
                <a:pathLst>
                  <a:path w="103" h="87" extrusionOk="0">
                    <a:moveTo>
                      <a:pt x="91" y="84"/>
                    </a:moveTo>
                    <a:cubicBezTo>
                      <a:pt x="84" y="87"/>
                      <a:pt x="75" y="84"/>
                      <a:pt x="71" y="76"/>
                    </a:cubicBezTo>
                    <a:cubicBezTo>
                      <a:pt x="70" y="75"/>
                      <a:pt x="56" y="48"/>
                      <a:pt x="13" y="33"/>
                    </a:cubicBezTo>
                    <a:cubicBezTo>
                      <a:pt x="4" y="30"/>
                      <a:pt x="0" y="21"/>
                      <a:pt x="3" y="13"/>
                    </a:cubicBezTo>
                    <a:cubicBezTo>
                      <a:pt x="6" y="4"/>
                      <a:pt x="15" y="0"/>
                      <a:pt x="23" y="3"/>
                    </a:cubicBezTo>
                    <a:cubicBezTo>
                      <a:pt x="79" y="22"/>
                      <a:pt x="99" y="61"/>
                      <a:pt x="100" y="62"/>
                    </a:cubicBezTo>
                    <a:cubicBezTo>
                      <a:pt x="103" y="70"/>
                      <a:pt x="100" y="80"/>
                      <a:pt x="92" y="83"/>
                    </a:cubicBezTo>
                    <a:cubicBezTo>
                      <a:pt x="92" y="84"/>
                      <a:pt x="92" y="84"/>
                      <a:pt x="91" y="8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23" name="Google Shape;923;p37"/>
              <p:cNvSpPr/>
              <p:nvPr/>
            </p:nvSpPr>
            <p:spPr>
              <a:xfrm>
                <a:off x="5835933" y="4024988"/>
                <a:ext cx="488627" cy="488625"/>
              </a:xfrm>
              <a:custGeom>
                <a:avLst/>
                <a:gdLst/>
                <a:ahLst/>
                <a:cxnLst/>
                <a:rect l="l" t="t" r="r" b="b"/>
                <a:pathLst>
                  <a:path w="145" h="145" extrusionOk="0">
                    <a:moveTo>
                      <a:pt x="132" y="49"/>
                    </a:moveTo>
                    <a:cubicBezTo>
                      <a:pt x="145" y="82"/>
                      <a:pt x="129" y="120"/>
                      <a:pt x="96" y="132"/>
                    </a:cubicBezTo>
                    <a:cubicBezTo>
                      <a:pt x="63" y="145"/>
                      <a:pt x="25" y="129"/>
                      <a:pt x="12" y="96"/>
                    </a:cubicBezTo>
                    <a:cubicBezTo>
                      <a:pt x="0" y="63"/>
                      <a:pt x="16" y="26"/>
                      <a:pt x="49" y="13"/>
                    </a:cubicBezTo>
                    <a:cubicBezTo>
                      <a:pt x="82" y="0"/>
                      <a:pt x="119" y="16"/>
                      <a:pt x="132" y="4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24" name="Google Shape;924;p37"/>
              <p:cNvSpPr/>
              <p:nvPr/>
            </p:nvSpPr>
            <p:spPr>
              <a:xfrm>
                <a:off x="6176871" y="3896155"/>
                <a:ext cx="185395" cy="358219"/>
              </a:xfrm>
              <a:custGeom>
                <a:avLst/>
                <a:gdLst/>
                <a:ahLst/>
                <a:cxnLst/>
                <a:rect l="l" t="t" r="r" b="b"/>
                <a:pathLst>
                  <a:path w="55" h="106" extrusionOk="0">
                    <a:moveTo>
                      <a:pt x="23" y="104"/>
                    </a:moveTo>
                    <a:cubicBezTo>
                      <a:pt x="18" y="106"/>
                      <a:pt x="12" y="106"/>
                      <a:pt x="8" y="103"/>
                    </a:cubicBezTo>
                    <a:cubicBezTo>
                      <a:pt x="1" y="98"/>
                      <a:pt x="0" y="89"/>
                      <a:pt x="5" y="82"/>
                    </a:cubicBezTo>
                    <a:cubicBezTo>
                      <a:pt x="6" y="81"/>
                      <a:pt x="23" y="58"/>
                      <a:pt x="18" y="18"/>
                    </a:cubicBezTo>
                    <a:cubicBezTo>
                      <a:pt x="17" y="10"/>
                      <a:pt x="23" y="3"/>
                      <a:pt x="32" y="1"/>
                    </a:cubicBezTo>
                    <a:cubicBezTo>
                      <a:pt x="40" y="0"/>
                      <a:pt x="48" y="6"/>
                      <a:pt x="49" y="14"/>
                    </a:cubicBezTo>
                    <a:cubicBezTo>
                      <a:pt x="55" y="66"/>
                      <a:pt x="30" y="98"/>
                      <a:pt x="29" y="100"/>
                    </a:cubicBezTo>
                    <a:cubicBezTo>
                      <a:pt x="28" y="102"/>
                      <a:pt x="25" y="103"/>
                      <a:pt x="23" y="10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25" name="Google Shape;925;p37"/>
              <p:cNvSpPr/>
              <p:nvPr/>
            </p:nvSpPr>
            <p:spPr>
              <a:xfrm>
                <a:off x="6203581" y="4145965"/>
                <a:ext cx="91126" cy="70702"/>
              </a:xfrm>
              <a:custGeom>
                <a:avLst/>
                <a:gdLst/>
                <a:ahLst/>
                <a:cxnLst/>
                <a:rect l="l" t="t" r="r" b="b"/>
                <a:pathLst>
                  <a:path w="27" h="21" extrusionOk="0">
                    <a:moveTo>
                      <a:pt x="0" y="4"/>
                    </a:moveTo>
                    <a:cubicBezTo>
                      <a:pt x="4" y="11"/>
                      <a:pt x="12" y="19"/>
                      <a:pt x="25" y="21"/>
                    </a:cubicBezTo>
                    <a:cubicBezTo>
                      <a:pt x="25" y="20"/>
                      <a:pt x="26" y="18"/>
                      <a:pt x="27" y="17"/>
                    </a:cubicBezTo>
                    <a:cubicBezTo>
                      <a:pt x="13" y="16"/>
                      <a:pt x="5" y="6"/>
                      <a:pt x="2" y="0"/>
                    </a:cubicBezTo>
                    <a:cubicBezTo>
                      <a:pt x="1" y="2"/>
                      <a:pt x="0" y="3"/>
                      <a:pt x="0" y="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26" name="Google Shape;926;p37"/>
              <p:cNvSpPr/>
              <p:nvPr/>
            </p:nvSpPr>
            <p:spPr>
              <a:xfrm>
                <a:off x="6220863" y="4109830"/>
                <a:ext cx="103696" cy="42421"/>
              </a:xfrm>
              <a:custGeom>
                <a:avLst/>
                <a:gdLst/>
                <a:ahLst/>
                <a:cxnLst/>
                <a:rect l="l" t="t" r="r" b="b"/>
                <a:pathLst>
                  <a:path w="31" h="13" extrusionOk="0">
                    <a:moveTo>
                      <a:pt x="2" y="0"/>
                    </a:moveTo>
                    <a:cubicBezTo>
                      <a:pt x="1" y="1"/>
                      <a:pt x="1" y="2"/>
                      <a:pt x="0" y="4"/>
                    </a:cubicBezTo>
                    <a:cubicBezTo>
                      <a:pt x="5" y="8"/>
                      <a:pt x="13" y="13"/>
                      <a:pt x="24" y="13"/>
                    </a:cubicBezTo>
                    <a:cubicBezTo>
                      <a:pt x="26" y="13"/>
                      <a:pt x="27" y="13"/>
                      <a:pt x="29" y="13"/>
                    </a:cubicBezTo>
                    <a:cubicBezTo>
                      <a:pt x="30" y="11"/>
                      <a:pt x="30" y="10"/>
                      <a:pt x="31" y="8"/>
                    </a:cubicBezTo>
                    <a:cubicBezTo>
                      <a:pt x="16" y="11"/>
                      <a:pt x="7" y="4"/>
                      <a:pt x="2"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27" name="Google Shape;927;p37"/>
              <p:cNvSpPr/>
              <p:nvPr/>
            </p:nvSpPr>
            <p:spPr>
              <a:xfrm>
                <a:off x="6233432" y="4057982"/>
                <a:ext cx="105267" cy="34565"/>
              </a:xfrm>
              <a:custGeom>
                <a:avLst/>
                <a:gdLst/>
                <a:ahLst/>
                <a:cxnLst/>
                <a:rect l="l" t="t" r="r" b="b"/>
                <a:pathLst>
                  <a:path w="31" h="10" extrusionOk="0">
                    <a:moveTo>
                      <a:pt x="1" y="0"/>
                    </a:moveTo>
                    <a:cubicBezTo>
                      <a:pt x="1" y="2"/>
                      <a:pt x="1" y="3"/>
                      <a:pt x="0" y="5"/>
                    </a:cubicBezTo>
                    <a:cubicBezTo>
                      <a:pt x="5" y="7"/>
                      <a:pt x="11" y="10"/>
                      <a:pt x="19" y="10"/>
                    </a:cubicBezTo>
                    <a:cubicBezTo>
                      <a:pt x="22" y="10"/>
                      <a:pt x="26" y="9"/>
                      <a:pt x="31" y="7"/>
                    </a:cubicBezTo>
                    <a:cubicBezTo>
                      <a:pt x="31" y="6"/>
                      <a:pt x="31" y="4"/>
                      <a:pt x="31" y="3"/>
                    </a:cubicBezTo>
                    <a:cubicBezTo>
                      <a:pt x="18" y="9"/>
                      <a:pt x="7" y="4"/>
                      <a:pt x="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28" name="Google Shape;928;p37"/>
              <p:cNvSpPr/>
              <p:nvPr/>
            </p:nvSpPr>
            <p:spPr>
              <a:xfrm>
                <a:off x="6241288" y="3990423"/>
                <a:ext cx="103696" cy="34565"/>
              </a:xfrm>
              <a:custGeom>
                <a:avLst/>
                <a:gdLst/>
                <a:ahLst/>
                <a:cxnLst/>
                <a:rect l="l" t="t" r="r" b="b"/>
                <a:pathLst>
                  <a:path w="31" h="10" extrusionOk="0">
                    <a:moveTo>
                      <a:pt x="31" y="0"/>
                    </a:moveTo>
                    <a:cubicBezTo>
                      <a:pt x="19" y="9"/>
                      <a:pt x="7" y="6"/>
                      <a:pt x="0" y="3"/>
                    </a:cubicBezTo>
                    <a:cubicBezTo>
                      <a:pt x="0" y="5"/>
                      <a:pt x="0" y="6"/>
                      <a:pt x="0" y="7"/>
                    </a:cubicBezTo>
                    <a:cubicBezTo>
                      <a:pt x="4" y="9"/>
                      <a:pt x="8" y="10"/>
                      <a:pt x="13" y="10"/>
                    </a:cubicBezTo>
                    <a:cubicBezTo>
                      <a:pt x="19" y="10"/>
                      <a:pt x="25" y="9"/>
                      <a:pt x="31" y="5"/>
                    </a:cubicBezTo>
                    <a:cubicBezTo>
                      <a:pt x="31" y="3"/>
                      <a:pt x="31" y="2"/>
                      <a:pt x="31"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29" name="Google Shape;929;p37"/>
              <p:cNvSpPr/>
              <p:nvPr/>
            </p:nvSpPr>
            <p:spPr>
              <a:xfrm>
                <a:off x="6048037" y="3880444"/>
                <a:ext cx="97411" cy="70702"/>
              </a:xfrm>
              <a:custGeom>
                <a:avLst/>
                <a:gdLst/>
                <a:ahLst/>
                <a:cxnLst/>
                <a:rect l="l" t="t" r="r" b="b"/>
                <a:pathLst>
                  <a:path w="29" h="21" extrusionOk="0">
                    <a:moveTo>
                      <a:pt x="21" y="12"/>
                    </a:moveTo>
                    <a:cubicBezTo>
                      <a:pt x="24" y="10"/>
                      <a:pt x="27" y="8"/>
                      <a:pt x="29" y="4"/>
                    </a:cubicBezTo>
                    <a:cubicBezTo>
                      <a:pt x="28" y="3"/>
                      <a:pt x="28" y="2"/>
                      <a:pt x="27" y="0"/>
                    </a:cubicBezTo>
                    <a:cubicBezTo>
                      <a:pt x="19" y="12"/>
                      <a:pt x="7" y="16"/>
                      <a:pt x="0" y="17"/>
                    </a:cubicBezTo>
                    <a:cubicBezTo>
                      <a:pt x="1" y="18"/>
                      <a:pt x="1" y="19"/>
                      <a:pt x="2" y="21"/>
                    </a:cubicBezTo>
                    <a:cubicBezTo>
                      <a:pt x="7" y="20"/>
                      <a:pt x="15" y="17"/>
                      <a:pt x="21" y="1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30" name="Google Shape;930;p37"/>
              <p:cNvSpPr/>
              <p:nvPr/>
            </p:nvSpPr>
            <p:spPr>
              <a:xfrm>
                <a:off x="6082602" y="4018704"/>
                <a:ext cx="109980" cy="36137"/>
              </a:xfrm>
              <a:custGeom>
                <a:avLst/>
                <a:gdLst/>
                <a:ahLst/>
                <a:cxnLst/>
                <a:rect l="l" t="t" r="r" b="b"/>
                <a:pathLst>
                  <a:path w="33" h="11" extrusionOk="0">
                    <a:moveTo>
                      <a:pt x="33" y="4"/>
                    </a:moveTo>
                    <a:cubicBezTo>
                      <a:pt x="33" y="3"/>
                      <a:pt x="33" y="1"/>
                      <a:pt x="32" y="0"/>
                    </a:cubicBezTo>
                    <a:cubicBezTo>
                      <a:pt x="20" y="8"/>
                      <a:pt x="8" y="6"/>
                      <a:pt x="0" y="3"/>
                    </a:cubicBezTo>
                    <a:cubicBezTo>
                      <a:pt x="1" y="5"/>
                      <a:pt x="1" y="6"/>
                      <a:pt x="2" y="8"/>
                    </a:cubicBezTo>
                    <a:cubicBezTo>
                      <a:pt x="9" y="10"/>
                      <a:pt x="21" y="11"/>
                      <a:pt x="33" y="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31" name="Google Shape;931;p37"/>
              <p:cNvSpPr/>
              <p:nvPr/>
            </p:nvSpPr>
            <p:spPr>
              <a:xfrm>
                <a:off x="6018186" y="3816027"/>
                <a:ext cx="87984" cy="80129"/>
              </a:xfrm>
              <a:custGeom>
                <a:avLst/>
                <a:gdLst/>
                <a:ahLst/>
                <a:cxnLst/>
                <a:rect l="l" t="t" r="r" b="b"/>
                <a:pathLst>
                  <a:path w="26" h="24" extrusionOk="0">
                    <a:moveTo>
                      <a:pt x="26" y="4"/>
                    </a:moveTo>
                    <a:cubicBezTo>
                      <a:pt x="25" y="2"/>
                      <a:pt x="24" y="1"/>
                      <a:pt x="23" y="0"/>
                    </a:cubicBezTo>
                    <a:cubicBezTo>
                      <a:pt x="18" y="13"/>
                      <a:pt x="7" y="19"/>
                      <a:pt x="0" y="21"/>
                    </a:cubicBezTo>
                    <a:cubicBezTo>
                      <a:pt x="0" y="22"/>
                      <a:pt x="1" y="23"/>
                      <a:pt x="2" y="24"/>
                    </a:cubicBezTo>
                    <a:cubicBezTo>
                      <a:pt x="6" y="23"/>
                      <a:pt x="10" y="21"/>
                      <a:pt x="15" y="18"/>
                    </a:cubicBezTo>
                    <a:cubicBezTo>
                      <a:pt x="19" y="14"/>
                      <a:pt x="23" y="10"/>
                      <a:pt x="26" y="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32" name="Google Shape;932;p37"/>
              <p:cNvSpPr/>
              <p:nvPr/>
            </p:nvSpPr>
            <p:spPr>
              <a:xfrm>
                <a:off x="6068462" y="3948002"/>
                <a:ext cx="108410" cy="50276"/>
              </a:xfrm>
              <a:custGeom>
                <a:avLst/>
                <a:gdLst/>
                <a:ahLst/>
                <a:cxnLst/>
                <a:rect l="l" t="t" r="r" b="b"/>
                <a:pathLst>
                  <a:path w="32" h="15" extrusionOk="0">
                    <a:moveTo>
                      <a:pt x="29" y="6"/>
                    </a:moveTo>
                    <a:cubicBezTo>
                      <a:pt x="30" y="6"/>
                      <a:pt x="31" y="5"/>
                      <a:pt x="32" y="4"/>
                    </a:cubicBezTo>
                    <a:cubicBezTo>
                      <a:pt x="31" y="3"/>
                      <a:pt x="31" y="1"/>
                      <a:pt x="30" y="0"/>
                    </a:cubicBezTo>
                    <a:cubicBezTo>
                      <a:pt x="20" y="10"/>
                      <a:pt x="7" y="11"/>
                      <a:pt x="0" y="11"/>
                    </a:cubicBezTo>
                    <a:cubicBezTo>
                      <a:pt x="1" y="12"/>
                      <a:pt x="1" y="13"/>
                      <a:pt x="2" y="15"/>
                    </a:cubicBezTo>
                    <a:cubicBezTo>
                      <a:pt x="9" y="15"/>
                      <a:pt x="19" y="14"/>
                      <a:pt x="29" y="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33" name="Google Shape;933;p37"/>
              <p:cNvSpPr/>
              <p:nvPr/>
            </p:nvSpPr>
            <p:spPr>
              <a:xfrm>
                <a:off x="5856357" y="3896155"/>
                <a:ext cx="80129" cy="91126"/>
              </a:xfrm>
              <a:custGeom>
                <a:avLst/>
                <a:gdLst/>
                <a:ahLst/>
                <a:cxnLst/>
                <a:rect l="l" t="t" r="r" b="b"/>
                <a:pathLst>
                  <a:path w="24" h="27" extrusionOk="0">
                    <a:moveTo>
                      <a:pt x="3" y="27"/>
                    </a:moveTo>
                    <a:cubicBezTo>
                      <a:pt x="8" y="24"/>
                      <a:pt x="14" y="20"/>
                      <a:pt x="19" y="14"/>
                    </a:cubicBezTo>
                    <a:cubicBezTo>
                      <a:pt x="21" y="11"/>
                      <a:pt x="23" y="7"/>
                      <a:pt x="24" y="3"/>
                    </a:cubicBezTo>
                    <a:cubicBezTo>
                      <a:pt x="23" y="2"/>
                      <a:pt x="22" y="1"/>
                      <a:pt x="20" y="0"/>
                    </a:cubicBezTo>
                    <a:cubicBezTo>
                      <a:pt x="17" y="14"/>
                      <a:pt x="7" y="21"/>
                      <a:pt x="0" y="24"/>
                    </a:cubicBezTo>
                    <a:cubicBezTo>
                      <a:pt x="1" y="25"/>
                      <a:pt x="2" y="26"/>
                      <a:pt x="3" y="2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34" name="Google Shape;934;p37"/>
              <p:cNvSpPr/>
              <p:nvPr/>
            </p:nvSpPr>
            <p:spPr>
              <a:xfrm>
                <a:off x="5812365" y="3852163"/>
                <a:ext cx="64417" cy="98982"/>
              </a:xfrm>
              <a:custGeom>
                <a:avLst/>
                <a:gdLst/>
                <a:ahLst/>
                <a:cxnLst/>
                <a:rect l="l" t="t" r="r" b="b"/>
                <a:pathLst>
                  <a:path w="19" h="29" extrusionOk="0">
                    <a:moveTo>
                      <a:pt x="12" y="19"/>
                    </a:moveTo>
                    <a:cubicBezTo>
                      <a:pt x="16" y="14"/>
                      <a:pt x="18" y="9"/>
                      <a:pt x="19" y="2"/>
                    </a:cubicBezTo>
                    <a:cubicBezTo>
                      <a:pt x="18" y="1"/>
                      <a:pt x="17" y="0"/>
                      <a:pt x="15" y="0"/>
                    </a:cubicBezTo>
                    <a:cubicBezTo>
                      <a:pt x="14" y="13"/>
                      <a:pt x="6" y="21"/>
                      <a:pt x="0" y="26"/>
                    </a:cubicBezTo>
                    <a:cubicBezTo>
                      <a:pt x="1" y="27"/>
                      <a:pt x="1" y="28"/>
                      <a:pt x="2" y="28"/>
                    </a:cubicBezTo>
                    <a:cubicBezTo>
                      <a:pt x="3" y="29"/>
                      <a:pt x="3" y="29"/>
                      <a:pt x="3" y="29"/>
                    </a:cubicBezTo>
                    <a:cubicBezTo>
                      <a:pt x="6" y="26"/>
                      <a:pt x="9" y="23"/>
                      <a:pt x="12" y="1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35" name="Google Shape;935;p37"/>
              <p:cNvSpPr/>
              <p:nvPr/>
            </p:nvSpPr>
            <p:spPr>
              <a:xfrm>
                <a:off x="5889352" y="3948002"/>
                <a:ext cx="94269" cy="80129"/>
              </a:xfrm>
              <a:custGeom>
                <a:avLst/>
                <a:gdLst/>
                <a:ahLst/>
                <a:cxnLst/>
                <a:rect l="l" t="t" r="r" b="b"/>
                <a:pathLst>
                  <a:path w="28" h="24" extrusionOk="0">
                    <a:moveTo>
                      <a:pt x="26" y="7"/>
                    </a:moveTo>
                    <a:cubicBezTo>
                      <a:pt x="27" y="6"/>
                      <a:pt x="27" y="5"/>
                      <a:pt x="28" y="4"/>
                    </a:cubicBezTo>
                    <a:cubicBezTo>
                      <a:pt x="27" y="3"/>
                      <a:pt x="26" y="2"/>
                      <a:pt x="25" y="0"/>
                    </a:cubicBezTo>
                    <a:cubicBezTo>
                      <a:pt x="19" y="13"/>
                      <a:pt x="7" y="18"/>
                      <a:pt x="0" y="20"/>
                    </a:cubicBezTo>
                    <a:cubicBezTo>
                      <a:pt x="1" y="21"/>
                      <a:pt x="2" y="22"/>
                      <a:pt x="3" y="24"/>
                    </a:cubicBezTo>
                    <a:cubicBezTo>
                      <a:pt x="10" y="21"/>
                      <a:pt x="19" y="17"/>
                      <a:pt x="26" y="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36" name="Google Shape;936;p37"/>
              <p:cNvSpPr/>
              <p:nvPr/>
            </p:nvSpPr>
            <p:spPr>
              <a:xfrm>
                <a:off x="5920774" y="4007705"/>
                <a:ext cx="103696" cy="58133"/>
              </a:xfrm>
              <a:custGeom>
                <a:avLst/>
                <a:gdLst/>
                <a:ahLst/>
                <a:cxnLst/>
                <a:rect l="l" t="t" r="r" b="b"/>
                <a:pathLst>
                  <a:path w="31" h="17" extrusionOk="0">
                    <a:moveTo>
                      <a:pt x="31" y="4"/>
                    </a:moveTo>
                    <a:cubicBezTo>
                      <a:pt x="30" y="2"/>
                      <a:pt x="29" y="1"/>
                      <a:pt x="29" y="0"/>
                    </a:cubicBezTo>
                    <a:cubicBezTo>
                      <a:pt x="19" y="11"/>
                      <a:pt x="7" y="13"/>
                      <a:pt x="0" y="13"/>
                    </a:cubicBezTo>
                    <a:cubicBezTo>
                      <a:pt x="1" y="15"/>
                      <a:pt x="1" y="16"/>
                      <a:pt x="2" y="17"/>
                    </a:cubicBezTo>
                    <a:cubicBezTo>
                      <a:pt x="11" y="17"/>
                      <a:pt x="22" y="14"/>
                      <a:pt x="31" y="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37" name="Google Shape;937;p37"/>
              <p:cNvSpPr/>
              <p:nvPr/>
            </p:nvSpPr>
            <p:spPr>
              <a:xfrm>
                <a:off x="5735379" y="4042270"/>
                <a:ext cx="56561" cy="103695"/>
              </a:xfrm>
              <a:custGeom>
                <a:avLst/>
                <a:gdLst/>
                <a:ahLst/>
                <a:cxnLst/>
                <a:rect l="l" t="t" r="r" b="b"/>
                <a:pathLst>
                  <a:path w="17" h="31" extrusionOk="0">
                    <a:moveTo>
                      <a:pt x="14" y="14"/>
                    </a:moveTo>
                    <a:cubicBezTo>
                      <a:pt x="16" y="11"/>
                      <a:pt x="16" y="6"/>
                      <a:pt x="17" y="2"/>
                    </a:cubicBezTo>
                    <a:cubicBezTo>
                      <a:pt x="15" y="1"/>
                      <a:pt x="14" y="1"/>
                      <a:pt x="12" y="0"/>
                    </a:cubicBezTo>
                    <a:cubicBezTo>
                      <a:pt x="13" y="14"/>
                      <a:pt x="5" y="24"/>
                      <a:pt x="0" y="29"/>
                    </a:cubicBezTo>
                    <a:cubicBezTo>
                      <a:pt x="1" y="30"/>
                      <a:pt x="2" y="30"/>
                      <a:pt x="3" y="31"/>
                    </a:cubicBezTo>
                    <a:cubicBezTo>
                      <a:pt x="7" y="27"/>
                      <a:pt x="12" y="21"/>
                      <a:pt x="14" y="1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38" name="Google Shape;938;p37"/>
              <p:cNvSpPr/>
              <p:nvPr/>
            </p:nvSpPr>
            <p:spPr>
              <a:xfrm>
                <a:off x="5683531" y="4018704"/>
                <a:ext cx="47134" cy="103695"/>
              </a:xfrm>
              <a:custGeom>
                <a:avLst/>
                <a:gdLst/>
                <a:ahLst/>
                <a:cxnLst/>
                <a:rect l="l" t="t" r="r" b="b"/>
                <a:pathLst>
                  <a:path w="14" h="31" extrusionOk="0">
                    <a:moveTo>
                      <a:pt x="9" y="0"/>
                    </a:moveTo>
                    <a:cubicBezTo>
                      <a:pt x="11" y="14"/>
                      <a:pt x="5" y="24"/>
                      <a:pt x="0" y="30"/>
                    </a:cubicBezTo>
                    <a:cubicBezTo>
                      <a:pt x="0" y="30"/>
                      <a:pt x="1" y="31"/>
                      <a:pt x="2" y="31"/>
                    </a:cubicBezTo>
                    <a:cubicBezTo>
                      <a:pt x="2" y="31"/>
                      <a:pt x="3" y="31"/>
                      <a:pt x="3" y="31"/>
                    </a:cubicBezTo>
                    <a:cubicBezTo>
                      <a:pt x="6" y="28"/>
                      <a:pt x="9" y="24"/>
                      <a:pt x="11" y="19"/>
                    </a:cubicBezTo>
                    <a:cubicBezTo>
                      <a:pt x="13" y="14"/>
                      <a:pt x="14" y="8"/>
                      <a:pt x="14" y="1"/>
                    </a:cubicBezTo>
                    <a:cubicBezTo>
                      <a:pt x="13" y="1"/>
                      <a:pt x="13" y="1"/>
                      <a:pt x="12" y="1"/>
                    </a:cubicBezTo>
                    <a:cubicBezTo>
                      <a:pt x="11" y="1"/>
                      <a:pt x="10" y="0"/>
                      <a:pt x="9"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39" name="Google Shape;939;p37"/>
              <p:cNvSpPr/>
              <p:nvPr/>
            </p:nvSpPr>
            <p:spPr>
              <a:xfrm>
                <a:off x="5821792" y="4119257"/>
                <a:ext cx="84842" cy="87984"/>
              </a:xfrm>
              <a:custGeom>
                <a:avLst/>
                <a:gdLst/>
                <a:ahLst/>
                <a:cxnLst/>
                <a:rect l="l" t="t" r="r" b="b"/>
                <a:pathLst>
                  <a:path w="25" h="26" extrusionOk="0">
                    <a:moveTo>
                      <a:pt x="25" y="3"/>
                    </a:moveTo>
                    <a:cubicBezTo>
                      <a:pt x="24" y="2"/>
                      <a:pt x="23" y="1"/>
                      <a:pt x="22" y="0"/>
                    </a:cubicBezTo>
                    <a:cubicBezTo>
                      <a:pt x="17" y="13"/>
                      <a:pt x="7" y="20"/>
                      <a:pt x="0" y="23"/>
                    </a:cubicBezTo>
                    <a:cubicBezTo>
                      <a:pt x="1" y="24"/>
                      <a:pt x="2" y="25"/>
                      <a:pt x="4" y="26"/>
                    </a:cubicBezTo>
                    <a:cubicBezTo>
                      <a:pt x="11" y="22"/>
                      <a:pt x="20" y="15"/>
                      <a:pt x="25" y="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40" name="Google Shape;940;p37"/>
              <p:cNvSpPr/>
              <p:nvPr/>
            </p:nvSpPr>
            <p:spPr>
              <a:xfrm>
                <a:off x="5785656" y="4075265"/>
                <a:ext cx="64417" cy="102124"/>
              </a:xfrm>
              <a:custGeom>
                <a:avLst/>
                <a:gdLst/>
                <a:ahLst/>
                <a:cxnLst/>
                <a:rect l="l" t="t" r="r" b="b"/>
                <a:pathLst>
                  <a:path w="19" h="30" extrusionOk="0">
                    <a:moveTo>
                      <a:pt x="18" y="7"/>
                    </a:moveTo>
                    <a:cubicBezTo>
                      <a:pt x="19" y="5"/>
                      <a:pt x="19" y="4"/>
                      <a:pt x="19" y="2"/>
                    </a:cubicBezTo>
                    <a:cubicBezTo>
                      <a:pt x="18" y="1"/>
                      <a:pt x="17" y="0"/>
                      <a:pt x="15" y="0"/>
                    </a:cubicBezTo>
                    <a:cubicBezTo>
                      <a:pt x="14" y="14"/>
                      <a:pt x="6" y="23"/>
                      <a:pt x="0" y="27"/>
                    </a:cubicBezTo>
                    <a:cubicBezTo>
                      <a:pt x="1" y="28"/>
                      <a:pt x="2" y="29"/>
                      <a:pt x="4" y="30"/>
                    </a:cubicBezTo>
                    <a:cubicBezTo>
                      <a:pt x="9" y="25"/>
                      <a:pt x="16" y="18"/>
                      <a:pt x="18" y="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41" name="Google Shape;941;p37"/>
              <p:cNvSpPr/>
              <p:nvPr/>
            </p:nvSpPr>
            <p:spPr>
              <a:xfrm>
                <a:off x="6403116" y="3157721"/>
                <a:ext cx="174398" cy="37707"/>
              </a:xfrm>
              <a:custGeom>
                <a:avLst/>
                <a:gdLst/>
                <a:ahLst/>
                <a:cxnLst/>
                <a:rect l="l" t="t" r="r" b="b"/>
                <a:pathLst>
                  <a:path w="52" h="11" extrusionOk="0">
                    <a:moveTo>
                      <a:pt x="46" y="11"/>
                    </a:moveTo>
                    <a:cubicBezTo>
                      <a:pt x="6" y="11"/>
                      <a:pt x="6" y="11"/>
                      <a:pt x="6" y="11"/>
                    </a:cubicBezTo>
                    <a:cubicBezTo>
                      <a:pt x="3" y="11"/>
                      <a:pt x="0" y="9"/>
                      <a:pt x="0" y="6"/>
                    </a:cubicBezTo>
                    <a:cubicBezTo>
                      <a:pt x="0" y="3"/>
                      <a:pt x="3" y="0"/>
                      <a:pt x="6" y="0"/>
                    </a:cubicBezTo>
                    <a:cubicBezTo>
                      <a:pt x="46" y="0"/>
                      <a:pt x="46" y="0"/>
                      <a:pt x="46" y="0"/>
                    </a:cubicBezTo>
                    <a:cubicBezTo>
                      <a:pt x="49" y="0"/>
                      <a:pt x="52" y="3"/>
                      <a:pt x="52" y="6"/>
                    </a:cubicBezTo>
                    <a:cubicBezTo>
                      <a:pt x="52" y="9"/>
                      <a:pt x="49" y="11"/>
                      <a:pt x="46" y="11"/>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42" name="Google Shape;942;p37"/>
              <p:cNvSpPr/>
              <p:nvPr/>
            </p:nvSpPr>
            <p:spPr>
              <a:xfrm>
                <a:off x="6597938" y="3157721"/>
                <a:ext cx="37756" cy="37756"/>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43" name="Google Shape;943;p37"/>
              <p:cNvSpPr/>
              <p:nvPr/>
            </p:nvSpPr>
            <p:spPr>
              <a:xfrm>
                <a:off x="6659213" y="3157721"/>
                <a:ext cx="35945" cy="37756"/>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44" name="Google Shape;944;p37"/>
              <p:cNvSpPr/>
              <p:nvPr/>
            </p:nvSpPr>
            <p:spPr>
              <a:xfrm>
                <a:off x="6442395" y="3101160"/>
                <a:ext cx="41117" cy="37756"/>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45" name="Google Shape;945;p37"/>
              <p:cNvSpPr/>
              <p:nvPr/>
            </p:nvSpPr>
            <p:spPr>
              <a:xfrm>
                <a:off x="6500527" y="3101160"/>
                <a:ext cx="35945" cy="37756"/>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46" name="Google Shape;946;p37"/>
              <p:cNvSpPr/>
              <p:nvPr/>
            </p:nvSpPr>
            <p:spPr>
              <a:xfrm>
                <a:off x="6115597" y="3148294"/>
                <a:ext cx="208963" cy="677161"/>
              </a:xfrm>
              <a:custGeom>
                <a:avLst/>
                <a:gdLst/>
                <a:ahLst/>
                <a:cxnLst/>
                <a:rect l="l" t="t" r="r" b="b"/>
                <a:pathLst>
                  <a:path w="62" h="201" extrusionOk="0">
                    <a:moveTo>
                      <a:pt x="0" y="101"/>
                    </a:moveTo>
                    <a:cubicBezTo>
                      <a:pt x="0" y="101"/>
                      <a:pt x="0" y="101"/>
                      <a:pt x="0" y="101"/>
                    </a:cubicBezTo>
                    <a:cubicBezTo>
                      <a:pt x="0" y="140"/>
                      <a:pt x="17" y="176"/>
                      <a:pt x="44" y="201"/>
                    </a:cubicBezTo>
                    <a:cubicBezTo>
                      <a:pt x="55" y="187"/>
                      <a:pt x="62" y="168"/>
                      <a:pt x="62" y="149"/>
                    </a:cubicBezTo>
                    <a:cubicBezTo>
                      <a:pt x="62" y="53"/>
                      <a:pt x="62" y="53"/>
                      <a:pt x="62" y="53"/>
                    </a:cubicBezTo>
                    <a:cubicBezTo>
                      <a:pt x="62" y="33"/>
                      <a:pt x="55" y="15"/>
                      <a:pt x="44" y="0"/>
                    </a:cubicBezTo>
                    <a:cubicBezTo>
                      <a:pt x="17" y="25"/>
                      <a:pt x="0" y="61"/>
                      <a:pt x="0" y="101"/>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47" name="Google Shape;947;p37"/>
              <p:cNvSpPr/>
              <p:nvPr/>
            </p:nvSpPr>
            <p:spPr>
              <a:xfrm>
                <a:off x="7363086" y="3148294"/>
                <a:ext cx="205821" cy="677161"/>
              </a:xfrm>
              <a:custGeom>
                <a:avLst/>
                <a:gdLst/>
                <a:ahLst/>
                <a:cxnLst/>
                <a:rect l="l" t="t" r="r" b="b"/>
                <a:pathLst>
                  <a:path w="61" h="201" extrusionOk="0">
                    <a:moveTo>
                      <a:pt x="61" y="101"/>
                    </a:moveTo>
                    <a:cubicBezTo>
                      <a:pt x="61" y="101"/>
                      <a:pt x="61" y="101"/>
                      <a:pt x="61" y="101"/>
                    </a:cubicBezTo>
                    <a:cubicBezTo>
                      <a:pt x="61" y="140"/>
                      <a:pt x="44" y="176"/>
                      <a:pt x="17" y="201"/>
                    </a:cubicBezTo>
                    <a:cubicBezTo>
                      <a:pt x="6" y="187"/>
                      <a:pt x="0" y="168"/>
                      <a:pt x="0" y="149"/>
                    </a:cubicBezTo>
                    <a:cubicBezTo>
                      <a:pt x="0" y="53"/>
                      <a:pt x="0" y="53"/>
                      <a:pt x="0" y="53"/>
                    </a:cubicBezTo>
                    <a:cubicBezTo>
                      <a:pt x="0" y="33"/>
                      <a:pt x="6" y="15"/>
                      <a:pt x="17" y="0"/>
                    </a:cubicBezTo>
                    <a:cubicBezTo>
                      <a:pt x="44" y="25"/>
                      <a:pt x="61" y="61"/>
                      <a:pt x="61" y="101"/>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48" name="Google Shape;948;p37"/>
              <p:cNvSpPr/>
              <p:nvPr/>
            </p:nvSpPr>
            <p:spPr>
              <a:xfrm>
                <a:off x="6418827" y="3651058"/>
                <a:ext cx="846848" cy="300088"/>
              </a:xfrm>
              <a:custGeom>
                <a:avLst/>
                <a:gdLst/>
                <a:ahLst/>
                <a:cxnLst/>
                <a:rect l="l" t="t" r="r" b="b"/>
                <a:pathLst>
                  <a:path w="251" h="89" extrusionOk="0">
                    <a:moveTo>
                      <a:pt x="0" y="81"/>
                    </a:moveTo>
                    <a:cubicBezTo>
                      <a:pt x="15" y="86"/>
                      <a:pt x="31" y="89"/>
                      <a:pt x="48" y="89"/>
                    </a:cubicBezTo>
                    <a:cubicBezTo>
                      <a:pt x="203" y="89"/>
                      <a:pt x="203" y="89"/>
                      <a:pt x="203" y="89"/>
                    </a:cubicBezTo>
                    <a:cubicBezTo>
                      <a:pt x="220" y="89"/>
                      <a:pt x="236" y="86"/>
                      <a:pt x="251" y="81"/>
                    </a:cubicBezTo>
                    <a:cubicBezTo>
                      <a:pt x="229" y="33"/>
                      <a:pt x="181" y="0"/>
                      <a:pt x="126" y="0"/>
                    </a:cubicBezTo>
                    <a:cubicBezTo>
                      <a:pt x="70" y="0"/>
                      <a:pt x="22" y="33"/>
                      <a:pt x="0" y="81"/>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49" name="Google Shape;949;p37"/>
              <p:cNvSpPr/>
              <p:nvPr/>
            </p:nvSpPr>
            <p:spPr>
              <a:xfrm>
                <a:off x="6607365" y="3754753"/>
                <a:ext cx="446205" cy="111551"/>
              </a:xfrm>
              <a:custGeom>
                <a:avLst/>
                <a:gdLst/>
                <a:ahLst/>
                <a:cxnLst/>
                <a:rect l="l" t="t" r="r" b="b"/>
                <a:pathLst>
                  <a:path w="132" h="33" extrusionOk="0">
                    <a:moveTo>
                      <a:pt x="115" y="0"/>
                    </a:moveTo>
                    <a:cubicBezTo>
                      <a:pt x="16" y="0"/>
                      <a:pt x="16" y="0"/>
                      <a:pt x="16" y="0"/>
                    </a:cubicBezTo>
                    <a:cubicBezTo>
                      <a:pt x="7" y="0"/>
                      <a:pt x="0" y="7"/>
                      <a:pt x="0" y="17"/>
                    </a:cubicBezTo>
                    <a:cubicBezTo>
                      <a:pt x="0" y="26"/>
                      <a:pt x="7" y="33"/>
                      <a:pt x="16" y="33"/>
                    </a:cubicBezTo>
                    <a:cubicBezTo>
                      <a:pt x="115" y="33"/>
                      <a:pt x="115" y="33"/>
                      <a:pt x="115" y="33"/>
                    </a:cubicBezTo>
                    <a:cubicBezTo>
                      <a:pt x="124" y="33"/>
                      <a:pt x="132" y="26"/>
                      <a:pt x="132" y="17"/>
                    </a:cubicBezTo>
                    <a:cubicBezTo>
                      <a:pt x="132" y="7"/>
                      <a:pt x="124" y="0"/>
                      <a:pt x="115"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50" name="Google Shape;950;p37"/>
              <p:cNvSpPr/>
              <p:nvPr/>
            </p:nvSpPr>
            <p:spPr>
              <a:xfrm>
                <a:off x="6621505" y="3768892"/>
                <a:ext cx="417924" cy="83271"/>
              </a:xfrm>
              <a:custGeom>
                <a:avLst/>
                <a:gdLst/>
                <a:ahLst/>
                <a:cxnLst/>
                <a:rect l="l" t="t" r="r" b="b"/>
                <a:pathLst>
                  <a:path w="124" h="25" extrusionOk="0">
                    <a:moveTo>
                      <a:pt x="111" y="25"/>
                    </a:moveTo>
                    <a:cubicBezTo>
                      <a:pt x="12" y="25"/>
                      <a:pt x="12" y="25"/>
                      <a:pt x="12" y="25"/>
                    </a:cubicBezTo>
                    <a:cubicBezTo>
                      <a:pt x="5" y="25"/>
                      <a:pt x="0" y="20"/>
                      <a:pt x="0" y="13"/>
                    </a:cubicBezTo>
                    <a:cubicBezTo>
                      <a:pt x="0" y="13"/>
                      <a:pt x="0" y="13"/>
                      <a:pt x="0" y="13"/>
                    </a:cubicBezTo>
                    <a:cubicBezTo>
                      <a:pt x="0" y="6"/>
                      <a:pt x="5" y="0"/>
                      <a:pt x="12" y="0"/>
                    </a:cubicBezTo>
                    <a:cubicBezTo>
                      <a:pt x="111" y="0"/>
                      <a:pt x="111" y="0"/>
                      <a:pt x="111" y="0"/>
                    </a:cubicBezTo>
                    <a:cubicBezTo>
                      <a:pt x="118" y="0"/>
                      <a:pt x="124" y="6"/>
                      <a:pt x="124" y="13"/>
                    </a:cubicBezTo>
                    <a:cubicBezTo>
                      <a:pt x="124" y="13"/>
                      <a:pt x="124" y="13"/>
                      <a:pt x="124" y="13"/>
                    </a:cubicBezTo>
                    <a:cubicBezTo>
                      <a:pt x="124" y="20"/>
                      <a:pt x="118" y="25"/>
                      <a:pt x="111" y="25"/>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51" name="Google Shape;951;p37"/>
              <p:cNvSpPr/>
              <p:nvPr/>
            </p:nvSpPr>
            <p:spPr>
              <a:xfrm>
                <a:off x="6379549" y="3242562"/>
                <a:ext cx="926977" cy="347222"/>
              </a:xfrm>
              <a:custGeom>
                <a:avLst/>
                <a:gdLst/>
                <a:ahLst/>
                <a:cxnLst/>
                <a:rect l="l" t="t" r="r" b="b"/>
                <a:pathLst>
                  <a:path w="275" h="103" extrusionOk="0">
                    <a:moveTo>
                      <a:pt x="227" y="103"/>
                    </a:moveTo>
                    <a:cubicBezTo>
                      <a:pt x="48" y="103"/>
                      <a:pt x="48" y="103"/>
                      <a:pt x="48" y="103"/>
                    </a:cubicBezTo>
                    <a:cubicBezTo>
                      <a:pt x="22" y="103"/>
                      <a:pt x="0" y="81"/>
                      <a:pt x="0" y="55"/>
                    </a:cubicBezTo>
                    <a:cubicBezTo>
                      <a:pt x="0" y="48"/>
                      <a:pt x="0" y="48"/>
                      <a:pt x="0" y="48"/>
                    </a:cubicBezTo>
                    <a:cubicBezTo>
                      <a:pt x="0" y="22"/>
                      <a:pt x="22" y="0"/>
                      <a:pt x="48" y="0"/>
                    </a:cubicBezTo>
                    <a:cubicBezTo>
                      <a:pt x="227" y="0"/>
                      <a:pt x="227" y="0"/>
                      <a:pt x="227" y="0"/>
                    </a:cubicBezTo>
                    <a:cubicBezTo>
                      <a:pt x="254" y="0"/>
                      <a:pt x="275" y="22"/>
                      <a:pt x="275" y="48"/>
                    </a:cubicBezTo>
                    <a:cubicBezTo>
                      <a:pt x="275" y="55"/>
                      <a:pt x="275" y="55"/>
                      <a:pt x="275" y="55"/>
                    </a:cubicBezTo>
                    <a:cubicBezTo>
                      <a:pt x="275" y="81"/>
                      <a:pt x="254" y="103"/>
                      <a:pt x="227" y="10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52" name="Google Shape;952;p37"/>
              <p:cNvSpPr/>
              <p:nvPr/>
            </p:nvSpPr>
            <p:spPr>
              <a:xfrm>
                <a:off x="6486387" y="3324261"/>
                <a:ext cx="270237" cy="133547"/>
              </a:xfrm>
              <a:custGeom>
                <a:avLst/>
                <a:gdLst/>
                <a:ahLst/>
                <a:cxnLst/>
                <a:rect l="l" t="t" r="r" b="b"/>
                <a:pathLst>
                  <a:path w="80" h="40" extrusionOk="0">
                    <a:moveTo>
                      <a:pt x="70" y="40"/>
                    </a:moveTo>
                    <a:cubicBezTo>
                      <a:pt x="68" y="40"/>
                      <a:pt x="66" y="39"/>
                      <a:pt x="64" y="38"/>
                    </a:cubicBezTo>
                    <a:cubicBezTo>
                      <a:pt x="40" y="17"/>
                      <a:pt x="16" y="36"/>
                      <a:pt x="15" y="37"/>
                    </a:cubicBezTo>
                    <a:cubicBezTo>
                      <a:pt x="11" y="40"/>
                      <a:pt x="6" y="40"/>
                      <a:pt x="3" y="36"/>
                    </a:cubicBezTo>
                    <a:cubicBezTo>
                      <a:pt x="0" y="32"/>
                      <a:pt x="0" y="26"/>
                      <a:pt x="4" y="23"/>
                    </a:cubicBezTo>
                    <a:cubicBezTo>
                      <a:pt x="16" y="13"/>
                      <a:pt x="47" y="0"/>
                      <a:pt x="76" y="24"/>
                    </a:cubicBezTo>
                    <a:cubicBezTo>
                      <a:pt x="79" y="28"/>
                      <a:pt x="80" y="33"/>
                      <a:pt x="77" y="37"/>
                    </a:cubicBezTo>
                    <a:cubicBezTo>
                      <a:pt x="75" y="39"/>
                      <a:pt x="72" y="40"/>
                      <a:pt x="70" y="4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53" name="Google Shape;953;p37"/>
              <p:cNvSpPr/>
              <p:nvPr/>
            </p:nvSpPr>
            <p:spPr>
              <a:xfrm>
                <a:off x="6894885" y="3324261"/>
                <a:ext cx="270237" cy="133547"/>
              </a:xfrm>
              <a:custGeom>
                <a:avLst/>
                <a:gdLst/>
                <a:ahLst/>
                <a:cxnLst/>
                <a:rect l="l" t="t" r="r" b="b"/>
                <a:pathLst>
                  <a:path w="80" h="40" extrusionOk="0">
                    <a:moveTo>
                      <a:pt x="70" y="40"/>
                    </a:moveTo>
                    <a:cubicBezTo>
                      <a:pt x="68" y="40"/>
                      <a:pt x="66" y="39"/>
                      <a:pt x="65" y="38"/>
                    </a:cubicBezTo>
                    <a:cubicBezTo>
                      <a:pt x="40" y="17"/>
                      <a:pt x="17" y="36"/>
                      <a:pt x="16" y="37"/>
                    </a:cubicBezTo>
                    <a:cubicBezTo>
                      <a:pt x="12" y="40"/>
                      <a:pt x="6" y="40"/>
                      <a:pt x="3" y="36"/>
                    </a:cubicBezTo>
                    <a:cubicBezTo>
                      <a:pt x="0" y="32"/>
                      <a:pt x="1" y="26"/>
                      <a:pt x="4" y="23"/>
                    </a:cubicBezTo>
                    <a:cubicBezTo>
                      <a:pt x="17" y="13"/>
                      <a:pt x="48" y="0"/>
                      <a:pt x="76" y="24"/>
                    </a:cubicBezTo>
                    <a:cubicBezTo>
                      <a:pt x="80" y="28"/>
                      <a:pt x="80" y="33"/>
                      <a:pt x="77" y="37"/>
                    </a:cubicBezTo>
                    <a:cubicBezTo>
                      <a:pt x="75" y="39"/>
                      <a:pt x="73" y="40"/>
                      <a:pt x="70" y="4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954" name="Google Shape;954;p37"/>
              <p:cNvGrpSpPr/>
              <p:nvPr/>
            </p:nvGrpSpPr>
            <p:grpSpPr>
              <a:xfrm>
                <a:off x="6442289" y="1474522"/>
                <a:ext cx="1487909" cy="630538"/>
                <a:chOff x="9094725" y="2478975"/>
                <a:chExt cx="1349700" cy="571968"/>
              </a:xfrm>
            </p:grpSpPr>
            <p:grpSp>
              <p:nvGrpSpPr>
                <p:cNvPr id="955" name="Google Shape;955;p37"/>
                <p:cNvGrpSpPr/>
                <p:nvPr/>
              </p:nvGrpSpPr>
              <p:grpSpPr>
                <a:xfrm>
                  <a:off x="9094725" y="2802843"/>
                  <a:ext cx="1349700" cy="248100"/>
                  <a:chOff x="9094725" y="2802843"/>
                  <a:chExt cx="1349700" cy="248100"/>
                </a:xfrm>
              </p:grpSpPr>
              <p:sp>
                <p:nvSpPr>
                  <p:cNvPr id="956" name="Google Shape;956;p37"/>
                  <p:cNvSpPr/>
                  <p:nvPr/>
                </p:nvSpPr>
                <p:spPr>
                  <a:xfrm>
                    <a:off x="9094725" y="2802843"/>
                    <a:ext cx="1349700" cy="2481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ato"/>
                      <a:ea typeface="Lato"/>
                      <a:cs typeface="Lato"/>
                      <a:sym typeface="Lato"/>
                    </a:endParaRPr>
                  </a:p>
                </p:txBody>
              </p:sp>
              <p:sp>
                <p:nvSpPr>
                  <p:cNvPr id="957" name="Google Shape;957;p37"/>
                  <p:cNvSpPr/>
                  <p:nvPr/>
                </p:nvSpPr>
                <p:spPr>
                  <a:xfrm>
                    <a:off x="9201953" y="2855942"/>
                    <a:ext cx="293589" cy="51307"/>
                  </a:xfrm>
                  <a:custGeom>
                    <a:avLst/>
                    <a:gdLst/>
                    <a:ahLst/>
                    <a:cxnLst/>
                    <a:rect l="l" t="t" r="r" b="b"/>
                    <a:pathLst>
                      <a:path w="96" h="17" extrusionOk="0">
                        <a:moveTo>
                          <a:pt x="89" y="17"/>
                        </a:moveTo>
                        <a:cubicBezTo>
                          <a:pt x="8" y="17"/>
                          <a:pt x="8" y="17"/>
                          <a:pt x="8" y="17"/>
                        </a:cubicBezTo>
                        <a:cubicBezTo>
                          <a:pt x="3" y="17"/>
                          <a:pt x="0" y="14"/>
                          <a:pt x="0" y="10"/>
                        </a:cubicBezTo>
                        <a:cubicBezTo>
                          <a:pt x="0" y="8"/>
                          <a:pt x="0" y="8"/>
                          <a:pt x="0" y="8"/>
                        </a:cubicBezTo>
                        <a:cubicBezTo>
                          <a:pt x="0" y="4"/>
                          <a:pt x="3" y="0"/>
                          <a:pt x="8" y="0"/>
                        </a:cubicBezTo>
                        <a:cubicBezTo>
                          <a:pt x="89" y="0"/>
                          <a:pt x="89" y="0"/>
                          <a:pt x="89" y="0"/>
                        </a:cubicBezTo>
                        <a:cubicBezTo>
                          <a:pt x="93" y="0"/>
                          <a:pt x="96" y="4"/>
                          <a:pt x="96" y="8"/>
                        </a:cubicBezTo>
                        <a:cubicBezTo>
                          <a:pt x="96" y="10"/>
                          <a:pt x="96" y="10"/>
                          <a:pt x="96" y="10"/>
                        </a:cubicBezTo>
                        <a:cubicBezTo>
                          <a:pt x="96" y="14"/>
                          <a:pt x="93" y="17"/>
                          <a:pt x="89" y="1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58" name="Google Shape;958;p37"/>
                  <p:cNvSpPr/>
                  <p:nvPr/>
                </p:nvSpPr>
                <p:spPr>
                  <a:xfrm>
                    <a:off x="9207654" y="2934328"/>
                    <a:ext cx="933499" cy="18528"/>
                  </a:xfrm>
                  <a:custGeom>
                    <a:avLst/>
                    <a:gdLst/>
                    <a:ahLst/>
                    <a:cxnLst/>
                    <a:rect l="l" t="t" r="r" b="b"/>
                    <a:pathLst>
                      <a:path w="305" h="6" extrusionOk="0">
                        <a:moveTo>
                          <a:pt x="302" y="6"/>
                        </a:moveTo>
                        <a:cubicBezTo>
                          <a:pt x="3" y="6"/>
                          <a:pt x="3" y="6"/>
                          <a:pt x="3" y="6"/>
                        </a:cubicBezTo>
                        <a:cubicBezTo>
                          <a:pt x="2" y="6"/>
                          <a:pt x="0" y="5"/>
                          <a:pt x="0" y="4"/>
                        </a:cubicBezTo>
                        <a:cubicBezTo>
                          <a:pt x="0" y="3"/>
                          <a:pt x="0" y="3"/>
                          <a:pt x="0" y="3"/>
                        </a:cubicBezTo>
                        <a:cubicBezTo>
                          <a:pt x="0" y="1"/>
                          <a:pt x="2" y="0"/>
                          <a:pt x="3" y="0"/>
                        </a:cubicBezTo>
                        <a:cubicBezTo>
                          <a:pt x="302" y="0"/>
                          <a:pt x="302" y="0"/>
                          <a:pt x="302" y="0"/>
                        </a:cubicBezTo>
                        <a:cubicBezTo>
                          <a:pt x="303" y="0"/>
                          <a:pt x="305" y="1"/>
                          <a:pt x="305" y="3"/>
                        </a:cubicBezTo>
                        <a:cubicBezTo>
                          <a:pt x="305" y="4"/>
                          <a:pt x="305" y="4"/>
                          <a:pt x="305" y="4"/>
                        </a:cubicBezTo>
                        <a:cubicBezTo>
                          <a:pt x="305" y="5"/>
                          <a:pt x="303" y="6"/>
                          <a:pt x="302" y="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59" name="Google Shape;959;p37"/>
                  <p:cNvSpPr/>
                  <p:nvPr/>
                </p:nvSpPr>
                <p:spPr>
                  <a:xfrm>
                    <a:off x="10175358" y="2934328"/>
                    <a:ext cx="143945" cy="18528"/>
                  </a:xfrm>
                  <a:custGeom>
                    <a:avLst/>
                    <a:gdLst/>
                    <a:ahLst/>
                    <a:cxnLst/>
                    <a:rect l="l" t="t" r="r" b="b"/>
                    <a:pathLst>
                      <a:path w="47" h="6" extrusionOk="0">
                        <a:moveTo>
                          <a:pt x="44" y="6"/>
                        </a:moveTo>
                        <a:cubicBezTo>
                          <a:pt x="3" y="6"/>
                          <a:pt x="3" y="6"/>
                          <a:pt x="3" y="6"/>
                        </a:cubicBezTo>
                        <a:cubicBezTo>
                          <a:pt x="1" y="6"/>
                          <a:pt x="0" y="5"/>
                          <a:pt x="0" y="4"/>
                        </a:cubicBezTo>
                        <a:cubicBezTo>
                          <a:pt x="0" y="3"/>
                          <a:pt x="0" y="3"/>
                          <a:pt x="0" y="3"/>
                        </a:cubicBezTo>
                        <a:cubicBezTo>
                          <a:pt x="0" y="1"/>
                          <a:pt x="1" y="0"/>
                          <a:pt x="3" y="0"/>
                        </a:cubicBezTo>
                        <a:cubicBezTo>
                          <a:pt x="44" y="0"/>
                          <a:pt x="44" y="0"/>
                          <a:pt x="44" y="0"/>
                        </a:cubicBezTo>
                        <a:cubicBezTo>
                          <a:pt x="46" y="0"/>
                          <a:pt x="47" y="1"/>
                          <a:pt x="47" y="3"/>
                        </a:cubicBezTo>
                        <a:cubicBezTo>
                          <a:pt x="47" y="4"/>
                          <a:pt x="47" y="4"/>
                          <a:pt x="47" y="4"/>
                        </a:cubicBezTo>
                        <a:cubicBezTo>
                          <a:pt x="47" y="5"/>
                          <a:pt x="46" y="6"/>
                          <a:pt x="44" y="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60" name="Google Shape;960;p37"/>
                  <p:cNvSpPr/>
                  <p:nvPr/>
                </p:nvSpPr>
                <p:spPr>
                  <a:xfrm>
                    <a:off x="9207654" y="2977083"/>
                    <a:ext cx="146795" cy="18528"/>
                  </a:xfrm>
                  <a:custGeom>
                    <a:avLst/>
                    <a:gdLst/>
                    <a:ahLst/>
                    <a:cxnLst/>
                    <a:rect l="l" t="t" r="r" b="b"/>
                    <a:pathLst>
                      <a:path w="48" h="6" extrusionOk="0">
                        <a:moveTo>
                          <a:pt x="45" y="6"/>
                        </a:moveTo>
                        <a:cubicBezTo>
                          <a:pt x="3" y="6"/>
                          <a:pt x="3" y="6"/>
                          <a:pt x="3" y="6"/>
                        </a:cubicBezTo>
                        <a:cubicBezTo>
                          <a:pt x="2" y="6"/>
                          <a:pt x="0" y="5"/>
                          <a:pt x="0" y="4"/>
                        </a:cubicBezTo>
                        <a:cubicBezTo>
                          <a:pt x="0" y="3"/>
                          <a:pt x="0" y="3"/>
                          <a:pt x="0" y="3"/>
                        </a:cubicBezTo>
                        <a:cubicBezTo>
                          <a:pt x="0" y="1"/>
                          <a:pt x="2" y="0"/>
                          <a:pt x="3" y="0"/>
                        </a:cubicBezTo>
                        <a:cubicBezTo>
                          <a:pt x="45" y="0"/>
                          <a:pt x="45" y="0"/>
                          <a:pt x="45" y="0"/>
                        </a:cubicBezTo>
                        <a:cubicBezTo>
                          <a:pt x="47" y="0"/>
                          <a:pt x="48" y="1"/>
                          <a:pt x="48" y="3"/>
                        </a:cubicBezTo>
                        <a:cubicBezTo>
                          <a:pt x="48" y="4"/>
                          <a:pt x="48" y="4"/>
                          <a:pt x="48" y="4"/>
                        </a:cubicBezTo>
                        <a:cubicBezTo>
                          <a:pt x="48" y="5"/>
                          <a:pt x="47" y="6"/>
                          <a:pt x="45" y="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61" name="Google Shape;961;p37"/>
                  <p:cNvSpPr/>
                  <p:nvPr/>
                </p:nvSpPr>
                <p:spPr>
                  <a:xfrm>
                    <a:off x="9935926" y="2977083"/>
                    <a:ext cx="383377" cy="18528"/>
                  </a:xfrm>
                  <a:custGeom>
                    <a:avLst/>
                    <a:gdLst/>
                    <a:ahLst/>
                    <a:cxnLst/>
                    <a:rect l="l" t="t" r="r" b="b"/>
                    <a:pathLst>
                      <a:path w="125" h="6" extrusionOk="0">
                        <a:moveTo>
                          <a:pt x="122" y="6"/>
                        </a:moveTo>
                        <a:cubicBezTo>
                          <a:pt x="3" y="6"/>
                          <a:pt x="3" y="6"/>
                          <a:pt x="3" y="6"/>
                        </a:cubicBezTo>
                        <a:cubicBezTo>
                          <a:pt x="1" y="6"/>
                          <a:pt x="0" y="5"/>
                          <a:pt x="0" y="4"/>
                        </a:cubicBezTo>
                        <a:cubicBezTo>
                          <a:pt x="0" y="3"/>
                          <a:pt x="0" y="3"/>
                          <a:pt x="0" y="3"/>
                        </a:cubicBezTo>
                        <a:cubicBezTo>
                          <a:pt x="0" y="1"/>
                          <a:pt x="1" y="0"/>
                          <a:pt x="3" y="0"/>
                        </a:cubicBezTo>
                        <a:cubicBezTo>
                          <a:pt x="122" y="0"/>
                          <a:pt x="122" y="0"/>
                          <a:pt x="122" y="0"/>
                        </a:cubicBezTo>
                        <a:cubicBezTo>
                          <a:pt x="124" y="0"/>
                          <a:pt x="125" y="1"/>
                          <a:pt x="125" y="3"/>
                        </a:cubicBezTo>
                        <a:cubicBezTo>
                          <a:pt x="125" y="4"/>
                          <a:pt x="125" y="4"/>
                          <a:pt x="125" y="4"/>
                        </a:cubicBezTo>
                        <a:cubicBezTo>
                          <a:pt x="125" y="5"/>
                          <a:pt x="124" y="6"/>
                          <a:pt x="122" y="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62" name="Google Shape;962;p37"/>
                  <p:cNvSpPr/>
                  <p:nvPr/>
                </p:nvSpPr>
                <p:spPr>
                  <a:xfrm>
                    <a:off x="9385803" y="2977083"/>
                    <a:ext cx="520195" cy="18528"/>
                  </a:xfrm>
                  <a:custGeom>
                    <a:avLst/>
                    <a:gdLst/>
                    <a:ahLst/>
                    <a:cxnLst/>
                    <a:rect l="l" t="t" r="r" b="b"/>
                    <a:pathLst>
                      <a:path w="170" h="6" extrusionOk="0">
                        <a:moveTo>
                          <a:pt x="167" y="6"/>
                        </a:moveTo>
                        <a:cubicBezTo>
                          <a:pt x="3" y="6"/>
                          <a:pt x="3" y="6"/>
                          <a:pt x="3" y="6"/>
                        </a:cubicBezTo>
                        <a:cubicBezTo>
                          <a:pt x="1" y="6"/>
                          <a:pt x="0" y="5"/>
                          <a:pt x="0" y="4"/>
                        </a:cubicBezTo>
                        <a:cubicBezTo>
                          <a:pt x="0" y="3"/>
                          <a:pt x="0" y="3"/>
                          <a:pt x="0" y="3"/>
                        </a:cubicBezTo>
                        <a:cubicBezTo>
                          <a:pt x="0" y="1"/>
                          <a:pt x="1" y="0"/>
                          <a:pt x="3" y="0"/>
                        </a:cubicBezTo>
                        <a:cubicBezTo>
                          <a:pt x="167" y="0"/>
                          <a:pt x="167" y="0"/>
                          <a:pt x="167" y="0"/>
                        </a:cubicBezTo>
                        <a:cubicBezTo>
                          <a:pt x="168" y="0"/>
                          <a:pt x="170" y="1"/>
                          <a:pt x="170" y="3"/>
                        </a:cubicBezTo>
                        <a:cubicBezTo>
                          <a:pt x="170" y="4"/>
                          <a:pt x="170" y="4"/>
                          <a:pt x="170" y="4"/>
                        </a:cubicBezTo>
                        <a:cubicBezTo>
                          <a:pt x="170" y="5"/>
                          <a:pt x="168" y="6"/>
                          <a:pt x="167" y="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963" name="Google Shape;963;p37"/>
                <p:cNvGrpSpPr/>
                <p:nvPr/>
              </p:nvGrpSpPr>
              <p:grpSpPr>
                <a:xfrm>
                  <a:off x="9419675" y="2478975"/>
                  <a:ext cx="900600" cy="248100"/>
                  <a:chOff x="9419675" y="2478975"/>
                  <a:chExt cx="900600" cy="248100"/>
                </a:xfrm>
              </p:grpSpPr>
              <p:sp>
                <p:nvSpPr>
                  <p:cNvPr id="964" name="Google Shape;964;p37"/>
                  <p:cNvSpPr/>
                  <p:nvPr/>
                </p:nvSpPr>
                <p:spPr>
                  <a:xfrm>
                    <a:off x="9419675" y="2478975"/>
                    <a:ext cx="900600" cy="2481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ato"/>
                      <a:ea typeface="Lato"/>
                      <a:cs typeface="Lato"/>
                      <a:sym typeface="Lato"/>
                    </a:endParaRPr>
                  </a:p>
                </p:txBody>
              </p:sp>
              <p:sp>
                <p:nvSpPr>
                  <p:cNvPr id="965" name="Google Shape;965;p37"/>
                  <p:cNvSpPr/>
                  <p:nvPr/>
                </p:nvSpPr>
                <p:spPr>
                  <a:xfrm>
                    <a:off x="9530264" y="2528150"/>
                    <a:ext cx="296439" cy="52732"/>
                  </a:xfrm>
                  <a:custGeom>
                    <a:avLst/>
                    <a:gdLst/>
                    <a:ahLst/>
                    <a:cxnLst/>
                    <a:rect l="l" t="t" r="r" b="b"/>
                    <a:pathLst>
                      <a:path w="97" h="17" extrusionOk="0">
                        <a:moveTo>
                          <a:pt x="89" y="17"/>
                        </a:moveTo>
                        <a:cubicBezTo>
                          <a:pt x="8" y="17"/>
                          <a:pt x="8" y="17"/>
                          <a:pt x="8" y="17"/>
                        </a:cubicBezTo>
                        <a:cubicBezTo>
                          <a:pt x="4" y="17"/>
                          <a:pt x="0" y="13"/>
                          <a:pt x="0" y="9"/>
                        </a:cubicBezTo>
                        <a:cubicBezTo>
                          <a:pt x="0" y="7"/>
                          <a:pt x="0" y="7"/>
                          <a:pt x="0" y="7"/>
                        </a:cubicBezTo>
                        <a:cubicBezTo>
                          <a:pt x="0" y="3"/>
                          <a:pt x="4" y="0"/>
                          <a:pt x="8" y="0"/>
                        </a:cubicBezTo>
                        <a:cubicBezTo>
                          <a:pt x="89" y="0"/>
                          <a:pt x="89" y="0"/>
                          <a:pt x="89" y="0"/>
                        </a:cubicBezTo>
                        <a:cubicBezTo>
                          <a:pt x="93" y="0"/>
                          <a:pt x="97" y="3"/>
                          <a:pt x="97" y="7"/>
                        </a:cubicBezTo>
                        <a:cubicBezTo>
                          <a:pt x="97" y="9"/>
                          <a:pt x="97" y="9"/>
                          <a:pt x="97" y="9"/>
                        </a:cubicBezTo>
                        <a:cubicBezTo>
                          <a:pt x="97" y="13"/>
                          <a:pt x="93" y="17"/>
                          <a:pt x="89" y="1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66" name="Google Shape;966;p37"/>
                  <p:cNvSpPr/>
                  <p:nvPr/>
                </p:nvSpPr>
                <p:spPr>
                  <a:xfrm>
                    <a:off x="9540241" y="2607960"/>
                    <a:ext cx="544422" cy="18528"/>
                  </a:xfrm>
                  <a:custGeom>
                    <a:avLst/>
                    <a:gdLst/>
                    <a:ahLst/>
                    <a:cxnLst/>
                    <a:rect l="l" t="t" r="r" b="b"/>
                    <a:pathLst>
                      <a:path w="178" h="6" extrusionOk="0">
                        <a:moveTo>
                          <a:pt x="175" y="6"/>
                        </a:moveTo>
                        <a:cubicBezTo>
                          <a:pt x="3" y="6"/>
                          <a:pt x="3" y="6"/>
                          <a:pt x="3" y="6"/>
                        </a:cubicBezTo>
                        <a:cubicBezTo>
                          <a:pt x="1" y="6"/>
                          <a:pt x="0" y="5"/>
                          <a:pt x="0" y="3"/>
                        </a:cubicBezTo>
                        <a:cubicBezTo>
                          <a:pt x="0" y="3"/>
                          <a:pt x="0" y="3"/>
                          <a:pt x="0" y="3"/>
                        </a:cubicBezTo>
                        <a:cubicBezTo>
                          <a:pt x="0" y="1"/>
                          <a:pt x="1" y="0"/>
                          <a:pt x="3" y="0"/>
                        </a:cubicBezTo>
                        <a:cubicBezTo>
                          <a:pt x="175" y="0"/>
                          <a:pt x="175" y="0"/>
                          <a:pt x="175" y="0"/>
                        </a:cubicBezTo>
                        <a:cubicBezTo>
                          <a:pt x="177" y="0"/>
                          <a:pt x="178" y="1"/>
                          <a:pt x="178" y="3"/>
                        </a:cubicBezTo>
                        <a:cubicBezTo>
                          <a:pt x="178" y="3"/>
                          <a:pt x="178" y="3"/>
                          <a:pt x="178" y="3"/>
                        </a:cubicBezTo>
                        <a:cubicBezTo>
                          <a:pt x="178" y="5"/>
                          <a:pt x="177" y="6"/>
                          <a:pt x="175" y="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67" name="Google Shape;967;p37"/>
                  <p:cNvSpPr/>
                  <p:nvPr/>
                </p:nvSpPr>
                <p:spPr>
                  <a:xfrm>
                    <a:off x="10117443" y="2607960"/>
                    <a:ext cx="88362" cy="18528"/>
                  </a:xfrm>
                  <a:custGeom>
                    <a:avLst/>
                    <a:gdLst/>
                    <a:ahLst/>
                    <a:cxnLst/>
                    <a:rect l="l" t="t" r="r" b="b"/>
                    <a:pathLst>
                      <a:path w="29" h="6" extrusionOk="0">
                        <a:moveTo>
                          <a:pt x="26" y="6"/>
                        </a:moveTo>
                        <a:cubicBezTo>
                          <a:pt x="3" y="6"/>
                          <a:pt x="3" y="6"/>
                          <a:pt x="3" y="6"/>
                        </a:cubicBezTo>
                        <a:cubicBezTo>
                          <a:pt x="1" y="6"/>
                          <a:pt x="0" y="5"/>
                          <a:pt x="0" y="3"/>
                        </a:cubicBezTo>
                        <a:cubicBezTo>
                          <a:pt x="0" y="3"/>
                          <a:pt x="0" y="3"/>
                          <a:pt x="0" y="3"/>
                        </a:cubicBezTo>
                        <a:cubicBezTo>
                          <a:pt x="0" y="1"/>
                          <a:pt x="1" y="0"/>
                          <a:pt x="3" y="0"/>
                        </a:cubicBezTo>
                        <a:cubicBezTo>
                          <a:pt x="26" y="0"/>
                          <a:pt x="26" y="0"/>
                          <a:pt x="26" y="0"/>
                        </a:cubicBezTo>
                        <a:cubicBezTo>
                          <a:pt x="28" y="0"/>
                          <a:pt x="29" y="1"/>
                          <a:pt x="29" y="3"/>
                        </a:cubicBezTo>
                        <a:cubicBezTo>
                          <a:pt x="29" y="3"/>
                          <a:pt x="29" y="3"/>
                          <a:pt x="29" y="3"/>
                        </a:cubicBezTo>
                        <a:cubicBezTo>
                          <a:pt x="29" y="5"/>
                          <a:pt x="28" y="6"/>
                          <a:pt x="26" y="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68" name="Google Shape;968;p37"/>
                  <p:cNvSpPr/>
                  <p:nvPr/>
                </p:nvSpPr>
                <p:spPr>
                  <a:xfrm>
                    <a:off x="9540241" y="2650716"/>
                    <a:ext cx="142519" cy="18528"/>
                  </a:xfrm>
                  <a:custGeom>
                    <a:avLst/>
                    <a:gdLst/>
                    <a:ahLst/>
                    <a:cxnLst/>
                    <a:rect l="l" t="t" r="r" b="b"/>
                    <a:pathLst>
                      <a:path w="47" h="6" extrusionOk="0">
                        <a:moveTo>
                          <a:pt x="44" y="6"/>
                        </a:moveTo>
                        <a:cubicBezTo>
                          <a:pt x="3" y="6"/>
                          <a:pt x="3" y="6"/>
                          <a:pt x="3" y="6"/>
                        </a:cubicBezTo>
                        <a:cubicBezTo>
                          <a:pt x="1" y="6"/>
                          <a:pt x="0" y="5"/>
                          <a:pt x="0" y="3"/>
                        </a:cubicBezTo>
                        <a:cubicBezTo>
                          <a:pt x="0" y="2"/>
                          <a:pt x="0" y="2"/>
                          <a:pt x="0" y="2"/>
                        </a:cubicBezTo>
                        <a:cubicBezTo>
                          <a:pt x="0" y="1"/>
                          <a:pt x="1" y="0"/>
                          <a:pt x="3" y="0"/>
                        </a:cubicBezTo>
                        <a:cubicBezTo>
                          <a:pt x="44" y="0"/>
                          <a:pt x="44" y="0"/>
                          <a:pt x="44" y="0"/>
                        </a:cubicBezTo>
                        <a:cubicBezTo>
                          <a:pt x="46" y="0"/>
                          <a:pt x="47" y="1"/>
                          <a:pt x="47" y="2"/>
                        </a:cubicBezTo>
                        <a:cubicBezTo>
                          <a:pt x="47" y="3"/>
                          <a:pt x="47" y="3"/>
                          <a:pt x="47" y="3"/>
                        </a:cubicBezTo>
                        <a:cubicBezTo>
                          <a:pt x="47" y="5"/>
                          <a:pt x="46" y="6"/>
                          <a:pt x="44" y="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69" name="Google Shape;969;p37"/>
                  <p:cNvSpPr/>
                  <p:nvPr/>
                </p:nvSpPr>
                <p:spPr>
                  <a:xfrm>
                    <a:off x="9897963" y="2650716"/>
                    <a:ext cx="307841" cy="18528"/>
                  </a:xfrm>
                  <a:custGeom>
                    <a:avLst/>
                    <a:gdLst/>
                    <a:ahLst/>
                    <a:cxnLst/>
                    <a:rect l="l" t="t" r="r" b="b"/>
                    <a:pathLst>
                      <a:path w="101" h="6" extrusionOk="0">
                        <a:moveTo>
                          <a:pt x="98" y="6"/>
                        </a:moveTo>
                        <a:cubicBezTo>
                          <a:pt x="3" y="6"/>
                          <a:pt x="3" y="6"/>
                          <a:pt x="3" y="6"/>
                        </a:cubicBezTo>
                        <a:cubicBezTo>
                          <a:pt x="1" y="6"/>
                          <a:pt x="0" y="5"/>
                          <a:pt x="0" y="3"/>
                        </a:cubicBezTo>
                        <a:cubicBezTo>
                          <a:pt x="0" y="2"/>
                          <a:pt x="0" y="2"/>
                          <a:pt x="0" y="2"/>
                        </a:cubicBezTo>
                        <a:cubicBezTo>
                          <a:pt x="0" y="1"/>
                          <a:pt x="1" y="0"/>
                          <a:pt x="3" y="0"/>
                        </a:cubicBezTo>
                        <a:cubicBezTo>
                          <a:pt x="98" y="0"/>
                          <a:pt x="98" y="0"/>
                          <a:pt x="98" y="0"/>
                        </a:cubicBezTo>
                        <a:cubicBezTo>
                          <a:pt x="100" y="0"/>
                          <a:pt x="101" y="1"/>
                          <a:pt x="101" y="2"/>
                        </a:cubicBezTo>
                        <a:cubicBezTo>
                          <a:pt x="101" y="3"/>
                          <a:pt x="101" y="3"/>
                          <a:pt x="101" y="3"/>
                        </a:cubicBezTo>
                        <a:cubicBezTo>
                          <a:pt x="101" y="5"/>
                          <a:pt x="100" y="6"/>
                          <a:pt x="98" y="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70" name="Google Shape;970;p37"/>
                  <p:cNvSpPr/>
                  <p:nvPr/>
                </p:nvSpPr>
                <p:spPr>
                  <a:xfrm>
                    <a:off x="9714114" y="2650716"/>
                    <a:ext cx="152496" cy="18528"/>
                  </a:xfrm>
                  <a:custGeom>
                    <a:avLst/>
                    <a:gdLst/>
                    <a:ahLst/>
                    <a:cxnLst/>
                    <a:rect l="l" t="t" r="r" b="b"/>
                    <a:pathLst>
                      <a:path w="50" h="6" extrusionOk="0">
                        <a:moveTo>
                          <a:pt x="47" y="6"/>
                        </a:moveTo>
                        <a:cubicBezTo>
                          <a:pt x="3" y="6"/>
                          <a:pt x="3" y="6"/>
                          <a:pt x="3" y="6"/>
                        </a:cubicBezTo>
                        <a:cubicBezTo>
                          <a:pt x="2" y="6"/>
                          <a:pt x="0" y="5"/>
                          <a:pt x="0" y="3"/>
                        </a:cubicBezTo>
                        <a:cubicBezTo>
                          <a:pt x="0" y="2"/>
                          <a:pt x="0" y="2"/>
                          <a:pt x="0" y="2"/>
                        </a:cubicBezTo>
                        <a:cubicBezTo>
                          <a:pt x="0" y="1"/>
                          <a:pt x="2" y="0"/>
                          <a:pt x="3" y="0"/>
                        </a:cubicBezTo>
                        <a:cubicBezTo>
                          <a:pt x="47" y="0"/>
                          <a:pt x="47" y="0"/>
                          <a:pt x="47" y="0"/>
                        </a:cubicBezTo>
                        <a:cubicBezTo>
                          <a:pt x="49" y="0"/>
                          <a:pt x="50" y="1"/>
                          <a:pt x="50" y="2"/>
                        </a:cubicBezTo>
                        <a:cubicBezTo>
                          <a:pt x="50" y="3"/>
                          <a:pt x="50" y="3"/>
                          <a:pt x="50" y="3"/>
                        </a:cubicBezTo>
                        <a:cubicBezTo>
                          <a:pt x="50" y="5"/>
                          <a:pt x="49" y="6"/>
                          <a:pt x="47" y="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sp>
            <p:nvSpPr>
              <p:cNvPr id="971" name="Google Shape;971;p37"/>
              <p:cNvSpPr/>
              <p:nvPr/>
            </p:nvSpPr>
            <p:spPr>
              <a:xfrm>
                <a:off x="5581409" y="2083068"/>
                <a:ext cx="782430" cy="782426"/>
              </a:xfrm>
              <a:custGeom>
                <a:avLst/>
                <a:gdLst/>
                <a:ahLst/>
                <a:cxnLst/>
                <a:rect l="l" t="t" r="r" b="b"/>
                <a:pathLst>
                  <a:path w="232" h="232" extrusionOk="0">
                    <a:moveTo>
                      <a:pt x="218" y="172"/>
                    </a:moveTo>
                    <a:cubicBezTo>
                      <a:pt x="227" y="155"/>
                      <a:pt x="232" y="137"/>
                      <a:pt x="232" y="116"/>
                    </a:cubicBezTo>
                    <a:cubicBezTo>
                      <a:pt x="232" y="52"/>
                      <a:pt x="180" y="0"/>
                      <a:pt x="116" y="0"/>
                    </a:cubicBezTo>
                    <a:cubicBezTo>
                      <a:pt x="52" y="0"/>
                      <a:pt x="0" y="52"/>
                      <a:pt x="0" y="116"/>
                    </a:cubicBezTo>
                    <a:cubicBezTo>
                      <a:pt x="0" y="180"/>
                      <a:pt x="52" y="232"/>
                      <a:pt x="116" y="232"/>
                    </a:cubicBezTo>
                    <a:cubicBezTo>
                      <a:pt x="142" y="232"/>
                      <a:pt x="165" y="224"/>
                      <a:pt x="184" y="210"/>
                    </a:cubicBezTo>
                    <a:cubicBezTo>
                      <a:pt x="232" y="215"/>
                      <a:pt x="232" y="215"/>
                      <a:pt x="232" y="215"/>
                    </a:cubicBezTo>
                    <a:lnTo>
                      <a:pt x="218" y="172"/>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pic>
        <p:nvPicPr>
          <p:cNvPr id="1026" name="Picture 2" descr="The 5 Stages in the Design Thinking Process">
            <a:extLst>
              <a:ext uri="{FF2B5EF4-FFF2-40B4-BE49-F238E27FC236}">
                <a16:creationId xmlns:a16="http://schemas.microsoft.com/office/drawing/2014/main" id="{B58E193B-9D61-FB8C-FD75-B4008DA4E5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811" y="841261"/>
            <a:ext cx="4569957" cy="17748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68"/>
        <p:cNvGrpSpPr/>
        <p:nvPr/>
      </p:nvGrpSpPr>
      <p:grpSpPr>
        <a:xfrm>
          <a:off x="0" y="0"/>
          <a:ext cx="0" cy="0"/>
          <a:chOff x="0" y="0"/>
          <a:chExt cx="0" cy="0"/>
        </a:xfrm>
      </p:grpSpPr>
      <p:sp>
        <p:nvSpPr>
          <p:cNvPr id="669" name="Google Shape;669;p32"/>
          <p:cNvSpPr txBox="1">
            <a:spLocks noGrp="1"/>
          </p:cNvSpPr>
          <p:nvPr>
            <p:ph type="title"/>
          </p:nvPr>
        </p:nvSpPr>
        <p:spPr>
          <a:xfrm>
            <a:off x="5209900" y="2627600"/>
            <a:ext cx="3219000" cy="911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Pain Points</a:t>
            </a:r>
            <a:endParaRPr dirty="0"/>
          </a:p>
        </p:txBody>
      </p:sp>
      <p:sp>
        <p:nvSpPr>
          <p:cNvPr id="670" name="Google Shape;670;p32"/>
          <p:cNvSpPr txBox="1">
            <a:spLocks noGrp="1"/>
          </p:cNvSpPr>
          <p:nvPr>
            <p:ph type="title" idx="2"/>
          </p:nvPr>
        </p:nvSpPr>
        <p:spPr>
          <a:xfrm>
            <a:off x="7104400" y="1755138"/>
            <a:ext cx="1229700" cy="748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02</a:t>
            </a:r>
            <a:endParaRPr dirty="0"/>
          </a:p>
        </p:txBody>
      </p:sp>
      <p:grpSp>
        <p:nvGrpSpPr>
          <p:cNvPr id="671" name="Google Shape;671;p32"/>
          <p:cNvGrpSpPr/>
          <p:nvPr/>
        </p:nvGrpSpPr>
        <p:grpSpPr>
          <a:xfrm>
            <a:off x="677713" y="979198"/>
            <a:ext cx="4106436" cy="3338568"/>
            <a:chOff x="677713" y="979198"/>
            <a:chExt cx="4106436" cy="3338568"/>
          </a:xfrm>
        </p:grpSpPr>
        <p:grpSp>
          <p:nvGrpSpPr>
            <p:cNvPr id="672" name="Google Shape;672;p32"/>
            <p:cNvGrpSpPr/>
            <p:nvPr/>
          </p:nvGrpSpPr>
          <p:grpSpPr>
            <a:xfrm>
              <a:off x="1529466" y="1284974"/>
              <a:ext cx="480545" cy="481555"/>
              <a:chOff x="5471892" y="3290059"/>
              <a:chExt cx="174300" cy="174654"/>
            </a:xfrm>
          </p:grpSpPr>
          <p:sp>
            <p:nvSpPr>
              <p:cNvPr id="673" name="Google Shape;673;p32"/>
              <p:cNvSpPr/>
              <p:nvPr/>
            </p:nvSpPr>
            <p:spPr>
              <a:xfrm>
                <a:off x="5471892" y="3290059"/>
                <a:ext cx="174300" cy="1743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74" name="Google Shape;674;p32"/>
              <p:cNvSpPr/>
              <p:nvPr/>
            </p:nvSpPr>
            <p:spPr>
              <a:xfrm>
                <a:off x="5529353" y="3328218"/>
                <a:ext cx="58800" cy="5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75" name="Google Shape;675;p32"/>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676" name="Google Shape;676;p32"/>
            <p:cNvGrpSpPr/>
            <p:nvPr/>
          </p:nvGrpSpPr>
          <p:grpSpPr>
            <a:xfrm>
              <a:off x="2111256" y="979198"/>
              <a:ext cx="243759" cy="244271"/>
              <a:chOff x="5471892" y="3290059"/>
              <a:chExt cx="174300" cy="174654"/>
            </a:xfrm>
          </p:grpSpPr>
          <p:sp>
            <p:nvSpPr>
              <p:cNvPr id="677" name="Google Shape;677;p32"/>
              <p:cNvSpPr/>
              <p:nvPr/>
            </p:nvSpPr>
            <p:spPr>
              <a:xfrm>
                <a:off x="5471892" y="3290059"/>
                <a:ext cx="174300" cy="174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78" name="Google Shape;678;p32"/>
              <p:cNvSpPr/>
              <p:nvPr/>
            </p:nvSpPr>
            <p:spPr>
              <a:xfrm>
                <a:off x="5529353" y="3333831"/>
                <a:ext cx="58800" cy="576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79" name="Google Shape;679;p32"/>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680" name="Google Shape;680;p32"/>
            <p:cNvGrpSpPr/>
            <p:nvPr/>
          </p:nvGrpSpPr>
          <p:grpSpPr>
            <a:xfrm>
              <a:off x="3489532" y="1284972"/>
              <a:ext cx="372601" cy="373357"/>
              <a:chOff x="5471892" y="3290059"/>
              <a:chExt cx="174300" cy="174654"/>
            </a:xfrm>
          </p:grpSpPr>
          <p:sp>
            <p:nvSpPr>
              <p:cNvPr id="681" name="Google Shape;681;p32"/>
              <p:cNvSpPr/>
              <p:nvPr/>
            </p:nvSpPr>
            <p:spPr>
              <a:xfrm>
                <a:off x="5471892" y="3290059"/>
                <a:ext cx="174300" cy="174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82" name="Google Shape;682;p32"/>
              <p:cNvSpPr/>
              <p:nvPr/>
            </p:nvSpPr>
            <p:spPr>
              <a:xfrm>
                <a:off x="5529353" y="3333831"/>
                <a:ext cx="58800" cy="5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83" name="Google Shape;683;p32"/>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684" name="Google Shape;684;p32"/>
            <p:cNvGrpSpPr/>
            <p:nvPr/>
          </p:nvGrpSpPr>
          <p:grpSpPr>
            <a:xfrm>
              <a:off x="677713" y="1538012"/>
              <a:ext cx="4106436" cy="2779754"/>
              <a:chOff x="677713" y="1538012"/>
              <a:chExt cx="4106436" cy="2779754"/>
            </a:xfrm>
          </p:grpSpPr>
          <p:grpSp>
            <p:nvGrpSpPr>
              <p:cNvPr id="685" name="Google Shape;685;p32"/>
              <p:cNvGrpSpPr/>
              <p:nvPr/>
            </p:nvGrpSpPr>
            <p:grpSpPr>
              <a:xfrm>
                <a:off x="1231443" y="1538012"/>
                <a:ext cx="2998974" cy="2779754"/>
                <a:chOff x="2101656" y="1040175"/>
                <a:chExt cx="3536109" cy="3277625"/>
              </a:xfrm>
            </p:grpSpPr>
            <p:sp>
              <p:nvSpPr>
                <p:cNvPr id="686" name="Google Shape;686;p32"/>
                <p:cNvSpPr/>
                <p:nvPr/>
              </p:nvSpPr>
              <p:spPr>
                <a:xfrm>
                  <a:off x="3468694" y="3735428"/>
                  <a:ext cx="798971" cy="454659"/>
                </a:xfrm>
                <a:custGeom>
                  <a:avLst/>
                  <a:gdLst/>
                  <a:ahLst/>
                  <a:cxnLst/>
                  <a:rect l="l" t="t" r="r" b="b"/>
                  <a:pathLst>
                    <a:path w="331" h="188" extrusionOk="0">
                      <a:moveTo>
                        <a:pt x="317" y="142"/>
                      </a:moveTo>
                      <a:cubicBezTo>
                        <a:pt x="307" y="0"/>
                        <a:pt x="307" y="0"/>
                        <a:pt x="307" y="0"/>
                      </a:cubicBezTo>
                      <a:cubicBezTo>
                        <a:pt x="24" y="0"/>
                        <a:pt x="24" y="0"/>
                        <a:pt x="24" y="0"/>
                      </a:cubicBezTo>
                      <a:cubicBezTo>
                        <a:pt x="13" y="143"/>
                        <a:pt x="13" y="143"/>
                        <a:pt x="13" y="143"/>
                      </a:cubicBezTo>
                      <a:cubicBezTo>
                        <a:pt x="12" y="159"/>
                        <a:pt x="8" y="175"/>
                        <a:pt x="0" y="188"/>
                      </a:cubicBezTo>
                      <a:cubicBezTo>
                        <a:pt x="331" y="188"/>
                        <a:pt x="331" y="188"/>
                        <a:pt x="331" y="188"/>
                      </a:cubicBezTo>
                      <a:cubicBezTo>
                        <a:pt x="323" y="174"/>
                        <a:pt x="318" y="159"/>
                        <a:pt x="317" y="142"/>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87" name="Google Shape;687;p32"/>
                <p:cNvSpPr/>
                <p:nvPr/>
              </p:nvSpPr>
              <p:spPr>
                <a:xfrm>
                  <a:off x="3299091" y="4190087"/>
                  <a:ext cx="1138176" cy="127713"/>
                </a:xfrm>
                <a:custGeom>
                  <a:avLst/>
                  <a:gdLst/>
                  <a:ahLst/>
                  <a:cxnLst/>
                  <a:rect l="l" t="t" r="r" b="b"/>
                  <a:pathLst>
                    <a:path w="471" h="53" extrusionOk="0">
                      <a:moveTo>
                        <a:pt x="461" y="0"/>
                      </a:moveTo>
                      <a:cubicBezTo>
                        <a:pt x="11" y="0"/>
                        <a:pt x="11" y="0"/>
                        <a:pt x="11" y="0"/>
                      </a:cubicBezTo>
                      <a:cubicBezTo>
                        <a:pt x="5" y="0"/>
                        <a:pt x="0" y="5"/>
                        <a:pt x="0" y="11"/>
                      </a:cubicBezTo>
                      <a:cubicBezTo>
                        <a:pt x="0" y="42"/>
                        <a:pt x="0" y="42"/>
                        <a:pt x="0" y="42"/>
                      </a:cubicBezTo>
                      <a:cubicBezTo>
                        <a:pt x="0" y="48"/>
                        <a:pt x="5" y="53"/>
                        <a:pt x="11" y="53"/>
                      </a:cubicBezTo>
                      <a:cubicBezTo>
                        <a:pt x="461" y="53"/>
                        <a:pt x="461" y="53"/>
                        <a:pt x="461" y="53"/>
                      </a:cubicBezTo>
                      <a:cubicBezTo>
                        <a:pt x="467" y="53"/>
                        <a:pt x="471" y="48"/>
                        <a:pt x="471" y="42"/>
                      </a:cubicBezTo>
                      <a:cubicBezTo>
                        <a:pt x="471" y="11"/>
                        <a:pt x="471" y="11"/>
                        <a:pt x="471" y="11"/>
                      </a:cubicBezTo>
                      <a:cubicBezTo>
                        <a:pt x="471" y="5"/>
                        <a:pt x="467" y="0"/>
                        <a:pt x="461"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88" name="Google Shape;688;p32"/>
                <p:cNvSpPr/>
                <p:nvPr/>
              </p:nvSpPr>
              <p:spPr>
                <a:xfrm>
                  <a:off x="2101656" y="3488176"/>
                  <a:ext cx="3536109" cy="328989"/>
                </a:xfrm>
                <a:custGeom>
                  <a:avLst/>
                  <a:gdLst/>
                  <a:ahLst/>
                  <a:cxnLst/>
                  <a:rect l="l" t="t" r="r" b="b"/>
                  <a:pathLst>
                    <a:path w="1464" h="136" extrusionOk="0">
                      <a:moveTo>
                        <a:pt x="0" y="0"/>
                      </a:moveTo>
                      <a:cubicBezTo>
                        <a:pt x="0" y="90"/>
                        <a:pt x="0" y="90"/>
                        <a:pt x="0" y="90"/>
                      </a:cubicBezTo>
                      <a:cubicBezTo>
                        <a:pt x="0" y="116"/>
                        <a:pt x="21" y="136"/>
                        <a:pt x="46" y="136"/>
                      </a:cubicBezTo>
                      <a:cubicBezTo>
                        <a:pt x="1418" y="136"/>
                        <a:pt x="1418" y="136"/>
                        <a:pt x="1418" y="136"/>
                      </a:cubicBezTo>
                      <a:cubicBezTo>
                        <a:pt x="1443" y="136"/>
                        <a:pt x="1464" y="116"/>
                        <a:pt x="1464" y="90"/>
                      </a:cubicBezTo>
                      <a:cubicBezTo>
                        <a:pt x="1464" y="0"/>
                        <a:pt x="1464" y="0"/>
                        <a:pt x="1464" y="0"/>
                      </a:cubicBez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89" name="Google Shape;689;p32"/>
                <p:cNvSpPr/>
                <p:nvPr/>
              </p:nvSpPr>
              <p:spPr>
                <a:xfrm>
                  <a:off x="2101656" y="1380402"/>
                  <a:ext cx="3536109" cy="2107777"/>
                </a:xfrm>
                <a:custGeom>
                  <a:avLst/>
                  <a:gdLst/>
                  <a:ahLst/>
                  <a:cxnLst/>
                  <a:rect l="l" t="t" r="r" b="b"/>
                  <a:pathLst>
                    <a:path w="1464" h="872" extrusionOk="0">
                      <a:moveTo>
                        <a:pt x="1418" y="0"/>
                      </a:moveTo>
                      <a:cubicBezTo>
                        <a:pt x="46" y="0"/>
                        <a:pt x="46" y="0"/>
                        <a:pt x="46" y="0"/>
                      </a:cubicBezTo>
                      <a:cubicBezTo>
                        <a:pt x="21" y="0"/>
                        <a:pt x="0" y="21"/>
                        <a:pt x="0" y="46"/>
                      </a:cubicBezTo>
                      <a:cubicBezTo>
                        <a:pt x="0" y="872"/>
                        <a:pt x="0" y="872"/>
                        <a:pt x="0" y="872"/>
                      </a:cubicBezTo>
                      <a:cubicBezTo>
                        <a:pt x="1464" y="872"/>
                        <a:pt x="1464" y="872"/>
                        <a:pt x="1464" y="872"/>
                      </a:cubicBezTo>
                      <a:cubicBezTo>
                        <a:pt x="1464" y="46"/>
                        <a:pt x="1464" y="46"/>
                        <a:pt x="1464" y="46"/>
                      </a:cubicBezTo>
                      <a:cubicBezTo>
                        <a:pt x="1464" y="21"/>
                        <a:pt x="1443" y="0"/>
                        <a:pt x="1418"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90" name="Google Shape;690;p32"/>
                <p:cNvSpPr/>
                <p:nvPr/>
              </p:nvSpPr>
              <p:spPr>
                <a:xfrm>
                  <a:off x="2248781" y="1520375"/>
                  <a:ext cx="3229500" cy="1827900"/>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91" name="Google Shape;691;p32"/>
                <p:cNvSpPr/>
                <p:nvPr/>
              </p:nvSpPr>
              <p:spPr>
                <a:xfrm>
                  <a:off x="3461541" y="2142593"/>
                  <a:ext cx="823500" cy="821400"/>
                </a:xfrm>
                <a:prstGeom prst="ellipse">
                  <a:avLst/>
                </a:prstGeom>
                <a:solidFill>
                  <a:srgbClr val="FFFFFF">
                    <a:alpha val="4063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92" name="Google Shape;692;p32"/>
                <p:cNvSpPr/>
                <p:nvPr/>
              </p:nvSpPr>
              <p:spPr>
                <a:xfrm>
                  <a:off x="3238810" y="2031227"/>
                  <a:ext cx="481222" cy="660020"/>
                </a:xfrm>
                <a:custGeom>
                  <a:avLst/>
                  <a:gdLst/>
                  <a:ahLst/>
                  <a:cxnLst/>
                  <a:rect l="l" t="t" r="r" b="b"/>
                  <a:pathLst>
                    <a:path w="199" h="273" extrusionOk="0">
                      <a:moveTo>
                        <a:pt x="66" y="22"/>
                      </a:moveTo>
                      <a:cubicBezTo>
                        <a:pt x="66" y="22"/>
                        <a:pt x="64" y="27"/>
                        <a:pt x="60" y="36"/>
                      </a:cubicBezTo>
                      <a:cubicBezTo>
                        <a:pt x="56" y="45"/>
                        <a:pt x="51" y="58"/>
                        <a:pt x="45" y="73"/>
                      </a:cubicBezTo>
                      <a:cubicBezTo>
                        <a:pt x="40" y="88"/>
                        <a:pt x="35" y="107"/>
                        <a:pt x="32" y="126"/>
                      </a:cubicBezTo>
                      <a:cubicBezTo>
                        <a:pt x="31" y="135"/>
                        <a:pt x="31" y="145"/>
                        <a:pt x="32" y="155"/>
                      </a:cubicBezTo>
                      <a:cubicBezTo>
                        <a:pt x="33" y="164"/>
                        <a:pt x="35" y="174"/>
                        <a:pt x="39" y="183"/>
                      </a:cubicBezTo>
                      <a:cubicBezTo>
                        <a:pt x="39" y="183"/>
                        <a:pt x="39" y="183"/>
                        <a:pt x="39" y="183"/>
                      </a:cubicBezTo>
                      <a:cubicBezTo>
                        <a:pt x="39" y="183"/>
                        <a:pt x="39" y="183"/>
                        <a:pt x="39" y="183"/>
                      </a:cubicBezTo>
                      <a:cubicBezTo>
                        <a:pt x="39" y="183"/>
                        <a:pt x="39" y="184"/>
                        <a:pt x="39" y="183"/>
                      </a:cubicBezTo>
                      <a:cubicBezTo>
                        <a:pt x="39" y="183"/>
                        <a:pt x="39" y="183"/>
                        <a:pt x="39" y="183"/>
                      </a:cubicBezTo>
                      <a:cubicBezTo>
                        <a:pt x="40" y="184"/>
                        <a:pt x="40" y="184"/>
                        <a:pt x="40" y="184"/>
                      </a:cubicBezTo>
                      <a:cubicBezTo>
                        <a:pt x="41" y="186"/>
                        <a:pt x="41" y="186"/>
                        <a:pt x="41" y="186"/>
                      </a:cubicBezTo>
                      <a:cubicBezTo>
                        <a:pt x="41" y="187"/>
                        <a:pt x="42" y="189"/>
                        <a:pt x="42" y="189"/>
                      </a:cubicBezTo>
                      <a:cubicBezTo>
                        <a:pt x="44" y="192"/>
                        <a:pt x="44" y="192"/>
                        <a:pt x="44" y="192"/>
                      </a:cubicBezTo>
                      <a:cubicBezTo>
                        <a:pt x="44" y="193"/>
                        <a:pt x="45" y="194"/>
                        <a:pt x="46" y="195"/>
                      </a:cubicBezTo>
                      <a:cubicBezTo>
                        <a:pt x="48" y="199"/>
                        <a:pt x="51" y="202"/>
                        <a:pt x="54" y="205"/>
                      </a:cubicBezTo>
                      <a:cubicBezTo>
                        <a:pt x="61" y="212"/>
                        <a:pt x="68" y="217"/>
                        <a:pt x="76" y="221"/>
                      </a:cubicBezTo>
                      <a:cubicBezTo>
                        <a:pt x="93" y="229"/>
                        <a:pt x="111" y="233"/>
                        <a:pt x="126" y="235"/>
                      </a:cubicBezTo>
                      <a:cubicBezTo>
                        <a:pt x="141" y="237"/>
                        <a:pt x="155" y="237"/>
                        <a:pt x="164" y="237"/>
                      </a:cubicBezTo>
                      <a:cubicBezTo>
                        <a:pt x="168" y="237"/>
                        <a:pt x="172" y="236"/>
                        <a:pt x="175" y="236"/>
                      </a:cubicBezTo>
                      <a:cubicBezTo>
                        <a:pt x="177" y="236"/>
                        <a:pt x="178" y="236"/>
                        <a:pt x="178" y="236"/>
                      </a:cubicBezTo>
                      <a:cubicBezTo>
                        <a:pt x="179" y="236"/>
                        <a:pt x="179" y="236"/>
                        <a:pt x="179" y="236"/>
                      </a:cubicBezTo>
                      <a:cubicBezTo>
                        <a:pt x="188" y="235"/>
                        <a:pt x="197" y="242"/>
                        <a:pt x="198" y="252"/>
                      </a:cubicBezTo>
                      <a:cubicBezTo>
                        <a:pt x="199" y="262"/>
                        <a:pt x="192" y="271"/>
                        <a:pt x="182" y="272"/>
                      </a:cubicBezTo>
                      <a:cubicBezTo>
                        <a:pt x="182" y="272"/>
                        <a:pt x="182" y="272"/>
                        <a:pt x="181" y="272"/>
                      </a:cubicBezTo>
                      <a:cubicBezTo>
                        <a:pt x="181" y="272"/>
                        <a:pt x="180" y="272"/>
                        <a:pt x="177" y="272"/>
                      </a:cubicBezTo>
                      <a:cubicBezTo>
                        <a:pt x="174" y="272"/>
                        <a:pt x="170" y="272"/>
                        <a:pt x="165" y="272"/>
                      </a:cubicBezTo>
                      <a:cubicBezTo>
                        <a:pt x="154" y="273"/>
                        <a:pt x="139" y="272"/>
                        <a:pt x="121" y="270"/>
                      </a:cubicBezTo>
                      <a:cubicBezTo>
                        <a:pt x="112" y="268"/>
                        <a:pt x="103" y="266"/>
                        <a:pt x="92" y="264"/>
                      </a:cubicBezTo>
                      <a:cubicBezTo>
                        <a:pt x="82" y="261"/>
                        <a:pt x="71" y="256"/>
                        <a:pt x="61" y="251"/>
                      </a:cubicBezTo>
                      <a:cubicBezTo>
                        <a:pt x="50" y="245"/>
                        <a:pt x="40" y="238"/>
                        <a:pt x="31" y="228"/>
                      </a:cubicBezTo>
                      <a:cubicBezTo>
                        <a:pt x="26" y="223"/>
                        <a:pt x="22" y="218"/>
                        <a:pt x="19" y="213"/>
                      </a:cubicBezTo>
                      <a:cubicBezTo>
                        <a:pt x="18" y="211"/>
                        <a:pt x="17" y="210"/>
                        <a:pt x="16" y="208"/>
                      </a:cubicBezTo>
                      <a:cubicBezTo>
                        <a:pt x="13" y="204"/>
                        <a:pt x="13" y="204"/>
                        <a:pt x="13" y="204"/>
                      </a:cubicBezTo>
                      <a:cubicBezTo>
                        <a:pt x="12" y="202"/>
                        <a:pt x="12" y="201"/>
                        <a:pt x="11" y="199"/>
                      </a:cubicBezTo>
                      <a:cubicBezTo>
                        <a:pt x="11" y="198"/>
                        <a:pt x="11" y="198"/>
                        <a:pt x="11" y="198"/>
                      </a:cubicBezTo>
                      <a:cubicBezTo>
                        <a:pt x="10" y="197"/>
                        <a:pt x="10" y="197"/>
                        <a:pt x="10" y="197"/>
                      </a:cubicBezTo>
                      <a:cubicBezTo>
                        <a:pt x="10" y="196"/>
                        <a:pt x="10" y="196"/>
                        <a:pt x="10" y="196"/>
                      </a:cubicBezTo>
                      <a:cubicBezTo>
                        <a:pt x="10" y="196"/>
                        <a:pt x="10" y="196"/>
                        <a:pt x="10" y="196"/>
                      </a:cubicBezTo>
                      <a:cubicBezTo>
                        <a:pt x="9" y="195"/>
                        <a:pt x="9" y="195"/>
                        <a:pt x="9" y="195"/>
                      </a:cubicBezTo>
                      <a:cubicBezTo>
                        <a:pt x="5" y="183"/>
                        <a:pt x="2" y="170"/>
                        <a:pt x="1" y="158"/>
                      </a:cubicBezTo>
                      <a:cubicBezTo>
                        <a:pt x="0" y="145"/>
                        <a:pt x="0" y="133"/>
                        <a:pt x="2" y="122"/>
                      </a:cubicBezTo>
                      <a:cubicBezTo>
                        <a:pt x="5" y="99"/>
                        <a:pt x="12" y="79"/>
                        <a:pt x="18" y="63"/>
                      </a:cubicBezTo>
                      <a:cubicBezTo>
                        <a:pt x="24" y="47"/>
                        <a:pt x="30" y="34"/>
                        <a:pt x="34" y="25"/>
                      </a:cubicBezTo>
                      <a:cubicBezTo>
                        <a:pt x="38" y="15"/>
                        <a:pt x="40" y="10"/>
                        <a:pt x="40" y="10"/>
                      </a:cubicBezTo>
                      <a:cubicBezTo>
                        <a:pt x="43" y="3"/>
                        <a:pt x="52" y="0"/>
                        <a:pt x="59" y="3"/>
                      </a:cubicBezTo>
                      <a:cubicBezTo>
                        <a:pt x="66" y="6"/>
                        <a:pt x="69" y="14"/>
                        <a:pt x="66" y="21"/>
                      </a:cubicBezTo>
                      <a:lnTo>
                        <a:pt x="66" y="2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93" name="Google Shape;693;p32"/>
                <p:cNvSpPr/>
                <p:nvPr/>
              </p:nvSpPr>
              <p:spPr>
                <a:xfrm>
                  <a:off x="3323612" y="2011815"/>
                  <a:ext cx="106257" cy="79693"/>
                </a:xfrm>
                <a:custGeom>
                  <a:avLst/>
                  <a:gdLst/>
                  <a:ahLst/>
                  <a:cxnLst/>
                  <a:rect l="l" t="t" r="r" b="b"/>
                  <a:pathLst>
                    <a:path w="44" h="33" extrusionOk="0">
                      <a:moveTo>
                        <a:pt x="15" y="1"/>
                      </a:moveTo>
                      <a:cubicBezTo>
                        <a:pt x="13" y="0"/>
                        <a:pt x="12" y="0"/>
                        <a:pt x="10" y="0"/>
                      </a:cubicBezTo>
                      <a:cubicBezTo>
                        <a:pt x="6" y="0"/>
                        <a:pt x="3" y="2"/>
                        <a:pt x="2" y="5"/>
                      </a:cubicBezTo>
                      <a:cubicBezTo>
                        <a:pt x="0" y="8"/>
                        <a:pt x="0" y="12"/>
                        <a:pt x="2" y="15"/>
                      </a:cubicBezTo>
                      <a:cubicBezTo>
                        <a:pt x="3" y="18"/>
                        <a:pt x="5" y="20"/>
                        <a:pt x="9" y="22"/>
                      </a:cubicBezTo>
                      <a:cubicBezTo>
                        <a:pt x="13" y="24"/>
                        <a:pt x="18" y="26"/>
                        <a:pt x="23" y="28"/>
                      </a:cubicBezTo>
                      <a:cubicBezTo>
                        <a:pt x="25" y="29"/>
                        <a:pt x="28" y="30"/>
                        <a:pt x="31" y="31"/>
                      </a:cubicBezTo>
                      <a:cubicBezTo>
                        <a:pt x="36" y="33"/>
                        <a:pt x="41" y="30"/>
                        <a:pt x="43" y="25"/>
                      </a:cubicBezTo>
                      <a:cubicBezTo>
                        <a:pt x="44" y="23"/>
                        <a:pt x="44" y="20"/>
                        <a:pt x="43" y="17"/>
                      </a:cubicBezTo>
                      <a:cubicBezTo>
                        <a:pt x="41" y="14"/>
                        <a:pt x="39" y="13"/>
                        <a:pt x="36" y="11"/>
                      </a:cubicBezTo>
                      <a:cubicBezTo>
                        <a:pt x="31" y="8"/>
                        <a:pt x="25" y="5"/>
                        <a:pt x="20" y="3"/>
                      </a:cubicBezTo>
                      <a:cubicBezTo>
                        <a:pt x="18" y="2"/>
                        <a:pt x="17" y="2"/>
                        <a:pt x="15" y="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94" name="Google Shape;694;p32"/>
                <p:cNvSpPr/>
                <p:nvPr/>
              </p:nvSpPr>
              <p:spPr>
                <a:xfrm>
                  <a:off x="3311352" y="1859580"/>
                  <a:ext cx="215580" cy="200254"/>
                </a:xfrm>
                <a:custGeom>
                  <a:avLst/>
                  <a:gdLst/>
                  <a:ahLst/>
                  <a:cxnLst/>
                  <a:rect l="l" t="t" r="r" b="b"/>
                  <a:pathLst>
                    <a:path w="89" h="83" extrusionOk="0">
                      <a:moveTo>
                        <a:pt x="28" y="73"/>
                      </a:moveTo>
                      <a:cubicBezTo>
                        <a:pt x="8" y="62"/>
                        <a:pt x="0" y="38"/>
                        <a:pt x="10" y="17"/>
                      </a:cubicBezTo>
                      <a:cubicBezTo>
                        <a:pt x="14" y="10"/>
                        <a:pt x="20" y="4"/>
                        <a:pt x="28" y="0"/>
                      </a:cubicBezTo>
                      <a:cubicBezTo>
                        <a:pt x="39" y="21"/>
                        <a:pt x="39" y="21"/>
                        <a:pt x="39" y="21"/>
                      </a:cubicBezTo>
                      <a:cubicBezTo>
                        <a:pt x="36" y="23"/>
                        <a:pt x="33" y="25"/>
                        <a:pt x="32" y="28"/>
                      </a:cubicBezTo>
                      <a:cubicBezTo>
                        <a:pt x="27" y="37"/>
                        <a:pt x="31" y="47"/>
                        <a:pt x="39" y="51"/>
                      </a:cubicBezTo>
                      <a:cubicBezTo>
                        <a:pt x="47" y="56"/>
                        <a:pt x="58" y="52"/>
                        <a:pt x="62" y="44"/>
                      </a:cubicBezTo>
                      <a:cubicBezTo>
                        <a:pt x="64" y="41"/>
                        <a:pt x="64" y="37"/>
                        <a:pt x="64" y="34"/>
                      </a:cubicBezTo>
                      <a:cubicBezTo>
                        <a:pt x="87" y="30"/>
                        <a:pt x="87" y="30"/>
                        <a:pt x="87" y="30"/>
                      </a:cubicBezTo>
                      <a:cubicBezTo>
                        <a:pt x="89" y="38"/>
                        <a:pt x="87" y="47"/>
                        <a:pt x="83" y="55"/>
                      </a:cubicBezTo>
                      <a:cubicBezTo>
                        <a:pt x="73" y="75"/>
                        <a:pt x="48" y="83"/>
                        <a:pt x="28" y="7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95" name="Google Shape;695;p32"/>
                <p:cNvSpPr/>
                <p:nvPr/>
              </p:nvSpPr>
              <p:spPr>
                <a:xfrm>
                  <a:off x="3265375" y="2120115"/>
                  <a:ext cx="132821" cy="65389"/>
                </a:xfrm>
                <a:custGeom>
                  <a:avLst/>
                  <a:gdLst/>
                  <a:ahLst/>
                  <a:cxnLst/>
                  <a:rect l="l" t="t" r="r" b="b"/>
                  <a:pathLst>
                    <a:path w="55" h="27" extrusionOk="0">
                      <a:moveTo>
                        <a:pt x="0" y="6"/>
                      </a:moveTo>
                      <a:cubicBezTo>
                        <a:pt x="0" y="4"/>
                        <a:pt x="1" y="2"/>
                        <a:pt x="2" y="0"/>
                      </a:cubicBezTo>
                      <a:cubicBezTo>
                        <a:pt x="55" y="21"/>
                        <a:pt x="55" y="21"/>
                        <a:pt x="55" y="21"/>
                      </a:cubicBezTo>
                      <a:cubicBezTo>
                        <a:pt x="54" y="23"/>
                        <a:pt x="53" y="25"/>
                        <a:pt x="53" y="27"/>
                      </a:cubicBezTo>
                      <a:lnTo>
                        <a:pt x="0" y="6"/>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96" name="Google Shape;696;p32"/>
                <p:cNvSpPr/>
                <p:nvPr/>
              </p:nvSpPr>
              <p:spPr>
                <a:xfrm>
                  <a:off x="3231659" y="2217177"/>
                  <a:ext cx="134865" cy="55172"/>
                </a:xfrm>
                <a:custGeom>
                  <a:avLst/>
                  <a:gdLst/>
                  <a:ahLst/>
                  <a:cxnLst/>
                  <a:rect l="l" t="t" r="r" b="b"/>
                  <a:pathLst>
                    <a:path w="132" h="54" extrusionOk="0">
                      <a:moveTo>
                        <a:pt x="0" y="16"/>
                      </a:moveTo>
                      <a:lnTo>
                        <a:pt x="2" y="0"/>
                      </a:lnTo>
                      <a:lnTo>
                        <a:pt x="132" y="40"/>
                      </a:lnTo>
                      <a:lnTo>
                        <a:pt x="128" y="54"/>
                      </a:lnTo>
                      <a:lnTo>
                        <a:pt x="0" y="16"/>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97" name="Google Shape;697;p32"/>
                <p:cNvSpPr/>
                <p:nvPr/>
              </p:nvSpPr>
              <p:spPr>
                <a:xfrm>
                  <a:off x="3210203" y="2325477"/>
                  <a:ext cx="137930" cy="29630"/>
                </a:xfrm>
                <a:custGeom>
                  <a:avLst/>
                  <a:gdLst/>
                  <a:ahLst/>
                  <a:cxnLst/>
                  <a:rect l="l" t="t" r="r" b="b"/>
                  <a:pathLst>
                    <a:path w="57" h="12" extrusionOk="0">
                      <a:moveTo>
                        <a:pt x="0" y="8"/>
                      </a:moveTo>
                      <a:cubicBezTo>
                        <a:pt x="0" y="5"/>
                        <a:pt x="0" y="3"/>
                        <a:pt x="1" y="0"/>
                      </a:cubicBezTo>
                      <a:cubicBezTo>
                        <a:pt x="57" y="7"/>
                        <a:pt x="57" y="7"/>
                        <a:pt x="57" y="7"/>
                      </a:cubicBezTo>
                      <a:cubicBezTo>
                        <a:pt x="57" y="9"/>
                        <a:pt x="57" y="11"/>
                        <a:pt x="57" y="12"/>
                      </a:cubicBezTo>
                      <a:lnTo>
                        <a:pt x="0"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98" name="Google Shape;698;p32"/>
                <p:cNvSpPr/>
                <p:nvPr/>
              </p:nvSpPr>
              <p:spPr>
                <a:xfrm>
                  <a:off x="3215312" y="2420496"/>
                  <a:ext cx="136908" cy="42912"/>
                </a:xfrm>
                <a:custGeom>
                  <a:avLst/>
                  <a:gdLst/>
                  <a:ahLst/>
                  <a:cxnLst/>
                  <a:rect l="l" t="t" r="r" b="b"/>
                  <a:pathLst>
                    <a:path w="57" h="18" extrusionOk="0">
                      <a:moveTo>
                        <a:pt x="1" y="18"/>
                      </a:moveTo>
                      <a:cubicBezTo>
                        <a:pt x="1" y="15"/>
                        <a:pt x="0" y="13"/>
                        <a:pt x="0" y="10"/>
                      </a:cubicBezTo>
                      <a:cubicBezTo>
                        <a:pt x="56" y="0"/>
                        <a:pt x="56" y="0"/>
                        <a:pt x="56" y="0"/>
                      </a:cubicBezTo>
                      <a:cubicBezTo>
                        <a:pt x="56" y="2"/>
                        <a:pt x="56" y="3"/>
                        <a:pt x="57" y="5"/>
                      </a:cubicBezTo>
                      <a:lnTo>
                        <a:pt x="1" y="1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99" name="Google Shape;699;p32"/>
                <p:cNvSpPr/>
                <p:nvPr/>
              </p:nvSpPr>
              <p:spPr>
                <a:xfrm>
                  <a:off x="3260266" y="2485885"/>
                  <a:ext cx="121583" cy="93997"/>
                </a:xfrm>
                <a:custGeom>
                  <a:avLst/>
                  <a:gdLst/>
                  <a:ahLst/>
                  <a:cxnLst/>
                  <a:rect l="l" t="t" r="r" b="b"/>
                  <a:pathLst>
                    <a:path w="119" h="92" extrusionOk="0">
                      <a:moveTo>
                        <a:pt x="12" y="92"/>
                      </a:moveTo>
                      <a:lnTo>
                        <a:pt x="0" y="75"/>
                      </a:lnTo>
                      <a:lnTo>
                        <a:pt x="112" y="0"/>
                      </a:lnTo>
                      <a:lnTo>
                        <a:pt x="119" y="9"/>
                      </a:lnTo>
                      <a:lnTo>
                        <a:pt x="12" y="9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00" name="Google Shape;700;p32"/>
                <p:cNvSpPr/>
                <p:nvPr/>
              </p:nvSpPr>
              <p:spPr>
                <a:xfrm>
                  <a:off x="3350176" y="2533905"/>
                  <a:ext cx="84802" cy="125670"/>
                </a:xfrm>
                <a:custGeom>
                  <a:avLst/>
                  <a:gdLst/>
                  <a:ahLst/>
                  <a:cxnLst/>
                  <a:rect l="l" t="t" r="r" b="b"/>
                  <a:pathLst>
                    <a:path w="35" h="52" extrusionOk="0">
                      <a:moveTo>
                        <a:pt x="7" y="52"/>
                      </a:moveTo>
                      <a:cubicBezTo>
                        <a:pt x="5" y="51"/>
                        <a:pt x="3" y="50"/>
                        <a:pt x="0" y="48"/>
                      </a:cubicBezTo>
                      <a:cubicBezTo>
                        <a:pt x="31" y="0"/>
                        <a:pt x="31" y="0"/>
                        <a:pt x="31" y="0"/>
                      </a:cubicBezTo>
                      <a:cubicBezTo>
                        <a:pt x="32" y="1"/>
                        <a:pt x="33" y="1"/>
                        <a:pt x="35" y="2"/>
                      </a:cubicBezTo>
                      <a:lnTo>
                        <a:pt x="7" y="5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01" name="Google Shape;701;p32"/>
                <p:cNvSpPr/>
                <p:nvPr/>
              </p:nvSpPr>
              <p:spPr>
                <a:xfrm>
                  <a:off x="3461541" y="2562513"/>
                  <a:ext cx="48020" cy="137930"/>
                </a:xfrm>
                <a:custGeom>
                  <a:avLst/>
                  <a:gdLst/>
                  <a:ahLst/>
                  <a:cxnLst/>
                  <a:rect l="l" t="t" r="r" b="b"/>
                  <a:pathLst>
                    <a:path w="47" h="135" extrusionOk="0">
                      <a:moveTo>
                        <a:pt x="16" y="135"/>
                      </a:moveTo>
                      <a:lnTo>
                        <a:pt x="0" y="130"/>
                      </a:lnTo>
                      <a:lnTo>
                        <a:pt x="33" y="0"/>
                      </a:lnTo>
                      <a:lnTo>
                        <a:pt x="47" y="3"/>
                      </a:lnTo>
                      <a:lnTo>
                        <a:pt x="16" y="1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02" name="Google Shape;702;p32"/>
                <p:cNvSpPr/>
                <p:nvPr/>
              </p:nvSpPr>
              <p:spPr>
                <a:xfrm>
                  <a:off x="3569842" y="2576816"/>
                  <a:ext cx="24521" cy="137930"/>
                </a:xfrm>
                <a:custGeom>
                  <a:avLst/>
                  <a:gdLst/>
                  <a:ahLst/>
                  <a:cxnLst/>
                  <a:rect l="l" t="t" r="r" b="b"/>
                  <a:pathLst>
                    <a:path w="24" h="135" extrusionOk="0">
                      <a:moveTo>
                        <a:pt x="17" y="135"/>
                      </a:moveTo>
                      <a:lnTo>
                        <a:pt x="0" y="135"/>
                      </a:lnTo>
                      <a:lnTo>
                        <a:pt x="10" y="0"/>
                      </a:lnTo>
                      <a:lnTo>
                        <a:pt x="24" y="0"/>
                      </a:lnTo>
                      <a:lnTo>
                        <a:pt x="17" y="1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03" name="Google Shape;703;p32"/>
                <p:cNvSpPr/>
                <p:nvPr/>
              </p:nvSpPr>
              <p:spPr>
                <a:xfrm>
                  <a:off x="3610710" y="2548209"/>
                  <a:ext cx="102170" cy="208427"/>
                </a:xfrm>
                <a:custGeom>
                  <a:avLst/>
                  <a:gdLst/>
                  <a:ahLst/>
                  <a:cxnLst/>
                  <a:rect l="l" t="t" r="r" b="b"/>
                  <a:pathLst>
                    <a:path w="42" h="86" extrusionOk="0">
                      <a:moveTo>
                        <a:pt x="20" y="85"/>
                      </a:moveTo>
                      <a:cubicBezTo>
                        <a:pt x="20" y="86"/>
                        <a:pt x="13" y="80"/>
                        <a:pt x="12" y="79"/>
                      </a:cubicBezTo>
                      <a:cubicBezTo>
                        <a:pt x="9" y="75"/>
                        <a:pt x="7" y="72"/>
                        <a:pt x="5" y="68"/>
                      </a:cubicBezTo>
                      <a:cubicBezTo>
                        <a:pt x="1" y="59"/>
                        <a:pt x="0" y="50"/>
                        <a:pt x="1" y="42"/>
                      </a:cubicBezTo>
                      <a:cubicBezTo>
                        <a:pt x="3" y="20"/>
                        <a:pt x="20" y="3"/>
                        <a:pt x="42" y="0"/>
                      </a:cubicBezTo>
                      <a:cubicBezTo>
                        <a:pt x="42" y="0"/>
                        <a:pt x="20" y="84"/>
                        <a:pt x="20" y="8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04" name="Google Shape;704;p32"/>
                <p:cNvSpPr/>
                <p:nvPr/>
              </p:nvSpPr>
              <p:spPr>
                <a:xfrm>
                  <a:off x="4019391" y="2581925"/>
                  <a:ext cx="251339" cy="174712"/>
                </a:xfrm>
                <a:custGeom>
                  <a:avLst/>
                  <a:gdLst/>
                  <a:ahLst/>
                  <a:cxnLst/>
                  <a:rect l="l" t="t" r="r" b="b"/>
                  <a:pathLst>
                    <a:path w="104" h="72" extrusionOk="0">
                      <a:moveTo>
                        <a:pt x="22" y="0"/>
                      </a:moveTo>
                      <a:cubicBezTo>
                        <a:pt x="11" y="0"/>
                        <a:pt x="2" y="7"/>
                        <a:pt x="1" y="17"/>
                      </a:cubicBezTo>
                      <a:cubicBezTo>
                        <a:pt x="0" y="28"/>
                        <a:pt x="8" y="37"/>
                        <a:pt x="18" y="38"/>
                      </a:cubicBezTo>
                      <a:cubicBezTo>
                        <a:pt x="33" y="39"/>
                        <a:pt x="76" y="48"/>
                        <a:pt x="88" y="72"/>
                      </a:cubicBezTo>
                      <a:cubicBezTo>
                        <a:pt x="88" y="72"/>
                        <a:pt x="88" y="72"/>
                        <a:pt x="88" y="72"/>
                      </a:cubicBezTo>
                      <a:cubicBezTo>
                        <a:pt x="95" y="60"/>
                        <a:pt x="101" y="47"/>
                        <a:pt x="104" y="33"/>
                      </a:cubicBezTo>
                      <a:cubicBezTo>
                        <a:pt x="75" y="6"/>
                        <a:pt x="28" y="1"/>
                        <a:pt x="2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05" name="Google Shape;705;p32"/>
                <p:cNvSpPr/>
                <p:nvPr/>
              </p:nvSpPr>
              <p:spPr>
                <a:xfrm>
                  <a:off x="4180820" y="2629945"/>
                  <a:ext cx="58237" cy="87866"/>
                </a:xfrm>
                <a:custGeom>
                  <a:avLst/>
                  <a:gdLst/>
                  <a:ahLst/>
                  <a:cxnLst/>
                  <a:rect l="l" t="t" r="r" b="b"/>
                  <a:pathLst>
                    <a:path w="24" h="36" extrusionOk="0">
                      <a:moveTo>
                        <a:pt x="6" y="36"/>
                      </a:moveTo>
                      <a:cubicBezTo>
                        <a:pt x="3" y="35"/>
                        <a:pt x="2" y="34"/>
                        <a:pt x="0" y="32"/>
                      </a:cubicBezTo>
                      <a:cubicBezTo>
                        <a:pt x="19" y="0"/>
                        <a:pt x="19" y="0"/>
                        <a:pt x="19" y="0"/>
                      </a:cubicBezTo>
                      <a:cubicBezTo>
                        <a:pt x="20" y="1"/>
                        <a:pt x="23" y="2"/>
                        <a:pt x="24" y="3"/>
                      </a:cubicBezTo>
                      <a:lnTo>
                        <a:pt x="6" y="36"/>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06" name="Google Shape;706;p32"/>
                <p:cNvSpPr/>
                <p:nvPr/>
              </p:nvSpPr>
              <p:spPr>
                <a:xfrm>
                  <a:off x="4051064" y="2548209"/>
                  <a:ext cx="103192" cy="208427"/>
                </a:xfrm>
                <a:custGeom>
                  <a:avLst/>
                  <a:gdLst/>
                  <a:ahLst/>
                  <a:cxnLst/>
                  <a:rect l="l" t="t" r="r" b="b"/>
                  <a:pathLst>
                    <a:path w="43" h="86" extrusionOk="0">
                      <a:moveTo>
                        <a:pt x="23" y="85"/>
                      </a:moveTo>
                      <a:cubicBezTo>
                        <a:pt x="23" y="86"/>
                        <a:pt x="30" y="80"/>
                        <a:pt x="31" y="79"/>
                      </a:cubicBezTo>
                      <a:cubicBezTo>
                        <a:pt x="34" y="75"/>
                        <a:pt x="36" y="72"/>
                        <a:pt x="38" y="68"/>
                      </a:cubicBezTo>
                      <a:cubicBezTo>
                        <a:pt x="41" y="59"/>
                        <a:pt x="43" y="50"/>
                        <a:pt x="42" y="42"/>
                      </a:cubicBezTo>
                      <a:cubicBezTo>
                        <a:pt x="39" y="20"/>
                        <a:pt x="22" y="3"/>
                        <a:pt x="0" y="0"/>
                      </a:cubicBezTo>
                      <a:cubicBezTo>
                        <a:pt x="0" y="0"/>
                        <a:pt x="22" y="84"/>
                        <a:pt x="23" y="8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07" name="Google Shape;707;p32"/>
                <p:cNvSpPr/>
                <p:nvPr/>
              </p:nvSpPr>
              <p:spPr>
                <a:xfrm>
                  <a:off x="3654643" y="2470559"/>
                  <a:ext cx="453636" cy="493483"/>
                </a:xfrm>
                <a:custGeom>
                  <a:avLst/>
                  <a:gdLst/>
                  <a:ahLst/>
                  <a:cxnLst/>
                  <a:rect l="l" t="t" r="r" b="b"/>
                  <a:pathLst>
                    <a:path w="188" h="204" extrusionOk="0">
                      <a:moveTo>
                        <a:pt x="94" y="0"/>
                      </a:moveTo>
                      <a:cubicBezTo>
                        <a:pt x="42" y="0"/>
                        <a:pt x="0" y="42"/>
                        <a:pt x="0" y="94"/>
                      </a:cubicBezTo>
                      <a:cubicBezTo>
                        <a:pt x="0" y="178"/>
                        <a:pt x="0" y="178"/>
                        <a:pt x="0" y="178"/>
                      </a:cubicBezTo>
                      <a:cubicBezTo>
                        <a:pt x="27" y="195"/>
                        <a:pt x="57" y="204"/>
                        <a:pt x="91" y="204"/>
                      </a:cubicBezTo>
                      <a:cubicBezTo>
                        <a:pt x="127" y="204"/>
                        <a:pt x="161" y="193"/>
                        <a:pt x="188" y="173"/>
                      </a:cubicBezTo>
                      <a:cubicBezTo>
                        <a:pt x="188" y="94"/>
                        <a:pt x="188" y="94"/>
                        <a:pt x="188" y="94"/>
                      </a:cubicBezTo>
                      <a:cubicBezTo>
                        <a:pt x="188" y="42"/>
                        <a:pt x="146" y="0"/>
                        <a:pt x="9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08" name="Google Shape;708;p32"/>
                <p:cNvSpPr/>
                <p:nvPr/>
              </p:nvSpPr>
              <p:spPr>
                <a:xfrm>
                  <a:off x="3792573" y="2695334"/>
                  <a:ext cx="161429" cy="268708"/>
                </a:xfrm>
                <a:custGeom>
                  <a:avLst/>
                  <a:gdLst/>
                  <a:ahLst/>
                  <a:cxnLst/>
                  <a:rect l="l" t="t" r="r" b="b"/>
                  <a:pathLst>
                    <a:path w="67" h="111" extrusionOk="0">
                      <a:moveTo>
                        <a:pt x="34" y="0"/>
                      </a:moveTo>
                      <a:cubicBezTo>
                        <a:pt x="15" y="0"/>
                        <a:pt x="0" y="15"/>
                        <a:pt x="0" y="34"/>
                      </a:cubicBezTo>
                      <a:cubicBezTo>
                        <a:pt x="0" y="108"/>
                        <a:pt x="0" y="108"/>
                        <a:pt x="0" y="108"/>
                      </a:cubicBezTo>
                      <a:cubicBezTo>
                        <a:pt x="11" y="110"/>
                        <a:pt x="22" y="111"/>
                        <a:pt x="34" y="111"/>
                      </a:cubicBezTo>
                      <a:cubicBezTo>
                        <a:pt x="45" y="111"/>
                        <a:pt x="56" y="110"/>
                        <a:pt x="67" y="108"/>
                      </a:cubicBezTo>
                      <a:cubicBezTo>
                        <a:pt x="67" y="34"/>
                        <a:pt x="67" y="34"/>
                        <a:pt x="67" y="34"/>
                      </a:cubicBezTo>
                      <a:cubicBezTo>
                        <a:pt x="67" y="15"/>
                        <a:pt x="52" y="0"/>
                        <a:pt x="34"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09" name="Google Shape;709;p32"/>
                <p:cNvSpPr/>
                <p:nvPr/>
              </p:nvSpPr>
              <p:spPr>
                <a:xfrm>
                  <a:off x="3780312" y="2487929"/>
                  <a:ext cx="188100" cy="816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10" name="Google Shape;710;p32"/>
                <p:cNvSpPr/>
                <p:nvPr/>
              </p:nvSpPr>
              <p:spPr>
                <a:xfrm>
                  <a:off x="3826289" y="2383715"/>
                  <a:ext cx="96040" cy="169603"/>
                </a:xfrm>
                <a:custGeom>
                  <a:avLst/>
                  <a:gdLst/>
                  <a:ahLst/>
                  <a:cxnLst/>
                  <a:rect l="l" t="t" r="r" b="b"/>
                  <a:pathLst>
                    <a:path w="40" h="70" extrusionOk="0">
                      <a:moveTo>
                        <a:pt x="0" y="0"/>
                      </a:moveTo>
                      <a:cubicBezTo>
                        <a:pt x="0" y="54"/>
                        <a:pt x="0" y="54"/>
                        <a:pt x="0" y="54"/>
                      </a:cubicBezTo>
                      <a:cubicBezTo>
                        <a:pt x="0" y="62"/>
                        <a:pt x="0" y="62"/>
                        <a:pt x="0" y="62"/>
                      </a:cubicBezTo>
                      <a:cubicBezTo>
                        <a:pt x="0" y="64"/>
                        <a:pt x="1" y="67"/>
                        <a:pt x="4" y="68"/>
                      </a:cubicBezTo>
                      <a:cubicBezTo>
                        <a:pt x="8" y="69"/>
                        <a:pt x="13" y="70"/>
                        <a:pt x="20" y="70"/>
                      </a:cubicBezTo>
                      <a:cubicBezTo>
                        <a:pt x="26" y="70"/>
                        <a:pt x="32" y="69"/>
                        <a:pt x="36" y="68"/>
                      </a:cubicBezTo>
                      <a:cubicBezTo>
                        <a:pt x="38" y="67"/>
                        <a:pt x="40" y="64"/>
                        <a:pt x="40" y="62"/>
                      </a:cubicBezTo>
                      <a:cubicBezTo>
                        <a:pt x="40" y="54"/>
                        <a:pt x="40" y="54"/>
                        <a:pt x="40" y="54"/>
                      </a:cubicBezTo>
                      <a:cubicBezTo>
                        <a:pt x="40" y="0"/>
                        <a:pt x="40" y="0"/>
                        <a:pt x="40" y="0"/>
                      </a:cubicBez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11" name="Google Shape;711;p32"/>
                <p:cNvSpPr/>
                <p:nvPr/>
              </p:nvSpPr>
              <p:spPr>
                <a:xfrm>
                  <a:off x="3635231" y="1943360"/>
                  <a:ext cx="476100" cy="4770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12" name="Google Shape;712;p32"/>
                <p:cNvSpPr/>
                <p:nvPr/>
              </p:nvSpPr>
              <p:spPr>
                <a:xfrm>
                  <a:off x="3729227" y="2265197"/>
                  <a:ext cx="287099" cy="86845"/>
                </a:xfrm>
                <a:custGeom>
                  <a:avLst/>
                  <a:gdLst/>
                  <a:ahLst/>
                  <a:cxnLst/>
                  <a:rect l="l" t="t" r="r" b="b"/>
                  <a:pathLst>
                    <a:path w="119" h="36" extrusionOk="0">
                      <a:moveTo>
                        <a:pt x="4" y="0"/>
                      </a:moveTo>
                      <a:cubicBezTo>
                        <a:pt x="2" y="0"/>
                        <a:pt x="0" y="3"/>
                        <a:pt x="2" y="5"/>
                      </a:cubicBezTo>
                      <a:cubicBezTo>
                        <a:pt x="14" y="24"/>
                        <a:pt x="36" y="36"/>
                        <a:pt x="60" y="36"/>
                      </a:cubicBezTo>
                      <a:cubicBezTo>
                        <a:pt x="84" y="36"/>
                        <a:pt x="105" y="24"/>
                        <a:pt x="118" y="5"/>
                      </a:cubicBezTo>
                      <a:cubicBezTo>
                        <a:pt x="119" y="3"/>
                        <a:pt x="118" y="0"/>
                        <a:pt x="115" y="0"/>
                      </a:cubicBezTo>
                      <a:lnTo>
                        <a:pt x="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13" name="Google Shape;713;p32"/>
                <p:cNvSpPr/>
                <p:nvPr/>
              </p:nvSpPr>
              <p:spPr>
                <a:xfrm>
                  <a:off x="3707772" y="2098659"/>
                  <a:ext cx="331031" cy="113409"/>
                </a:xfrm>
                <a:custGeom>
                  <a:avLst/>
                  <a:gdLst/>
                  <a:ahLst/>
                  <a:cxnLst/>
                  <a:rect l="l" t="t" r="r" b="b"/>
                  <a:pathLst>
                    <a:path w="137" h="47" extrusionOk="0">
                      <a:moveTo>
                        <a:pt x="125" y="47"/>
                      </a:moveTo>
                      <a:cubicBezTo>
                        <a:pt x="12" y="47"/>
                        <a:pt x="12" y="47"/>
                        <a:pt x="12" y="47"/>
                      </a:cubicBezTo>
                      <a:cubicBezTo>
                        <a:pt x="5" y="47"/>
                        <a:pt x="0" y="41"/>
                        <a:pt x="0" y="35"/>
                      </a:cubicBezTo>
                      <a:cubicBezTo>
                        <a:pt x="0" y="12"/>
                        <a:pt x="0" y="12"/>
                        <a:pt x="0" y="12"/>
                      </a:cubicBezTo>
                      <a:cubicBezTo>
                        <a:pt x="0" y="6"/>
                        <a:pt x="5" y="0"/>
                        <a:pt x="12" y="0"/>
                      </a:cubicBezTo>
                      <a:cubicBezTo>
                        <a:pt x="125" y="0"/>
                        <a:pt x="125" y="0"/>
                        <a:pt x="125" y="0"/>
                      </a:cubicBezTo>
                      <a:cubicBezTo>
                        <a:pt x="131" y="0"/>
                        <a:pt x="137" y="6"/>
                        <a:pt x="137" y="12"/>
                      </a:cubicBezTo>
                      <a:cubicBezTo>
                        <a:pt x="137" y="35"/>
                        <a:pt x="137" y="35"/>
                        <a:pt x="137" y="35"/>
                      </a:cubicBezTo>
                      <a:cubicBezTo>
                        <a:pt x="137" y="41"/>
                        <a:pt x="131" y="47"/>
                        <a:pt x="125" y="4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14" name="Google Shape;714;p32"/>
                <p:cNvSpPr/>
                <p:nvPr/>
              </p:nvSpPr>
              <p:spPr>
                <a:xfrm>
                  <a:off x="3768052" y="2132376"/>
                  <a:ext cx="43934" cy="51085"/>
                </a:xfrm>
                <a:custGeom>
                  <a:avLst/>
                  <a:gdLst/>
                  <a:ahLst/>
                  <a:cxnLst/>
                  <a:rect l="l" t="t" r="r" b="b"/>
                  <a:pathLst>
                    <a:path w="43" h="50" extrusionOk="0">
                      <a:moveTo>
                        <a:pt x="43" y="10"/>
                      </a:moveTo>
                      <a:lnTo>
                        <a:pt x="35" y="10"/>
                      </a:lnTo>
                      <a:lnTo>
                        <a:pt x="35" y="0"/>
                      </a:lnTo>
                      <a:lnTo>
                        <a:pt x="7" y="0"/>
                      </a:lnTo>
                      <a:lnTo>
                        <a:pt x="7" y="10"/>
                      </a:lnTo>
                      <a:lnTo>
                        <a:pt x="0" y="10"/>
                      </a:lnTo>
                      <a:lnTo>
                        <a:pt x="0" y="40"/>
                      </a:lnTo>
                      <a:lnTo>
                        <a:pt x="7" y="40"/>
                      </a:lnTo>
                      <a:lnTo>
                        <a:pt x="7" y="50"/>
                      </a:lnTo>
                      <a:lnTo>
                        <a:pt x="35" y="50"/>
                      </a:lnTo>
                      <a:lnTo>
                        <a:pt x="35" y="40"/>
                      </a:lnTo>
                      <a:lnTo>
                        <a:pt x="43" y="40"/>
                      </a:lnTo>
                      <a:lnTo>
                        <a:pt x="43" y="1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15" name="Google Shape;715;p32"/>
                <p:cNvSpPr/>
                <p:nvPr/>
              </p:nvSpPr>
              <p:spPr>
                <a:xfrm>
                  <a:off x="3939698" y="2132376"/>
                  <a:ext cx="40868" cy="51085"/>
                </a:xfrm>
                <a:custGeom>
                  <a:avLst/>
                  <a:gdLst/>
                  <a:ahLst/>
                  <a:cxnLst/>
                  <a:rect l="l" t="t" r="r" b="b"/>
                  <a:pathLst>
                    <a:path w="40" h="50" extrusionOk="0">
                      <a:moveTo>
                        <a:pt x="40" y="10"/>
                      </a:moveTo>
                      <a:lnTo>
                        <a:pt x="33" y="10"/>
                      </a:lnTo>
                      <a:lnTo>
                        <a:pt x="33" y="0"/>
                      </a:lnTo>
                      <a:lnTo>
                        <a:pt x="7" y="0"/>
                      </a:lnTo>
                      <a:lnTo>
                        <a:pt x="7" y="10"/>
                      </a:lnTo>
                      <a:lnTo>
                        <a:pt x="0" y="10"/>
                      </a:lnTo>
                      <a:lnTo>
                        <a:pt x="0" y="40"/>
                      </a:lnTo>
                      <a:lnTo>
                        <a:pt x="7" y="40"/>
                      </a:lnTo>
                      <a:lnTo>
                        <a:pt x="7" y="50"/>
                      </a:lnTo>
                      <a:lnTo>
                        <a:pt x="33" y="50"/>
                      </a:lnTo>
                      <a:lnTo>
                        <a:pt x="33" y="40"/>
                      </a:lnTo>
                      <a:lnTo>
                        <a:pt x="40" y="40"/>
                      </a:lnTo>
                      <a:lnTo>
                        <a:pt x="40" y="1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16" name="Google Shape;716;p32"/>
                <p:cNvSpPr/>
                <p:nvPr/>
              </p:nvSpPr>
              <p:spPr>
                <a:xfrm>
                  <a:off x="3613775" y="2098659"/>
                  <a:ext cx="45977" cy="145082"/>
                </a:xfrm>
                <a:custGeom>
                  <a:avLst/>
                  <a:gdLst/>
                  <a:ahLst/>
                  <a:cxnLst/>
                  <a:rect l="l" t="t" r="r" b="b"/>
                  <a:pathLst>
                    <a:path w="19" h="60" extrusionOk="0">
                      <a:moveTo>
                        <a:pt x="9" y="0"/>
                      </a:moveTo>
                      <a:cubicBezTo>
                        <a:pt x="4" y="0"/>
                        <a:pt x="0" y="4"/>
                        <a:pt x="0" y="9"/>
                      </a:cubicBezTo>
                      <a:cubicBezTo>
                        <a:pt x="0" y="51"/>
                        <a:pt x="0" y="51"/>
                        <a:pt x="0" y="51"/>
                      </a:cubicBezTo>
                      <a:cubicBezTo>
                        <a:pt x="0" y="56"/>
                        <a:pt x="4" y="60"/>
                        <a:pt x="9" y="60"/>
                      </a:cubicBezTo>
                      <a:cubicBezTo>
                        <a:pt x="15" y="60"/>
                        <a:pt x="19" y="56"/>
                        <a:pt x="19" y="51"/>
                      </a:cubicBezTo>
                      <a:cubicBezTo>
                        <a:pt x="19" y="9"/>
                        <a:pt x="19" y="9"/>
                        <a:pt x="19" y="9"/>
                      </a:cubicBezTo>
                      <a:cubicBezTo>
                        <a:pt x="19" y="4"/>
                        <a:pt x="15" y="0"/>
                        <a:pt x="9"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17" name="Google Shape;717;p32"/>
                <p:cNvSpPr/>
                <p:nvPr/>
              </p:nvSpPr>
              <p:spPr>
                <a:xfrm>
                  <a:off x="3543278" y="2158940"/>
                  <a:ext cx="90000" cy="174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18" name="Google Shape;718;p32"/>
                <p:cNvSpPr/>
                <p:nvPr/>
              </p:nvSpPr>
              <p:spPr>
                <a:xfrm>
                  <a:off x="3526930" y="2149744"/>
                  <a:ext cx="37800" cy="378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19" name="Google Shape;719;p32"/>
                <p:cNvSpPr/>
                <p:nvPr/>
              </p:nvSpPr>
              <p:spPr>
                <a:xfrm>
                  <a:off x="3808920" y="1943360"/>
                  <a:ext cx="130778" cy="104214"/>
                </a:xfrm>
                <a:custGeom>
                  <a:avLst/>
                  <a:gdLst/>
                  <a:ahLst/>
                  <a:cxnLst/>
                  <a:rect l="l" t="t" r="r" b="b"/>
                  <a:pathLst>
                    <a:path w="54" h="43" extrusionOk="0">
                      <a:moveTo>
                        <a:pt x="17" y="43"/>
                      </a:moveTo>
                      <a:cubicBezTo>
                        <a:pt x="36" y="43"/>
                        <a:pt x="36" y="43"/>
                        <a:pt x="36" y="43"/>
                      </a:cubicBezTo>
                      <a:cubicBezTo>
                        <a:pt x="46" y="43"/>
                        <a:pt x="54" y="35"/>
                        <a:pt x="54" y="25"/>
                      </a:cubicBezTo>
                      <a:cubicBezTo>
                        <a:pt x="54" y="4"/>
                        <a:pt x="54" y="4"/>
                        <a:pt x="54" y="4"/>
                      </a:cubicBezTo>
                      <a:cubicBezTo>
                        <a:pt x="45" y="1"/>
                        <a:pt x="36" y="0"/>
                        <a:pt x="27" y="0"/>
                      </a:cubicBezTo>
                      <a:cubicBezTo>
                        <a:pt x="17" y="0"/>
                        <a:pt x="8" y="1"/>
                        <a:pt x="0" y="4"/>
                      </a:cubicBezTo>
                      <a:cubicBezTo>
                        <a:pt x="0" y="25"/>
                        <a:pt x="0" y="25"/>
                        <a:pt x="0" y="25"/>
                      </a:cubicBezTo>
                      <a:cubicBezTo>
                        <a:pt x="0" y="35"/>
                        <a:pt x="8" y="43"/>
                        <a:pt x="17" y="4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20" name="Google Shape;720;p32"/>
                <p:cNvSpPr/>
                <p:nvPr/>
              </p:nvSpPr>
              <p:spPr>
                <a:xfrm>
                  <a:off x="3865114" y="1859580"/>
                  <a:ext cx="16500" cy="87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21" name="Google Shape;721;p32"/>
                <p:cNvSpPr/>
                <p:nvPr/>
              </p:nvSpPr>
              <p:spPr>
                <a:xfrm>
                  <a:off x="3847745" y="1833016"/>
                  <a:ext cx="53100" cy="552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22" name="Google Shape;722;p32"/>
                <p:cNvSpPr/>
                <p:nvPr/>
              </p:nvSpPr>
              <p:spPr>
                <a:xfrm>
                  <a:off x="4088866" y="2098659"/>
                  <a:ext cx="43933" cy="145082"/>
                </a:xfrm>
                <a:custGeom>
                  <a:avLst/>
                  <a:gdLst/>
                  <a:ahLst/>
                  <a:cxnLst/>
                  <a:rect l="l" t="t" r="r" b="b"/>
                  <a:pathLst>
                    <a:path w="18" h="60" extrusionOk="0">
                      <a:moveTo>
                        <a:pt x="9" y="0"/>
                      </a:moveTo>
                      <a:cubicBezTo>
                        <a:pt x="4" y="0"/>
                        <a:pt x="0" y="4"/>
                        <a:pt x="0" y="9"/>
                      </a:cubicBezTo>
                      <a:cubicBezTo>
                        <a:pt x="0" y="51"/>
                        <a:pt x="0" y="51"/>
                        <a:pt x="0" y="51"/>
                      </a:cubicBezTo>
                      <a:cubicBezTo>
                        <a:pt x="0" y="56"/>
                        <a:pt x="4" y="60"/>
                        <a:pt x="9" y="60"/>
                      </a:cubicBezTo>
                      <a:cubicBezTo>
                        <a:pt x="14" y="60"/>
                        <a:pt x="18" y="56"/>
                        <a:pt x="18" y="51"/>
                      </a:cubicBezTo>
                      <a:cubicBezTo>
                        <a:pt x="18" y="9"/>
                        <a:pt x="18" y="9"/>
                        <a:pt x="18" y="9"/>
                      </a:cubicBezTo>
                      <a:cubicBezTo>
                        <a:pt x="18" y="4"/>
                        <a:pt x="14" y="0"/>
                        <a:pt x="9"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23" name="Google Shape;723;p32"/>
                <p:cNvSpPr/>
                <p:nvPr/>
              </p:nvSpPr>
              <p:spPr>
                <a:xfrm>
                  <a:off x="4113387" y="2160983"/>
                  <a:ext cx="90000" cy="153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24" name="Google Shape;724;p32"/>
                <p:cNvSpPr/>
                <p:nvPr/>
              </p:nvSpPr>
              <p:spPr>
                <a:xfrm>
                  <a:off x="4180820" y="2149744"/>
                  <a:ext cx="38700" cy="378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25" name="Google Shape;725;p32"/>
                <p:cNvSpPr/>
                <p:nvPr/>
              </p:nvSpPr>
              <p:spPr>
                <a:xfrm>
                  <a:off x="3222463" y="1040175"/>
                  <a:ext cx="1294496" cy="722345"/>
                </a:xfrm>
                <a:custGeom>
                  <a:avLst/>
                  <a:gdLst/>
                  <a:ahLst/>
                  <a:cxnLst/>
                  <a:rect l="l" t="t" r="r" b="b"/>
                  <a:pathLst>
                    <a:path w="536" h="299" extrusionOk="0">
                      <a:moveTo>
                        <a:pt x="499" y="0"/>
                      </a:moveTo>
                      <a:cubicBezTo>
                        <a:pt x="37" y="0"/>
                        <a:pt x="37" y="0"/>
                        <a:pt x="37" y="0"/>
                      </a:cubicBezTo>
                      <a:cubicBezTo>
                        <a:pt x="16" y="0"/>
                        <a:pt x="0" y="17"/>
                        <a:pt x="0" y="37"/>
                      </a:cubicBezTo>
                      <a:cubicBezTo>
                        <a:pt x="0" y="188"/>
                        <a:pt x="0" y="188"/>
                        <a:pt x="0" y="188"/>
                      </a:cubicBezTo>
                      <a:cubicBezTo>
                        <a:pt x="0" y="209"/>
                        <a:pt x="16" y="225"/>
                        <a:pt x="37" y="225"/>
                      </a:cubicBezTo>
                      <a:cubicBezTo>
                        <a:pt x="214" y="225"/>
                        <a:pt x="214" y="225"/>
                        <a:pt x="214" y="225"/>
                      </a:cubicBezTo>
                      <a:cubicBezTo>
                        <a:pt x="252" y="288"/>
                        <a:pt x="252" y="288"/>
                        <a:pt x="252" y="288"/>
                      </a:cubicBezTo>
                      <a:cubicBezTo>
                        <a:pt x="259" y="299"/>
                        <a:pt x="276" y="299"/>
                        <a:pt x="284" y="288"/>
                      </a:cubicBezTo>
                      <a:cubicBezTo>
                        <a:pt x="322" y="225"/>
                        <a:pt x="322" y="225"/>
                        <a:pt x="322" y="225"/>
                      </a:cubicBezTo>
                      <a:cubicBezTo>
                        <a:pt x="499" y="225"/>
                        <a:pt x="499" y="225"/>
                        <a:pt x="499" y="225"/>
                      </a:cubicBezTo>
                      <a:cubicBezTo>
                        <a:pt x="520" y="225"/>
                        <a:pt x="536" y="209"/>
                        <a:pt x="536" y="188"/>
                      </a:cubicBezTo>
                      <a:cubicBezTo>
                        <a:pt x="536" y="37"/>
                        <a:pt x="536" y="37"/>
                        <a:pt x="536" y="37"/>
                      </a:cubicBezTo>
                      <a:cubicBezTo>
                        <a:pt x="536" y="17"/>
                        <a:pt x="520" y="0"/>
                        <a:pt x="499"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726" name="Google Shape;726;p32"/>
              <p:cNvSpPr/>
              <p:nvPr/>
            </p:nvSpPr>
            <p:spPr>
              <a:xfrm>
                <a:off x="3800666" y="2433987"/>
                <a:ext cx="983484" cy="360467"/>
              </a:xfrm>
              <a:custGeom>
                <a:avLst/>
                <a:gdLst/>
                <a:ahLst/>
                <a:cxnLst/>
                <a:rect l="l" t="t" r="r" b="b"/>
                <a:pathLst>
                  <a:path w="480" h="176" extrusionOk="0">
                    <a:moveTo>
                      <a:pt x="4" y="167"/>
                    </a:moveTo>
                    <a:cubicBezTo>
                      <a:pt x="50" y="120"/>
                      <a:pt x="50" y="120"/>
                      <a:pt x="50" y="120"/>
                    </a:cubicBezTo>
                    <a:cubicBezTo>
                      <a:pt x="50" y="37"/>
                      <a:pt x="50" y="37"/>
                      <a:pt x="50" y="37"/>
                    </a:cubicBezTo>
                    <a:cubicBezTo>
                      <a:pt x="50" y="17"/>
                      <a:pt x="67" y="0"/>
                      <a:pt x="87" y="0"/>
                    </a:cubicBezTo>
                    <a:cubicBezTo>
                      <a:pt x="443" y="0"/>
                      <a:pt x="443" y="0"/>
                      <a:pt x="443" y="0"/>
                    </a:cubicBezTo>
                    <a:cubicBezTo>
                      <a:pt x="463" y="0"/>
                      <a:pt x="480" y="17"/>
                      <a:pt x="480" y="37"/>
                    </a:cubicBezTo>
                    <a:cubicBezTo>
                      <a:pt x="480" y="139"/>
                      <a:pt x="480" y="139"/>
                      <a:pt x="480" y="139"/>
                    </a:cubicBezTo>
                    <a:cubicBezTo>
                      <a:pt x="480" y="160"/>
                      <a:pt x="463" y="176"/>
                      <a:pt x="443" y="176"/>
                    </a:cubicBezTo>
                    <a:cubicBezTo>
                      <a:pt x="7" y="176"/>
                      <a:pt x="7" y="176"/>
                      <a:pt x="7" y="176"/>
                    </a:cubicBezTo>
                    <a:cubicBezTo>
                      <a:pt x="3" y="176"/>
                      <a:pt x="0" y="171"/>
                      <a:pt x="4" y="16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27" name="Google Shape;727;p32"/>
              <p:cNvSpPr/>
              <p:nvPr/>
            </p:nvSpPr>
            <p:spPr>
              <a:xfrm>
                <a:off x="4520348" y="2363800"/>
                <a:ext cx="47578" cy="46815"/>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28" name="Google Shape;728;p32"/>
              <p:cNvSpPr/>
              <p:nvPr/>
            </p:nvSpPr>
            <p:spPr>
              <a:xfrm>
                <a:off x="4057152" y="2563097"/>
                <a:ext cx="567562" cy="16464"/>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29" name="Google Shape;729;p32"/>
              <p:cNvSpPr/>
              <p:nvPr/>
            </p:nvSpPr>
            <p:spPr>
              <a:xfrm>
                <a:off x="4057152" y="2624619"/>
                <a:ext cx="567562" cy="16464"/>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30" name="Google Shape;730;p32"/>
              <p:cNvSpPr/>
              <p:nvPr/>
            </p:nvSpPr>
            <p:spPr>
              <a:xfrm>
                <a:off x="4057152" y="2686141"/>
                <a:ext cx="567562" cy="15597"/>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31" name="Google Shape;731;p32"/>
              <p:cNvSpPr/>
              <p:nvPr/>
            </p:nvSpPr>
            <p:spPr>
              <a:xfrm>
                <a:off x="3800666" y="3160986"/>
                <a:ext cx="983484" cy="361334"/>
              </a:xfrm>
              <a:custGeom>
                <a:avLst/>
                <a:gdLst/>
                <a:ahLst/>
                <a:cxnLst/>
                <a:rect l="l" t="t" r="r" b="b"/>
                <a:pathLst>
                  <a:path w="480" h="176" extrusionOk="0">
                    <a:moveTo>
                      <a:pt x="4" y="9"/>
                    </a:moveTo>
                    <a:cubicBezTo>
                      <a:pt x="50" y="56"/>
                      <a:pt x="50" y="56"/>
                      <a:pt x="50" y="56"/>
                    </a:cubicBezTo>
                    <a:cubicBezTo>
                      <a:pt x="50" y="139"/>
                      <a:pt x="50" y="139"/>
                      <a:pt x="50" y="139"/>
                    </a:cubicBezTo>
                    <a:cubicBezTo>
                      <a:pt x="50" y="159"/>
                      <a:pt x="67" y="176"/>
                      <a:pt x="87" y="176"/>
                    </a:cubicBezTo>
                    <a:cubicBezTo>
                      <a:pt x="443" y="176"/>
                      <a:pt x="443" y="176"/>
                      <a:pt x="443" y="176"/>
                    </a:cubicBezTo>
                    <a:cubicBezTo>
                      <a:pt x="463" y="176"/>
                      <a:pt x="480" y="159"/>
                      <a:pt x="480" y="139"/>
                    </a:cubicBezTo>
                    <a:cubicBezTo>
                      <a:pt x="480" y="37"/>
                      <a:pt x="480" y="37"/>
                      <a:pt x="480" y="37"/>
                    </a:cubicBezTo>
                    <a:cubicBezTo>
                      <a:pt x="480" y="17"/>
                      <a:pt x="463" y="0"/>
                      <a:pt x="443" y="0"/>
                    </a:cubicBezTo>
                    <a:cubicBezTo>
                      <a:pt x="7" y="0"/>
                      <a:pt x="7" y="0"/>
                      <a:pt x="7" y="0"/>
                    </a:cubicBezTo>
                    <a:cubicBezTo>
                      <a:pt x="3" y="0"/>
                      <a:pt x="0" y="6"/>
                      <a:pt x="4"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32" name="Google Shape;732;p32"/>
              <p:cNvSpPr/>
              <p:nvPr/>
            </p:nvSpPr>
            <p:spPr>
              <a:xfrm>
                <a:off x="4520348" y="3093399"/>
                <a:ext cx="47578" cy="47578"/>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33" name="Google Shape;733;p32"/>
              <p:cNvSpPr/>
              <p:nvPr/>
            </p:nvSpPr>
            <p:spPr>
              <a:xfrm>
                <a:off x="4057152" y="3292695"/>
                <a:ext cx="567562" cy="16464"/>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34" name="Google Shape;734;p32"/>
              <p:cNvSpPr/>
              <p:nvPr/>
            </p:nvSpPr>
            <p:spPr>
              <a:xfrm>
                <a:off x="4057152" y="3354218"/>
                <a:ext cx="567562" cy="16464"/>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35" name="Google Shape;735;p32"/>
              <p:cNvSpPr/>
              <p:nvPr/>
            </p:nvSpPr>
            <p:spPr>
              <a:xfrm>
                <a:off x="4057152" y="3415739"/>
                <a:ext cx="567562" cy="16464"/>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36" name="Google Shape;736;p32"/>
              <p:cNvSpPr/>
              <p:nvPr/>
            </p:nvSpPr>
            <p:spPr>
              <a:xfrm>
                <a:off x="677713" y="1912386"/>
                <a:ext cx="982618" cy="360467"/>
              </a:xfrm>
              <a:custGeom>
                <a:avLst/>
                <a:gdLst/>
                <a:ahLst/>
                <a:cxnLst/>
                <a:rect l="l" t="t" r="r" b="b"/>
                <a:pathLst>
                  <a:path w="480" h="176" extrusionOk="0">
                    <a:moveTo>
                      <a:pt x="477" y="167"/>
                    </a:moveTo>
                    <a:cubicBezTo>
                      <a:pt x="430" y="120"/>
                      <a:pt x="430" y="120"/>
                      <a:pt x="430" y="120"/>
                    </a:cubicBezTo>
                    <a:cubicBezTo>
                      <a:pt x="430" y="37"/>
                      <a:pt x="430" y="37"/>
                      <a:pt x="430" y="37"/>
                    </a:cubicBezTo>
                    <a:cubicBezTo>
                      <a:pt x="430" y="17"/>
                      <a:pt x="413" y="0"/>
                      <a:pt x="393" y="0"/>
                    </a:cubicBezTo>
                    <a:cubicBezTo>
                      <a:pt x="37" y="0"/>
                      <a:pt x="37" y="0"/>
                      <a:pt x="37" y="0"/>
                    </a:cubicBezTo>
                    <a:cubicBezTo>
                      <a:pt x="17" y="0"/>
                      <a:pt x="0" y="17"/>
                      <a:pt x="0" y="37"/>
                    </a:cubicBezTo>
                    <a:cubicBezTo>
                      <a:pt x="0" y="139"/>
                      <a:pt x="0" y="139"/>
                      <a:pt x="0" y="139"/>
                    </a:cubicBezTo>
                    <a:cubicBezTo>
                      <a:pt x="0" y="160"/>
                      <a:pt x="17" y="176"/>
                      <a:pt x="37" y="176"/>
                    </a:cubicBezTo>
                    <a:cubicBezTo>
                      <a:pt x="473" y="176"/>
                      <a:pt x="473" y="176"/>
                      <a:pt x="473" y="176"/>
                    </a:cubicBezTo>
                    <a:cubicBezTo>
                      <a:pt x="478" y="176"/>
                      <a:pt x="480" y="170"/>
                      <a:pt x="477" y="16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37" name="Google Shape;737;p32"/>
              <p:cNvSpPr/>
              <p:nvPr/>
            </p:nvSpPr>
            <p:spPr>
              <a:xfrm>
                <a:off x="892607" y="1842199"/>
                <a:ext cx="46815" cy="47578"/>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38" name="Google Shape;738;p32"/>
              <p:cNvSpPr/>
              <p:nvPr/>
            </p:nvSpPr>
            <p:spPr>
              <a:xfrm>
                <a:off x="837150" y="2041495"/>
                <a:ext cx="567562" cy="16464"/>
              </a:xfrm>
              <a:custGeom>
                <a:avLst/>
                <a:gdLst/>
                <a:ahLst/>
                <a:cxnLst/>
                <a:rect l="l" t="t" r="r" b="b"/>
                <a:pathLst>
                  <a:path w="277" h="8" extrusionOk="0">
                    <a:moveTo>
                      <a:pt x="273" y="8"/>
                    </a:moveTo>
                    <a:cubicBezTo>
                      <a:pt x="3" y="8"/>
                      <a:pt x="3" y="8"/>
                      <a:pt x="3" y="8"/>
                    </a:cubicBezTo>
                    <a:cubicBezTo>
                      <a:pt x="2" y="8"/>
                      <a:pt x="0" y="6"/>
                      <a:pt x="0" y="4"/>
                    </a:cubicBezTo>
                    <a:cubicBezTo>
                      <a:pt x="0" y="2"/>
                      <a:pt x="2" y="0"/>
                      <a:pt x="3" y="0"/>
                    </a:cubicBezTo>
                    <a:cubicBezTo>
                      <a:pt x="273" y="0"/>
                      <a:pt x="273" y="0"/>
                      <a:pt x="273" y="0"/>
                    </a:cubicBezTo>
                    <a:cubicBezTo>
                      <a:pt x="275" y="0"/>
                      <a:pt x="277" y="2"/>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39" name="Google Shape;739;p32"/>
              <p:cNvSpPr/>
              <p:nvPr/>
            </p:nvSpPr>
            <p:spPr>
              <a:xfrm>
                <a:off x="837150" y="2103018"/>
                <a:ext cx="567562" cy="16464"/>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40" name="Google Shape;740;p32"/>
              <p:cNvSpPr/>
              <p:nvPr/>
            </p:nvSpPr>
            <p:spPr>
              <a:xfrm>
                <a:off x="837150" y="2164539"/>
                <a:ext cx="567562" cy="16464"/>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41" name="Google Shape;741;p32"/>
              <p:cNvSpPr/>
              <p:nvPr/>
            </p:nvSpPr>
            <p:spPr>
              <a:xfrm>
                <a:off x="677713" y="2640252"/>
                <a:ext cx="982618" cy="360467"/>
              </a:xfrm>
              <a:custGeom>
                <a:avLst/>
                <a:gdLst/>
                <a:ahLst/>
                <a:cxnLst/>
                <a:rect l="l" t="t" r="r" b="b"/>
                <a:pathLst>
                  <a:path w="480" h="176" extrusionOk="0">
                    <a:moveTo>
                      <a:pt x="477" y="9"/>
                    </a:moveTo>
                    <a:cubicBezTo>
                      <a:pt x="430" y="56"/>
                      <a:pt x="430" y="56"/>
                      <a:pt x="430" y="56"/>
                    </a:cubicBezTo>
                    <a:cubicBezTo>
                      <a:pt x="430" y="139"/>
                      <a:pt x="430" y="139"/>
                      <a:pt x="430" y="139"/>
                    </a:cubicBezTo>
                    <a:cubicBezTo>
                      <a:pt x="430" y="159"/>
                      <a:pt x="413" y="176"/>
                      <a:pt x="393" y="176"/>
                    </a:cubicBezTo>
                    <a:cubicBezTo>
                      <a:pt x="37" y="176"/>
                      <a:pt x="37" y="176"/>
                      <a:pt x="37" y="176"/>
                    </a:cubicBezTo>
                    <a:cubicBezTo>
                      <a:pt x="17" y="176"/>
                      <a:pt x="0" y="159"/>
                      <a:pt x="0" y="139"/>
                    </a:cubicBezTo>
                    <a:cubicBezTo>
                      <a:pt x="0" y="37"/>
                      <a:pt x="0" y="37"/>
                      <a:pt x="0" y="37"/>
                    </a:cubicBezTo>
                    <a:cubicBezTo>
                      <a:pt x="0" y="16"/>
                      <a:pt x="17" y="0"/>
                      <a:pt x="37" y="0"/>
                    </a:cubicBezTo>
                    <a:cubicBezTo>
                      <a:pt x="473" y="0"/>
                      <a:pt x="473" y="0"/>
                      <a:pt x="473" y="0"/>
                    </a:cubicBezTo>
                    <a:cubicBezTo>
                      <a:pt x="478" y="0"/>
                      <a:pt x="480" y="5"/>
                      <a:pt x="4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42" name="Google Shape;742;p32"/>
              <p:cNvSpPr/>
              <p:nvPr/>
            </p:nvSpPr>
            <p:spPr>
              <a:xfrm>
                <a:off x="892607" y="2572664"/>
                <a:ext cx="46815" cy="46815"/>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43" name="Google Shape;743;p32"/>
              <p:cNvSpPr/>
              <p:nvPr/>
            </p:nvSpPr>
            <p:spPr>
              <a:xfrm>
                <a:off x="837150" y="2771094"/>
                <a:ext cx="567562" cy="16464"/>
              </a:xfrm>
              <a:custGeom>
                <a:avLst/>
                <a:gdLst/>
                <a:ahLst/>
                <a:cxnLst/>
                <a:rect l="l" t="t" r="r" b="b"/>
                <a:pathLst>
                  <a:path w="277" h="8" extrusionOk="0">
                    <a:moveTo>
                      <a:pt x="273" y="8"/>
                    </a:moveTo>
                    <a:cubicBezTo>
                      <a:pt x="3" y="8"/>
                      <a:pt x="3" y="8"/>
                      <a:pt x="3" y="8"/>
                    </a:cubicBezTo>
                    <a:cubicBezTo>
                      <a:pt x="2" y="8"/>
                      <a:pt x="0" y="6"/>
                      <a:pt x="0" y="4"/>
                    </a:cubicBezTo>
                    <a:cubicBezTo>
                      <a:pt x="0" y="2"/>
                      <a:pt x="2" y="0"/>
                      <a:pt x="3" y="0"/>
                    </a:cubicBezTo>
                    <a:cubicBezTo>
                      <a:pt x="273" y="0"/>
                      <a:pt x="273" y="0"/>
                      <a:pt x="273" y="0"/>
                    </a:cubicBezTo>
                    <a:cubicBezTo>
                      <a:pt x="275" y="0"/>
                      <a:pt x="277" y="2"/>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44" name="Google Shape;744;p32"/>
              <p:cNvSpPr/>
              <p:nvPr/>
            </p:nvSpPr>
            <p:spPr>
              <a:xfrm>
                <a:off x="837150" y="2832616"/>
                <a:ext cx="567562" cy="16464"/>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45" name="Google Shape;745;p32"/>
              <p:cNvSpPr/>
              <p:nvPr/>
            </p:nvSpPr>
            <p:spPr>
              <a:xfrm>
                <a:off x="837150" y="2894138"/>
                <a:ext cx="567562" cy="16464"/>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746" name="Google Shape;746;p32"/>
              <p:cNvGrpSpPr/>
              <p:nvPr/>
            </p:nvGrpSpPr>
            <p:grpSpPr>
              <a:xfrm>
                <a:off x="2325022" y="1663641"/>
                <a:ext cx="811825" cy="199548"/>
                <a:chOff x="572168" y="935960"/>
                <a:chExt cx="669215" cy="164495"/>
              </a:xfrm>
            </p:grpSpPr>
            <p:sp>
              <p:nvSpPr>
                <p:cNvPr id="747" name="Google Shape;747;p32"/>
                <p:cNvSpPr/>
                <p:nvPr/>
              </p:nvSpPr>
              <p:spPr>
                <a:xfrm>
                  <a:off x="572168" y="935960"/>
                  <a:ext cx="669215" cy="19413"/>
                </a:xfrm>
                <a:custGeom>
                  <a:avLst/>
                  <a:gdLst/>
                  <a:ahLst/>
                  <a:cxnLst/>
                  <a:rect l="l" t="t" r="r" b="b"/>
                  <a:pathLst>
                    <a:path w="277" h="8" extrusionOk="0">
                      <a:moveTo>
                        <a:pt x="273" y="8"/>
                      </a:moveTo>
                      <a:cubicBezTo>
                        <a:pt x="3" y="8"/>
                        <a:pt x="3" y="8"/>
                        <a:pt x="3" y="8"/>
                      </a:cubicBezTo>
                      <a:cubicBezTo>
                        <a:pt x="2" y="8"/>
                        <a:pt x="0" y="6"/>
                        <a:pt x="0" y="4"/>
                      </a:cubicBezTo>
                      <a:cubicBezTo>
                        <a:pt x="0" y="2"/>
                        <a:pt x="2" y="0"/>
                        <a:pt x="3" y="0"/>
                      </a:cubicBezTo>
                      <a:cubicBezTo>
                        <a:pt x="273" y="0"/>
                        <a:pt x="273" y="0"/>
                        <a:pt x="273" y="0"/>
                      </a:cubicBezTo>
                      <a:cubicBezTo>
                        <a:pt x="275" y="0"/>
                        <a:pt x="277" y="2"/>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48" name="Google Shape;748;p32"/>
                <p:cNvSpPr/>
                <p:nvPr/>
              </p:nvSpPr>
              <p:spPr>
                <a:xfrm>
                  <a:off x="572168" y="1008502"/>
                  <a:ext cx="669215" cy="19413"/>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49" name="Google Shape;749;p32"/>
                <p:cNvSpPr/>
                <p:nvPr/>
              </p:nvSpPr>
              <p:spPr>
                <a:xfrm>
                  <a:off x="572168" y="1081042"/>
                  <a:ext cx="669215" cy="19413"/>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750" name="Google Shape;750;p32"/>
              <p:cNvGrpSpPr/>
              <p:nvPr/>
            </p:nvGrpSpPr>
            <p:grpSpPr>
              <a:xfrm>
                <a:off x="839508" y="1781556"/>
                <a:ext cx="201752" cy="202179"/>
                <a:chOff x="5471892" y="3290059"/>
                <a:chExt cx="174300" cy="174654"/>
              </a:xfrm>
            </p:grpSpPr>
            <p:sp>
              <p:nvSpPr>
                <p:cNvPr id="751" name="Google Shape;751;p32"/>
                <p:cNvSpPr/>
                <p:nvPr/>
              </p:nvSpPr>
              <p:spPr>
                <a:xfrm>
                  <a:off x="5471892" y="3290059"/>
                  <a:ext cx="174300" cy="174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52" name="Google Shape;752;p32"/>
                <p:cNvSpPr/>
                <p:nvPr/>
              </p:nvSpPr>
              <p:spPr>
                <a:xfrm>
                  <a:off x="5529353" y="3333831"/>
                  <a:ext cx="58800" cy="576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53" name="Google Shape;753;p32"/>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754" name="Google Shape;754;p32"/>
              <p:cNvGrpSpPr/>
              <p:nvPr/>
            </p:nvGrpSpPr>
            <p:grpSpPr>
              <a:xfrm>
                <a:off x="839508" y="2506331"/>
                <a:ext cx="201752" cy="202179"/>
                <a:chOff x="5471892" y="3290059"/>
                <a:chExt cx="174300" cy="174654"/>
              </a:xfrm>
            </p:grpSpPr>
            <p:sp>
              <p:nvSpPr>
                <p:cNvPr id="755" name="Google Shape;755;p32"/>
                <p:cNvSpPr/>
                <p:nvPr/>
              </p:nvSpPr>
              <p:spPr>
                <a:xfrm>
                  <a:off x="5471892" y="3290059"/>
                  <a:ext cx="174300" cy="1743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56" name="Google Shape;756;p32"/>
                <p:cNvSpPr/>
                <p:nvPr/>
              </p:nvSpPr>
              <p:spPr>
                <a:xfrm>
                  <a:off x="5529353" y="3333831"/>
                  <a:ext cx="58800" cy="576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57" name="Google Shape;757;p32"/>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758" name="Google Shape;758;p32"/>
              <p:cNvGrpSpPr/>
              <p:nvPr/>
            </p:nvGrpSpPr>
            <p:grpSpPr>
              <a:xfrm>
                <a:off x="4443821" y="2320681"/>
                <a:ext cx="201752" cy="202179"/>
                <a:chOff x="5471892" y="3290059"/>
                <a:chExt cx="174300" cy="174654"/>
              </a:xfrm>
            </p:grpSpPr>
            <p:sp>
              <p:nvSpPr>
                <p:cNvPr id="759" name="Google Shape;759;p32"/>
                <p:cNvSpPr/>
                <p:nvPr/>
              </p:nvSpPr>
              <p:spPr>
                <a:xfrm>
                  <a:off x="5471892" y="3290059"/>
                  <a:ext cx="174300" cy="1743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60" name="Google Shape;760;p32"/>
                <p:cNvSpPr/>
                <p:nvPr/>
              </p:nvSpPr>
              <p:spPr>
                <a:xfrm>
                  <a:off x="5529353" y="3333831"/>
                  <a:ext cx="58800" cy="576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61" name="Google Shape;761;p32"/>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762" name="Google Shape;762;p32"/>
              <p:cNvGrpSpPr/>
              <p:nvPr/>
            </p:nvGrpSpPr>
            <p:grpSpPr>
              <a:xfrm>
                <a:off x="4443821" y="3045456"/>
                <a:ext cx="201752" cy="202179"/>
                <a:chOff x="5471892" y="3290059"/>
                <a:chExt cx="174300" cy="174654"/>
              </a:xfrm>
            </p:grpSpPr>
            <p:sp>
              <p:nvSpPr>
                <p:cNvPr id="763" name="Google Shape;763;p32"/>
                <p:cNvSpPr/>
                <p:nvPr/>
              </p:nvSpPr>
              <p:spPr>
                <a:xfrm>
                  <a:off x="5471892" y="3290059"/>
                  <a:ext cx="174300" cy="174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64" name="Google Shape;764;p32"/>
                <p:cNvSpPr/>
                <p:nvPr/>
              </p:nvSpPr>
              <p:spPr>
                <a:xfrm>
                  <a:off x="5529353" y="3333831"/>
                  <a:ext cx="58800" cy="576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65" name="Google Shape;765;p32"/>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grpSp>
    </p:spTree>
    <p:extLst>
      <p:ext uri="{BB962C8B-B14F-4D97-AF65-F5344CB8AC3E}">
        <p14:creationId xmlns:p14="http://schemas.microsoft.com/office/powerpoint/2010/main" val="337426851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Pain Points</a:t>
            </a:r>
            <a:endParaRPr dirty="0"/>
          </a:p>
        </p:txBody>
      </p:sp>
      <p:sp>
        <p:nvSpPr>
          <p:cNvPr id="546" name="Google Shape;546;p30"/>
          <p:cNvSpPr txBox="1">
            <a:spLocks noGrp="1"/>
          </p:cNvSpPr>
          <p:nvPr>
            <p:ph type="title" idx="2"/>
          </p:nvPr>
        </p:nvSpPr>
        <p:spPr>
          <a:xfrm>
            <a:off x="848600" y="1202483"/>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dirty="0"/>
          </a:p>
        </p:txBody>
      </p:sp>
      <p:sp>
        <p:nvSpPr>
          <p:cNvPr id="547" name="Google Shape;547;p30"/>
          <p:cNvSpPr txBox="1">
            <a:spLocks noGrp="1"/>
          </p:cNvSpPr>
          <p:nvPr>
            <p:ph type="title" idx="3"/>
          </p:nvPr>
        </p:nvSpPr>
        <p:spPr>
          <a:xfrm>
            <a:off x="3547450" y="2389766"/>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dirty="0"/>
          </a:p>
        </p:txBody>
      </p:sp>
      <p:sp>
        <p:nvSpPr>
          <p:cNvPr id="548" name="Google Shape;548;p30"/>
          <p:cNvSpPr txBox="1">
            <a:spLocks noGrp="1"/>
          </p:cNvSpPr>
          <p:nvPr>
            <p:ph type="title" idx="4"/>
          </p:nvPr>
        </p:nvSpPr>
        <p:spPr>
          <a:xfrm>
            <a:off x="3547875" y="1202483"/>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dirty="0"/>
          </a:p>
        </p:txBody>
      </p:sp>
      <p:sp>
        <p:nvSpPr>
          <p:cNvPr id="549" name="Google Shape;549;p30"/>
          <p:cNvSpPr txBox="1">
            <a:spLocks noGrp="1"/>
          </p:cNvSpPr>
          <p:nvPr>
            <p:ph type="title" idx="5"/>
          </p:nvPr>
        </p:nvSpPr>
        <p:spPr>
          <a:xfrm>
            <a:off x="843700" y="3577116"/>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05</a:t>
            </a:r>
            <a:endParaRPr dirty="0"/>
          </a:p>
        </p:txBody>
      </p:sp>
      <p:sp>
        <p:nvSpPr>
          <p:cNvPr id="550" name="Google Shape;550;p30"/>
          <p:cNvSpPr txBox="1">
            <a:spLocks noGrp="1"/>
          </p:cNvSpPr>
          <p:nvPr>
            <p:ph type="title" idx="6"/>
          </p:nvPr>
        </p:nvSpPr>
        <p:spPr>
          <a:xfrm>
            <a:off x="848600" y="2389783"/>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dirty="0"/>
          </a:p>
        </p:txBody>
      </p:sp>
      <p:sp>
        <p:nvSpPr>
          <p:cNvPr id="551" name="Google Shape;551;p30"/>
          <p:cNvSpPr txBox="1">
            <a:spLocks noGrp="1"/>
          </p:cNvSpPr>
          <p:nvPr>
            <p:ph type="title" idx="7"/>
          </p:nvPr>
        </p:nvSpPr>
        <p:spPr>
          <a:xfrm>
            <a:off x="3542975" y="3577116"/>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06</a:t>
            </a:r>
            <a:endParaRPr dirty="0"/>
          </a:p>
        </p:txBody>
      </p:sp>
      <p:sp>
        <p:nvSpPr>
          <p:cNvPr id="552" name="Google Shape;552;p30"/>
          <p:cNvSpPr txBox="1">
            <a:spLocks noGrp="1"/>
          </p:cNvSpPr>
          <p:nvPr>
            <p:ph type="subTitle" idx="1"/>
          </p:nvPr>
        </p:nvSpPr>
        <p:spPr>
          <a:xfrm>
            <a:off x="720000" y="1800488"/>
            <a:ext cx="2305500" cy="42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1100" dirty="0"/>
              <a:t>Data Silos: fragmented data and integrating them</a:t>
            </a:r>
            <a:endParaRPr sz="1100" dirty="0"/>
          </a:p>
        </p:txBody>
      </p:sp>
      <p:sp>
        <p:nvSpPr>
          <p:cNvPr id="553" name="Google Shape;553;p30"/>
          <p:cNvSpPr txBox="1">
            <a:spLocks noGrp="1"/>
          </p:cNvSpPr>
          <p:nvPr>
            <p:ph type="subTitle" idx="8"/>
          </p:nvPr>
        </p:nvSpPr>
        <p:spPr>
          <a:xfrm>
            <a:off x="3419275" y="1800488"/>
            <a:ext cx="2305500" cy="425100"/>
          </a:xfrm>
          <a:prstGeom prst="rect">
            <a:avLst/>
          </a:prstGeom>
        </p:spPr>
        <p:txBody>
          <a:bodyPr spcFirstLastPara="1" wrap="square" lIns="91425" tIns="91425" rIns="91425" bIns="91425" anchor="t" anchorCtr="0">
            <a:noAutofit/>
          </a:bodyPr>
          <a:lstStyle/>
          <a:p>
            <a:pPr marL="0" indent="0"/>
            <a:r>
              <a:rPr lang="en-IN" sz="1100" dirty="0"/>
              <a:t>Slow Data Retrieval and Complex Querying</a:t>
            </a:r>
          </a:p>
          <a:p>
            <a:pPr marL="0" lvl="0" indent="0" algn="l" rtl="0">
              <a:spcBef>
                <a:spcPts val="0"/>
              </a:spcBef>
              <a:spcAft>
                <a:spcPts val="0"/>
              </a:spcAft>
              <a:buNone/>
            </a:pPr>
            <a:endParaRPr sz="1100" dirty="0"/>
          </a:p>
        </p:txBody>
      </p:sp>
      <p:sp>
        <p:nvSpPr>
          <p:cNvPr id="554" name="Google Shape;554;p30"/>
          <p:cNvSpPr txBox="1">
            <a:spLocks noGrp="1"/>
          </p:cNvSpPr>
          <p:nvPr>
            <p:ph type="subTitle" idx="9"/>
          </p:nvPr>
        </p:nvSpPr>
        <p:spPr>
          <a:xfrm>
            <a:off x="720000" y="2987788"/>
            <a:ext cx="2305500" cy="42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1100" dirty="0"/>
              <a:t>Lack of User-Friendly Tools and security issues</a:t>
            </a:r>
            <a:endParaRPr sz="1100" dirty="0"/>
          </a:p>
        </p:txBody>
      </p:sp>
      <p:sp>
        <p:nvSpPr>
          <p:cNvPr id="555" name="Google Shape;555;p30"/>
          <p:cNvSpPr txBox="1">
            <a:spLocks noGrp="1"/>
          </p:cNvSpPr>
          <p:nvPr>
            <p:ph type="subTitle" idx="13"/>
          </p:nvPr>
        </p:nvSpPr>
        <p:spPr>
          <a:xfrm>
            <a:off x="3418850" y="2987834"/>
            <a:ext cx="2305500" cy="42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1100" dirty="0"/>
              <a:t>Data Quality Issues</a:t>
            </a:r>
            <a:endParaRPr sz="1100" dirty="0"/>
          </a:p>
        </p:txBody>
      </p:sp>
      <p:sp>
        <p:nvSpPr>
          <p:cNvPr id="556" name="Google Shape;556;p30"/>
          <p:cNvSpPr txBox="1">
            <a:spLocks noGrp="1"/>
          </p:cNvSpPr>
          <p:nvPr>
            <p:ph type="subTitle" idx="14"/>
          </p:nvPr>
        </p:nvSpPr>
        <p:spPr>
          <a:xfrm>
            <a:off x="715100" y="4175188"/>
            <a:ext cx="2305500" cy="42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t>Limited Access to Real-Time Data</a:t>
            </a:r>
            <a:endParaRPr sz="1100" dirty="0"/>
          </a:p>
        </p:txBody>
      </p:sp>
      <p:sp>
        <p:nvSpPr>
          <p:cNvPr id="557" name="Google Shape;557;p30"/>
          <p:cNvSpPr txBox="1">
            <a:spLocks noGrp="1"/>
          </p:cNvSpPr>
          <p:nvPr>
            <p:ph type="subTitle" idx="15"/>
          </p:nvPr>
        </p:nvSpPr>
        <p:spPr>
          <a:xfrm>
            <a:off x="3414375" y="4175188"/>
            <a:ext cx="2305500" cy="425100"/>
          </a:xfrm>
          <a:prstGeom prst="rect">
            <a:avLst/>
          </a:prstGeom>
        </p:spPr>
        <p:txBody>
          <a:bodyPr spcFirstLastPara="1" wrap="square" lIns="91425" tIns="91425" rIns="91425" bIns="91425" anchor="t" anchorCtr="0">
            <a:noAutofit/>
          </a:bodyPr>
          <a:lstStyle/>
          <a:p>
            <a:pPr marL="0" indent="0"/>
            <a:r>
              <a:rPr lang="en-IN" sz="1100" dirty="0"/>
              <a:t>Resource Constraints and </a:t>
            </a:r>
            <a:r>
              <a:rPr lang="en-IN" sz="1100" b="1" dirty="0"/>
              <a:t>Delayed Decision-Making</a:t>
            </a:r>
            <a:endParaRPr lang="en-IN" sz="1100" dirty="0"/>
          </a:p>
        </p:txBody>
      </p:sp>
      <p:grpSp>
        <p:nvGrpSpPr>
          <p:cNvPr id="558" name="Google Shape;558;p30"/>
          <p:cNvGrpSpPr/>
          <p:nvPr/>
        </p:nvGrpSpPr>
        <p:grpSpPr>
          <a:xfrm>
            <a:off x="6038826" y="1202474"/>
            <a:ext cx="2530518" cy="3275253"/>
            <a:chOff x="6038826" y="1202474"/>
            <a:chExt cx="2530518" cy="3275253"/>
          </a:xfrm>
        </p:grpSpPr>
        <p:grpSp>
          <p:nvGrpSpPr>
            <p:cNvPr id="559" name="Google Shape;559;p30"/>
            <p:cNvGrpSpPr/>
            <p:nvPr/>
          </p:nvGrpSpPr>
          <p:grpSpPr>
            <a:xfrm>
              <a:off x="6732405" y="1202474"/>
              <a:ext cx="1836939" cy="3275253"/>
              <a:chOff x="1795497" y="141297"/>
              <a:chExt cx="1026796" cy="1830773"/>
            </a:xfrm>
          </p:grpSpPr>
          <p:sp>
            <p:nvSpPr>
              <p:cNvPr id="560" name="Google Shape;560;p30"/>
              <p:cNvSpPr/>
              <p:nvPr/>
            </p:nvSpPr>
            <p:spPr>
              <a:xfrm>
                <a:off x="2780946" y="505383"/>
                <a:ext cx="41348" cy="198698"/>
              </a:xfrm>
              <a:custGeom>
                <a:avLst/>
                <a:gdLst/>
                <a:ahLst/>
                <a:cxnLst/>
                <a:rect l="l" t="t" r="r" b="b"/>
                <a:pathLst>
                  <a:path w="28" h="133" extrusionOk="0">
                    <a:moveTo>
                      <a:pt x="14" y="133"/>
                    </a:moveTo>
                    <a:cubicBezTo>
                      <a:pt x="14" y="133"/>
                      <a:pt x="14" y="133"/>
                      <a:pt x="14" y="133"/>
                    </a:cubicBezTo>
                    <a:cubicBezTo>
                      <a:pt x="6" y="133"/>
                      <a:pt x="0" y="126"/>
                      <a:pt x="0" y="118"/>
                    </a:cubicBezTo>
                    <a:cubicBezTo>
                      <a:pt x="0" y="14"/>
                      <a:pt x="0" y="14"/>
                      <a:pt x="0" y="14"/>
                    </a:cubicBezTo>
                    <a:cubicBezTo>
                      <a:pt x="0" y="6"/>
                      <a:pt x="6" y="0"/>
                      <a:pt x="14" y="0"/>
                    </a:cubicBezTo>
                    <a:cubicBezTo>
                      <a:pt x="22" y="0"/>
                      <a:pt x="28" y="6"/>
                      <a:pt x="28" y="14"/>
                    </a:cubicBezTo>
                    <a:cubicBezTo>
                      <a:pt x="28" y="118"/>
                      <a:pt x="28" y="118"/>
                      <a:pt x="28" y="118"/>
                    </a:cubicBezTo>
                    <a:cubicBezTo>
                      <a:pt x="28" y="126"/>
                      <a:pt x="22" y="133"/>
                      <a:pt x="14" y="13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61" name="Google Shape;561;p30"/>
              <p:cNvSpPr/>
              <p:nvPr/>
            </p:nvSpPr>
            <p:spPr>
              <a:xfrm>
                <a:off x="1795497" y="141297"/>
                <a:ext cx="1007272" cy="1830773"/>
              </a:xfrm>
              <a:custGeom>
                <a:avLst/>
                <a:gdLst/>
                <a:ahLst/>
                <a:cxnLst/>
                <a:rect l="l" t="t" r="r" b="b"/>
                <a:pathLst>
                  <a:path w="671" h="1223" extrusionOk="0">
                    <a:moveTo>
                      <a:pt x="577" y="1223"/>
                    </a:moveTo>
                    <a:cubicBezTo>
                      <a:pt x="91" y="1223"/>
                      <a:pt x="91" y="1223"/>
                      <a:pt x="91" y="1223"/>
                    </a:cubicBezTo>
                    <a:cubicBezTo>
                      <a:pt x="41" y="1223"/>
                      <a:pt x="0" y="1182"/>
                      <a:pt x="0" y="1132"/>
                    </a:cubicBezTo>
                    <a:cubicBezTo>
                      <a:pt x="2" y="91"/>
                      <a:pt x="2" y="91"/>
                      <a:pt x="2" y="91"/>
                    </a:cubicBezTo>
                    <a:cubicBezTo>
                      <a:pt x="2" y="41"/>
                      <a:pt x="43" y="0"/>
                      <a:pt x="93" y="0"/>
                    </a:cubicBezTo>
                    <a:cubicBezTo>
                      <a:pt x="580" y="1"/>
                      <a:pt x="580" y="1"/>
                      <a:pt x="580" y="1"/>
                    </a:cubicBezTo>
                    <a:cubicBezTo>
                      <a:pt x="630" y="1"/>
                      <a:pt x="671" y="42"/>
                      <a:pt x="670" y="92"/>
                    </a:cubicBezTo>
                    <a:cubicBezTo>
                      <a:pt x="668" y="1132"/>
                      <a:pt x="668" y="1132"/>
                      <a:pt x="668" y="1132"/>
                    </a:cubicBezTo>
                    <a:cubicBezTo>
                      <a:pt x="668" y="1182"/>
                      <a:pt x="627" y="1223"/>
                      <a:pt x="577" y="1223"/>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62" name="Google Shape;562;p30"/>
              <p:cNvSpPr/>
              <p:nvPr/>
            </p:nvSpPr>
            <p:spPr>
              <a:xfrm>
                <a:off x="1844884" y="198724"/>
                <a:ext cx="907347" cy="1723956"/>
              </a:xfrm>
              <a:custGeom>
                <a:avLst/>
                <a:gdLst/>
                <a:ahLst/>
                <a:cxnLst/>
                <a:rect l="l" t="t" r="r" b="b"/>
                <a:pathLst>
                  <a:path w="604" h="1152" extrusionOk="0">
                    <a:moveTo>
                      <a:pt x="539" y="1152"/>
                    </a:moveTo>
                    <a:cubicBezTo>
                      <a:pt x="63" y="1152"/>
                      <a:pt x="63" y="1152"/>
                      <a:pt x="63" y="1152"/>
                    </a:cubicBezTo>
                    <a:cubicBezTo>
                      <a:pt x="29" y="1152"/>
                      <a:pt x="0" y="1124"/>
                      <a:pt x="0" y="1089"/>
                    </a:cubicBezTo>
                    <a:cubicBezTo>
                      <a:pt x="3" y="63"/>
                      <a:pt x="3" y="63"/>
                      <a:pt x="3" y="63"/>
                    </a:cubicBezTo>
                    <a:cubicBezTo>
                      <a:pt x="3" y="28"/>
                      <a:pt x="31" y="0"/>
                      <a:pt x="66" y="0"/>
                    </a:cubicBezTo>
                    <a:cubicBezTo>
                      <a:pt x="541" y="1"/>
                      <a:pt x="541" y="1"/>
                      <a:pt x="541" y="1"/>
                    </a:cubicBezTo>
                    <a:cubicBezTo>
                      <a:pt x="576" y="1"/>
                      <a:pt x="604" y="29"/>
                      <a:pt x="604" y="64"/>
                    </a:cubicBezTo>
                    <a:cubicBezTo>
                      <a:pt x="602" y="1089"/>
                      <a:pt x="602" y="1089"/>
                      <a:pt x="602" y="1089"/>
                    </a:cubicBezTo>
                    <a:cubicBezTo>
                      <a:pt x="602" y="1124"/>
                      <a:pt x="573" y="1152"/>
                      <a:pt x="539" y="1152"/>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63" name="Google Shape;563;p30"/>
              <p:cNvSpPr/>
              <p:nvPr/>
            </p:nvSpPr>
            <p:spPr>
              <a:xfrm>
                <a:off x="2036691" y="198724"/>
                <a:ext cx="526033" cy="89586"/>
              </a:xfrm>
              <a:custGeom>
                <a:avLst/>
                <a:gdLst/>
                <a:ahLst/>
                <a:cxnLst/>
                <a:rect l="l" t="t" r="r" b="b"/>
                <a:pathLst>
                  <a:path w="350" h="60" extrusionOk="0">
                    <a:moveTo>
                      <a:pt x="0" y="0"/>
                    </a:moveTo>
                    <a:cubicBezTo>
                      <a:pt x="0" y="24"/>
                      <a:pt x="0" y="24"/>
                      <a:pt x="0" y="24"/>
                    </a:cubicBezTo>
                    <a:cubicBezTo>
                      <a:pt x="0" y="43"/>
                      <a:pt x="16" y="59"/>
                      <a:pt x="36" y="59"/>
                    </a:cubicBezTo>
                    <a:cubicBezTo>
                      <a:pt x="315" y="60"/>
                      <a:pt x="315" y="60"/>
                      <a:pt x="315" y="60"/>
                    </a:cubicBezTo>
                    <a:cubicBezTo>
                      <a:pt x="334" y="60"/>
                      <a:pt x="350" y="44"/>
                      <a:pt x="350" y="25"/>
                    </a:cubicBezTo>
                    <a:cubicBezTo>
                      <a:pt x="350" y="1"/>
                      <a:pt x="350" y="1"/>
                      <a:pt x="350" y="1"/>
                    </a:cubicBezTo>
                    <a:cubicBezTo>
                      <a:pt x="0" y="0"/>
                      <a:pt x="0" y="0"/>
                      <a:pt x="0"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64" name="Google Shape;564;p30"/>
              <p:cNvSpPr/>
              <p:nvPr/>
            </p:nvSpPr>
            <p:spPr>
              <a:xfrm>
                <a:off x="2098712" y="227437"/>
                <a:ext cx="249234" cy="32159"/>
              </a:xfrm>
              <a:custGeom>
                <a:avLst/>
                <a:gdLst/>
                <a:ahLst/>
                <a:cxnLst/>
                <a:rect l="l" t="t" r="r" b="b"/>
                <a:pathLst>
                  <a:path w="166" h="22" extrusionOk="0">
                    <a:moveTo>
                      <a:pt x="156" y="22"/>
                    </a:moveTo>
                    <a:cubicBezTo>
                      <a:pt x="10" y="21"/>
                      <a:pt x="10" y="21"/>
                      <a:pt x="10" y="21"/>
                    </a:cubicBezTo>
                    <a:cubicBezTo>
                      <a:pt x="4" y="21"/>
                      <a:pt x="0" y="16"/>
                      <a:pt x="0" y="10"/>
                    </a:cubicBezTo>
                    <a:cubicBezTo>
                      <a:pt x="0" y="4"/>
                      <a:pt x="4" y="0"/>
                      <a:pt x="10" y="0"/>
                    </a:cubicBezTo>
                    <a:cubicBezTo>
                      <a:pt x="156" y="0"/>
                      <a:pt x="156" y="0"/>
                      <a:pt x="156" y="0"/>
                    </a:cubicBezTo>
                    <a:cubicBezTo>
                      <a:pt x="162" y="0"/>
                      <a:pt x="166" y="5"/>
                      <a:pt x="166" y="11"/>
                    </a:cubicBezTo>
                    <a:cubicBezTo>
                      <a:pt x="166" y="17"/>
                      <a:pt x="162" y="22"/>
                      <a:pt x="156" y="2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65" name="Google Shape;565;p30"/>
              <p:cNvSpPr/>
              <p:nvPr/>
            </p:nvSpPr>
            <p:spPr>
              <a:xfrm>
                <a:off x="2424898" y="219397"/>
                <a:ext cx="45942" cy="48239"/>
              </a:xfrm>
              <a:custGeom>
                <a:avLst/>
                <a:gdLst/>
                <a:ahLst/>
                <a:cxnLst/>
                <a:rect l="l" t="t" r="r" b="b"/>
                <a:pathLst>
                  <a:path w="31" h="32" extrusionOk="0">
                    <a:moveTo>
                      <a:pt x="31" y="16"/>
                    </a:moveTo>
                    <a:cubicBezTo>
                      <a:pt x="31" y="25"/>
                      <a:pt x="24" y="32"/>
                      <a:pt x="16" y="32"/>
                    </a:cubicBezTo>
                    <a:cubicBezTo>
                      <a:pt x="7" y="32"/>
                      <a:pt x="0" y="25"/>
                      <a:pt x="0" y="16"/>
                    </a:cubicBezTo>
                    <a:cubicBezTo>
                      <a:pt x="0" y="7"/>
                      <a:pt x="7" y="0"/>
                      <a:pt x="16" y="0"/>
                    </a:cubicBezTo>
                    <a:cubicBezTo>
                      <a:pt x="24" y="0"/>
                      <a:pt x="31" y="8"/>
                      <a:pt x="31" y="16"/>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566" name="Google Shape;566;p30"/>
            <p:cNvGrpSpPr/>
            <p:nvPr/>
          </p:nvGrpSpPr>
          <p:grpSpPr>
            <a:xfrm>
              <a:off x="6873949" y="2333832"/>
              <a:ext cx="1517376" cy="1515001"/>
              <a:chOff x="-1044657" y="1665281"/>
              <a:chExt cx="2300100" cy="2296500"/>
            </a:xfrm>
          </p:grpSpPr>
          <p:sp>
            <p:nvSpPr>
              <p:cNvPr id="567" name="Google Shape;567;p30"/>
              <p:cNvSpPr/>
              <p:nvPr/>
            </p:nvSpPr>
            <p:spPr>
              <a:xfrm>
                <a:off x="-1044657" y="1665281"/>
                <a:ext cx="2300100" cy="22965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68" name="Google Shape;568;p30"/>
              <p:cNvSpPr/>
              <p:nvPr/>
            </p:nvSpPr>
            <p:spPr>
              <a:xfrm>
                <a:off x="-776100" y="1930678"/>
                <a:ext cx="1762800" cy="176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69" name="Google Shape;569;p30"/>
              <p:cNvSpPr/>
              <p:nvPr/>
            </p:nvSpPr>
            <p:spPr>
              <a:xfrm>
                <a:off x="-371692" y="3132925"/>
                <a:ext cx="960489" cy="568707"/>
              </a:xfrm>
              <a:custGeom>
                <a:avLst/>
                <a:gdLst/>
                <a:ahLst/>
                <a:cxnLst/>
                <a:rect l="l" t="t" r="r" b="b"/>
                <a:pathLst>
                  <a:path w="209" h="124" extrusionOk="0">
                    <a:moveTo>
                      <a:pt x="208" y="89"/>
                    </a:moveTo>
                    <a:cubicBezTo>
                      <a:pt x="201" y="39"/>
                      <a:pt x="157" y="0"/>
                      <a:pt x="105" y="0"/>
                    </a:cubicBezTo>
                    <a:cubicBezTo>
                      <a:pt x="54" y="0"/>
                      <a:pt x="11" y="37"/>
                      <a:pt x="2" y="86"/>
                    </a:cubicBezTo>
                    <a:cubicBezTo>
                      <a:pt x="2" y="89"/>
                      <a:pt x="1" y="91"/>
                      <a:pt x="0" y="94"/>
                    </a:cubicBezTo>
                    <a:cubicBezTo>
                      <a:pt x="1" y="94"/>
                      <a:pt x="1" y="94"/>
                      <a:pt x="1" y="94"/>
                    </a:cubicBezTo>
                    <a:cubicBezTo>
                      <a:pt x="31" y="113"/>
                      <a:pt x="67" y="124"/>
                      <a:pt x="105" y="124"/>
                    </a:cubicBezTo>
                    <a:cubicBezTo>
                      <a:pt x="143" y="124"/>
                      <a:pt x="178" y="113"/>
                      <a:pt x="208" y="94"/>
                    </a:cubicBezTo>
                    <a:cubicBezTo>
                      <a:pt x="209" y="94"/>
                      <a:pt x="209" y="94"/>
                      <a:pt x="209" y="94"/>
                    </a:cubicBezTo>
                    <a:cubicBezTo>
                      <a:pt x="209" y="92"/>
                      <a:pt x="208" y="91"/>
                      <a:pt x="208" y="8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70" name="Google Shape;570;p30"/>
              <p:cNvSpPr/>
              <p:nvPr/>
            </p:nvSpPr>
            <p:spPr>
              <a:xfrm>
                <a:off x="-599176" y="2409403"/>
                <a:ext cx="69509" cy="375980"/>
              </a:xfrm>
              <a:custGeom>
                <a:avLst/>
                <a:gdLst/>
                <a:ahLst/>
                <a:cxnLst/>
                <a:rect l="l" t="t" r="r" b="b"/>
                <a:pathLst>
                  <a:path w="15" h="82" extrusionOk="0">
                    <a:moveTo>
                      <a:pt x="7" y="82"/>
                    </a:moveTo>
                    <a:cubicBezTo>
                      <a:pt x="7" y="82"/>
                      <a:pt x="7" y="82"/>
                      <a:pt x="7" y="82"/>
                    </a:cubicBezTo>
                    <a:cubicBezTo>
                      <a:pt x="3" y="82"/>
                      <a:pt x="0" y="78"/>
                      <a:pt x="0" y="74"/>
                    </a:cubicBezTo>
                    <a:cubicBezTo>
                      <a:pt x="0" y="8"/>
                      <a:pt x="0" y="8"/>
                      <a:pt x="0" y="8"/>
                    </a:cubicBezTo>
                    <a:cubicBezTo>
                      <a:pt x="0" y="4"/>
                      <a:pt x="3" y="0"/>
                      <a:pt x="7" y="0"/>
                    </a:cubicBezTo>
                    <a:cubicBezTo>
                      <a:pt x="12" y="0"/>
                      <a:pt x="15" y="4"/>
                      <a:pt x="15" y="8"/>
                    </a:cubicBezTo>
                    <a:cubicBezTo>
                      <a:pt x="15" y="74"/>
                      <a:pt x="15" y="74"/>
                      <a:pt x="15" y="74"/>
                    </a:cubicBezTo>
                    <a:cubicBezTo>
                      <a:pt x="15" y="78"/>
                      <a:pt x="12" y="82"/>
                      <a:pt x="7" y="82"/>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71" name="Google Shape;571;p30"/>
              <p:cNvSpPr/>
              <p:nvPr/>
            </p:nvSpPr>
            <p:spPr>
              <a:xfrm>
                <a:off x="-558104" y="2494709"/>
                <a:ext cx="382500" cy="3825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72" name="Google Shape;572;p30"/>
              <p:cNvSpPr/>
              <p:nvPr/>
            </p:nvSpPr>
            <p:spPr>
              <a:xfrm>
                <a:off x="396067" y="2494709"/>
                <a:ext cx="378900" cy="3825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73" name="Google Shape;573;p30"/>
              <p:cNvSpPr/>
              <p:nvPr/>
            </p:nvSpPr>
            <p:spPr>
              <a:xfrm>
                <a:off x="313920" y="3309856"/>
                <a:ext cx="110582" cy="66350"/>
              </a:xfrm>
              <a:custGeom>
                <a:avLst/>
                <a:gdLst/>
                <a:ahLst/>
                <a:cxnLst/>
                <a:rect l="l" t="t" r="r" b="b"/>
                <a:pathLst>
                  <a:path w="24" h="14" extrusionOk="0">
                    <a:moveTo>
                      <a:pt x="17" y="14"/>
                    </a:moveTo>
                    <a:cubicBezTo>
                      <a:pt x="6" y="14"/>
                      <a:pt x="6" y="14"/>
                      <a:pt x="6" y="14"/>
                    </a:cubicBezTo>
                    <a:cubicBezTo>
                      <a:pt x="3" y="14"/>
                      <a:pt x="0" y="11"/>
                      <a:pt x="0" y="7"/>
                    </a:cubicBezTo>
                    <a:cubicBezTo>
                      <a:pt x="0" y="3"/>
                      <a:pt x="3" y="0"/>
                      <a:pt x="6" y="0"/>
                    </a:cubicBezTo>
                    <a:cubicBezTo>
                      <a:pt x="17" y="0"/>
                      <a:pt x="17" y="0"/>
                      <a:pt x="17" y="0"/>
                    </a:cubicBezTo>
                    <a:cubicBezTo>
                      <a:pt x="21" y="0"/>
                      <a:pt x="24" y="3"/>
                      <a:pt x="24" y="7"/>
                    </a:cubicBezTo>
                    <a:cubicBezTo>
                      <a:pt x="24" y="11"/>
                      <a:pt x="21" y="14"/>
                      <a:pt x="17" y="1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74" name="Google Shape;574;p30"/>
              <p:cNvSpPr/>
              <p:nvPr/>
            </p:nvSpPr>
            <p:spPr>
              <a:xfrm>
                <a:off x="313920" y="3388845"/>
                <a:ext cx="110582" cy="60031"/>
              </a:xfrm>
              <a:custGeom>
                <a:avLst/>
                <a:gdLst/>
                <a:ahLst/>
                <a:cxnLst/>
                <a:rect l="l" t="t" r="r" b="b"/>
                <a:pathLst>
                  <a:path w="24" h="13" extrusionOk="0">
                    <a:moveTo>
                      <a:pt x="6" y="0"/>
                    </a:moveTo>
                    <a:cubicBezTo>
                      <a:pt x="17" y="0"/>
                      <a:pt x="17" y="0"/>
                      <a:pt x="17" y="0"/>
                    </a:cubicBezTo>
                    <a:cubicBezTo>
                      <a:pt x="21" y="0"/>
                      <a:pt x="24" y="3"/>
                      <a:pt x="24" y="7"/>
                    </a:cubicBezTo>
                    <a:cubicBezTo>
                      <a:pt x="24" y="10"/>
                      <a:pt x="21" y="13"/>
                      <a:pt x="17" y="13"/>
                    </a:cubicBezTo>
                    <a:cubicBezTo>
                      <a:pt x="6" y="13"/>
                      <a:pt x="6" y="13"/>
                      <a:pt x="6" y="13"/>
                    </a:cubicBezTo>
                    <a:cubicBezTo>
                      <a:pt x="3" y="13"/>
                      <a:pt x="0" y="10"/>
                      <a:pt x="0" y="7"/>
                    </a:cubicBezTo>
                    <a:cubicBezTo>
                      <a:pt x="0" y="3"/>
                      <a:pt x="3" y="0"/>
                      <a:pt x="6"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75" name="Google Shape;575;p30"/>
              <p:cNvSpPr/>
              <p:nvPr/>
            </p:nvSpPr>
            <p:spPr>
              <a:xfrm>
                <a:off x="373952" y="3448874"/>
                <a:ext cx="50400" cy="564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76" name="Google Shape;576;p30"/>
              <p:cNvSpPr/>
              <p:nvPr/>
            </p:nvSpPr>
            <p:spPr>
              <a:xfrm>
                <a:off x="373952" y="3508905"/>
                <a:ext cx="50400" cy="504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77" name="Google Shape;577;p30"/>
              <p:cNvSpPr/>
              <p:nvPr/>
            </p:nvSpPr>
            <p:spPr>
              <a:xfrm>
                <a:off x="317080" y="3319336"/>
                <a:ext cx="101104" cy="47393"/>
              </a:xfrm>
              <a:custGeom>
                <a:avLst/>
                <a:gdLst/>
                <a:ahLst/>
                <a:cxnLst/>
                <a:rect l="l" t="t" r="r" b="b"/>
                <a:pathLst>
                  <a:path w="22" h="10" extrusionOk="0">
                    <a:moveTo>
                      <a:pt x="5" y="10"/>
                    </a:moveTo>
                    <a:cubicBezTo>
                      <a:pt x="16" y="10"/>
                      <a:pt x="16" y="10"/>
                      <a:pt x="16" y="10"/>
                    </a:cubicBezTo>
                    <a:cubicBezTo>
                      <a:pt x="19" y="10"/>
                      <a:pt x="22" y="8"/>
                      <a:pt x="22" y="5"/>
                    </a:cubicBezTo>
                    <a:cubicBezTo>
                      <a:pt x="22" y="5"/>
                      <a:pt x="22" y="5"/>
                      <a:pt x="22" y="5"/>
                    </a:cubicBezTo>
                    <a:cubicBezTo>
                      <a:pt x="22" y="2"/>
                      <a:pt x="19" y="0"/>
                      <a:pt x="16" y="0"/>
                    </a:cubicBezTo>
                    <a:cubicBezTo>
                      <a:pt x="5" y="0"/>
                      <a:pt x="5" y="0"/>
                      <a:pt x="5" y="0"/>
                    </a:cubicBezTo>
                    <a:cubicBezTo>
                      <a:pt x="3" y="0"/>
                      <a:pt x="0" y="2"/>
                      <a:pt x="0" y="5"/>
                    </a:cubicBezTo>
                    <a:cubicBezTo>
                      <a:pt x="0" y="5"/>
                      <a:pt x="0" y="5"/>
                      <a:pt x="0" y="5"/>
                    </a:cubicBezTo>
                    <a:cubicBezTo>
                      <a:pt x="0" y="8"/>
                      <a:pt x="3" y="10"/>
                      <a:pt x="5" y="1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78" name="Google Shape;578;p30"/>
              <p:cNvSpPr/>
              <p:nvPr/>
            </p:nvSpPr>
            <p:spPr>
              <a:xfrm>
                <a:off x="318668" y="3393585"/>
                <a:ext cx="101104" cy="47393"/>
              </a:xfrm>
              <a:custGeom>
                <a:avLst/>
                <a:gdLst/>
                <a:ahLst/>
                <a:cxnLst/>
                <a:rect l="l" t="t" r="r" b="b"/>
                <a:pathLst>
                  <a:path w="22" h="10" extrusionOk="0">
                    <a:moveTo>
                      <a:pt x="5" y="10"/>
                    </a:moveTo>
                    <a:cubicBezTo>
                      <a:pt x="16" y="10"/>
                      <a:pt x="16" y="10"/>
                      <a:pt x="16" y="10"/>
                    </a:cubicBezTo>
                    <a:cubicBezTo>
                      <a:pt x="19" y="10"/>
                      <a:pt x="22" y="8"/>
                      <a:pt x="22" y="5"/>
                    </a:cubicBezTo>
                    <a:cubicBezTo>
                      <a:pt x="22" y="5"/>
                      <a:pt x="22" y="5"/>
                      <a:pt x="22" y="5"/>
                    </a:cubicBezTo>
                    <a:cubicBezTo>
                      <a:pt x="22" y="2"/>
                      <a:pt x="19" y="0"/>
                      <a:pt x="16" y="0"/>
                    </a:cubicBezTo>
                    <a:cubicBezTo>
                      <a:pt x="5" y="0"/>
                      <a:pt x="5" y="0"/>
                      <a:pt x="5" y="0"/>
                    </a:cubicBezTo>
                    <a:cubicBezTo>
                      <a:pt x="3" y="0"/>
                      <a:pt x="0" y="2"/>
                      <a:pt x="0" y="5"/>
                    </a:cubicBezTo>
                    <a:cubicBezTo>
                      <a:pt x="0" y="5"/>
                      <a:pt x="0" y="5"/>
                      <a:pt x="0" y="5"/>
                    </a:cubicBezTo>
                    <a:cubicBezTo>
                      <a:pt x="0" y="8"/>
                      <a:pt x="3" y="10"/>
                      <a:pt x="5" y="1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79" name="Google Shape;579;p30"/>
              <p:cNvSpPr/>
              <p:nvPr/>
            </p:nvSpPr>
            <p:spPr>
              <a:xfrm>
                <a:off x="336037" y="3404641"/>
                <a:ext cx="41073" cy="9479"/>
              </a:xfrm>
              <a:custGeom>
                <a:avLst/>
                <a:gdLst/>
                <a:ahLst/>
                <a:cxnLst/>
                <a:rect l="l" t="t" r="r" b="b"/>
                <a:pathLst>
                  <a:path w="9" h="2" extrusionOk="0">
                    <a:moveTo>
                      <a:pt x="9" y="2"/>
                    </a:moveTo>
                    <a:cubicBezTo>
                      <a:pt x="0" y="2"/>
                      <a:pt x="0" y="2"/>
                      <a:pt x="0" y="2"/>
                    </a:cubicBezTo>
                    <a:cubicBezTo>
                      <a:pt x="0" y="2"/>
                      <a:pt x="0" y="2"/>
                      <a:pt x="0" y="1"/>
                    </a:cubicBezTo>
                    <a:cubicBezTo>
                      <a:pt x="0" y="1"/>
                      <a:pt x="0" y="0"/>
                      <a:pt x="0" y="0"/>
                    </a:cubicBezTo>
                    <a:cubicBezTo>
                      <a:pt x="9" y="0"/>
                      <a:pt x="9" y="0"/>
                      <a:pt x="9" y="0"/>
                    </a:cubicBezTo>
                    <a:cubicBezTo>
                      <a:pt x="9" y="0"/>
                      <a:pt x="9" y="1"/>
                      <a:pt x="9" y="1"/>
                    </a:cubicBezTo>
                    <a:cubicBezTo>
                      <a:pt x="9" y="2"/>
                      <a:pt x="9" y="2"/>
                      <a:pt x="9"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80" name="Google Shape;580;p30"/>
              <p:cNvSpPr/>
              <p:nvPr/>
            </p:nvSpPr>
            <p:spPr>
              <a:xfrm>
                <a:off x="336037" y="3417279"/>
                <a:ext cx="22116" cy="9479"/>
              </a:xfrm>
              <a:custGeom>
                <a:avLst/>
                <a:gdLst/>
                <a:ahLst/>
                <a:cxnLst/>
                <a:rect l="l" t="t" r="r" b="b"/>
                <a:pathLst>
                  <a:path w="5" h="2" extrusionOk="0">
                    <a:moveTo>
                      <a:pt x="4" y="2"/>
                    </a:moveTo>
                    <a:cubicBezTo>
                      <a:pt x="0" y="2"/>
                      <a:pt x="0" y="2"/>
                      <a:pt x="0" y="2"/>
                    </a:cubicBezTo>
                    <a:cubicBezTo>
                      <a:pt x="0" y="2"/>
                      <a:pt x="0" y="2"/>
                      <a:pt x="0" y="1"/>
                    </a:cubicBezTo>
                    <a:cubicBezTo>
                      <a:pt x="0" y="1"/>
                      <a:pt x="0" y="0"/>
                      <a:pt x="0" y="0"/>
                    </a:cubicBezTo>
                    <a:cubicBezTo>
                      <a:pt x="4" y="0"/>
                      <a:pt x="4" y="0"/>
                      <a:pt x="4" y="0"/>
                    </a:cubicBezTo>
                    <a:cubicBezTo>
                      <a:pt x="5" y="0"/>
                      <a:pt x="5" y="1"/>
                      <a:pt x="5" y="1"/>
                    </a:cubicBezTo>
                    <a:cubicBezTo>
                      <a:pt x="5" y="2"/>
                      <a:pt x="5" y="2"/>
                      <a:pt x="4"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81" name="Google Shape;581;p30"/>
              <p:cNvSpPr/>
              <p:nvPr/>
            </p:nvSpPr>
            <p:spPr>
              <a:xfrm>
                <a:off x="378760" y="3459841"/>
                <a:ext cx="40800" cy="381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82" name="Google Shape;582;p30"/>
              <p:cNvSpPr/>
              <p:nvPr/>
            </p:nvSpPr>
            <p:spPr>
              <a:xfrm>
                <a:off x="378760" y="3515224"/>
                <a:ext cx="40800" cy="348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83" name="Google Shape;583;p30"/>
              <p:cNvSpPr/>
              <p:nvPr/>
            </p:nvSpPr>
            <p:spPr>
              <a:xfrm>
                <a:off x="272847" y="3508905"/>
                <a:ext cx="54000" cy="504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84" name="Google Shape;584;p30"/>
              <p:cNvSpPr/>
              <p:nvPr/>
            </p:nvSpPr>
            <p:spPr>
              <a:xfrm>
                <a:off x="282325" y="3515224"/>
                <a:ext cx="34800" cy="348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85" name="Google Shape;585;p30"/>
              <p:cNvSpPr/>
              <p:nvPr/>
            </p:nvSpPr>
            <p:spPr>
              <a:xfrm>
                <a:off x="174902" y="3508905"/>
                <a:ext cx="50400" cy="504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86" name="Google Shape;586;p30"/>
              <p:cNvSpPr/>
              <p:nvPr/>
            </p:nvSpPr>
            <p:spPr>
              <a:xfrm>
                <a:off x="-99974" y="2791700"/>
                <a:ext cx="417054" cy="612941"/>
              </a:xfrm>
              <a:custGeom>
                <a:avLst/>
                <a:gdLst/>
                <a:ahLst/>
                <a:cxnLst/>
                <a:rect l="l" t="t" r="r" b="b"/>
                <a:pathLst>
                  <a:path w="91" h="133" extrusionOk="0">
                    <a:moveTo>
                      <a:pt x="45" y="133"/>
                    </a:moveTo>
                    <a:cubicBezTo>
                      <a:pt x="45" y="133"/>
                      <a:pt x="45" y="133"/>
                      <a:pt x="45" y="133"/>
                    </a:cubicBezTo>
                    <a:cubicBezTo>
                      <a:pt x="20" y="133"/>
                      <a:pt x="0" y="113"/>
                      <a:pt x="0" y="87"/>
                    </a:cubicBezTo>
                    <a:cubicBezTo>
                      <a:pt x="0" y="46"/>
                      <a:pt x="0" y="46"/>
                      <a:pt x="0" y="46"/>
                    </a:cubicBezTo>
                    <a:cubicBezTo>
                      <a:pt x="0" y="21"/>
                      <a:pt x="20" y="0"/>
                      <a:pt x="45" y="0"/>
                    </a:cubicBezTo>
                    <a:cubicBezTo>
                      <a:pt x="71" y="0"/>
                      <a:pt x="91" y="21"/>
                      <a:pt x="91" y="46"/>
                    </a:cubicBezTo>
                    <a:cubicBezTo>
                      <a:pt x="91" y="87"/>
                      <a:pt x="91" y="87"/>
                      <a:pt x="91" y="87"/>
                    </a:cubicBezTo>
                    <a:cubicBezTo>
                      <a:pt x="91" y="113"/>
                      <a:pt x="71" y="133"/>
                      <a:pt x="45" y="13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87" name="Google Shape;587;p30"/>
              <p:cNvSpPr/>
              <p:nvPr/>
            </p:nvSpPr>
            <p:spPr>
              <a:xfrm>
                <a:off x="-77859" y="2832775"/>
                <a:ext cx="372822" cy="533954"/>
              </a:xfrm>
              <a:custGeom>
                <a:avLst/>
                <a:gdLst/>
                <a:ahLst/>
                <a:cxnLst/>
                <a:rect l="l" t="t" r="r" b="b"/>
                <a:pathLst>
                  <a:path w="81" h="116" extrusionOk="0">
                    <a:moveTo>
                      <a:pt x="40" y="116"/>
                    </a:moveTo>
                    <a:cubicBezTo>
                      <a:pt x="40" y="116"/>
                      <a:pt x="40" y="116"/>
                      <a:pt x="40" y="116"/>
                    </a:cubicBezTo>
                    <a:cubicBezTo>
                      <a:pt x="18" y="116"/>
                      <a:pt x="0" y="98"/>
                      <a:pt x="0" y="76"/>
                    </a:cubicBezTo>
                    <a:cubicBezTo>
                      <a:pt x="0" y="40"/>
                      <a:pt x="0" y="40"/>
                      <a:pt x="0" y="40"/>
                    </a:cubicBezTo>
                    <a:cubicBezTo>
                      <a:pt x="0" y="18"/>
                      <a:pt x="18" y="0"/>
                      <a:pt x="40" y="0"/>
                    </a:cubicBezTo>
                    <a:cubicBezTo>
                      <a:pt x="62" y="0"/>
                      <a:pt x="81" y="18"/>
                      <a:pt x="81" y="40"/>
                    </a:cubicBezTo>
                    <a:cubicBezTo>
                      <a:pt x="81" y="76"/>
                      <a:pt x="81" y="76"/>
                      <a:pt x="81" y="76"/>
                    </a:cubicBezTo>
                    <a:cubicBezTo>
                      <a:pt x="81" y="98"/>
                      <a:pt x="62" y="116"/>
                      <a:pt x="40" y="11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88" name="Google Shape;588;p30"/>
              <p:cNvSpPr/>
              <p:nvPr/>
            </p:nvSpPr>
            <p:spPr>
              <a:xfrm>
                <a:off x="-403287" y="2222993"/>
                <a:ext cx="1020518" cy="1020515"/>
              </a:xfrm>
              <a:custGeom>
                <a:avLst/>
                <a:gdLst/>
                <a:ahLst/>
                <a:cxnLst/>
                <a:rect l="l" t="t" r="r" b="b"/>
                <a:pathLst>
                  <a:path w="222" h="221" extrusionOk="0">
                    <a:moveTo>
                      <a:pt x="147" y="221"/>
                    </a:moveTo>
                    <a:cubicBezTo>
                      <a:pt x="75" y="221"/>
                      <a:pt x="75" y="221"/>
                      <a:pt x="75" y="221"/>
                    </a:cubicBezTo>
                    <a:cubicBezTo>
                      <a:pt x="34" y="221"/>
                      <a:pt x="0" y="188"/>
                      <a:pt x="0" y="147"/>
                    </a:cubicBezTo>
                    <a:cubicBezTo>
                      <a:pt x="0" y="75"/>
                      <a:pt x="0" y="75"/>
                      <a:pt x="0" y="75"/>
                    </a:cubicBezTo>
                    <a:cubicBezTo>
                      <a:pt x="0" y="34"/>
                      <a:pt x="34" y="0"/>
                      <a:pt x="75" y="0"/>
                    </a:cubicBezTo>
                    <a:cubicBezTo>
                      <a:pt x="147" y="0"/>
                      <a:pt x="147" y="0"/>
                      <a:pt x="147" y="0"/>
                    </a:cubicBezTo>
                    <a:cubicBezTo>
                      <a:pt x="188" y="0"/>
                      <a:pt x="222" y="34"/>
                      <a:pt x="222" y="75"/>
                    </a:cubicBezTo>
                    <a:cubicBezTo>
                      <a:pt x="222" y="147"/>
                      <a:pt x="222" y="147"/>
                      <a:pt x="222" y="147"/>
                    </a:cubicBezTo>
                    <a:cubicBezTo>
                      <a:pt x="222" y="188"/>
                      <a:pt x="188" y="221"/>
                      <a:pt x="147" y="221"/>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89" name="Google Shape;589;p30"/>
              <p:cNvSpPr/>
              <p:nvPr/>
            </p:nvSpPr>
            <p:spPr>
              <a:xfrm>
                <a:off x="-343257" y="2791700"/>
                <a:ext cx="900457" cy="451808"/>
              </a:xfrm>
              <a:custGeom>
                <a:avLst/>
                <a:gdLst/>
                <a:ahLst/>
                <a:cxnLst/>
                <a:rect l="l" t="t" r="r" b="b"/>
                <a:pathLst>
                  <a:path w="196" h="98" extrusionOk="0">
                    <a:moveTo>
                      <a:pt x="158" y="0"/>
                    </a:moveTo>
                    <a:cubicBezTo>
                      <a:pt x="38" y="0"/>
                      <a:pt x="38" y="0"/>
                      <a:pt x="38" y="0"/>
                    </a:cubicBezTo>
                    <a:cubicBezTo>
                      <a:pt x="17" y="0"/>
                      <a:pt x="0" y="17"/>
                      <a:pt x="0" y="39"/>
                    </a:cubicBezTo>
                    <a:cubicBezTo>
                      <a:pt x="0" y="66"/>
                      <a:pt x="0" y="66"/>
                      <a:pt x="0" y="66"/>
                    </a:cubicBezTo>
                    <a:cubicBezTo>
                      <a:pt x="13" y="84"/>
                      <a:pt x="34" y="98"/>
                      <a:pt x="58" y="98"/>
                    </a:cubicBezTo>
                    <a:cubicBezTo>
                      <a:pt x="138" y="98"/>
                      <a:pt x="138" y="98"/>
                      <a:pt x="138" y="98"/>
                    </a:cubicBezTo>
                    <a:cubicBezTo>
                      <a:pt x="162" y="98"/>
                      <a:pt x="183" y="84"/>
                      <a:pt x="196" y="66"/>
                    </a:cubicBezTo>
                    <a:cubicBezTo>
                      <a:pt x="196" y="39"/>
                      <a:pt x="196" y="39"/>
                      <a:pt x="196" y="39"/>
                    </a:cubicBezTo>
                    <a:cubicBezTo>
                      <a:pt x="196" y="17"/>
                      <a:pt x="179" y="0"/>
                      <a:pt x="158"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90" name="Google Shape;590;p30"/>
              <p:cNvSpPr/>
              <p:nvPr/>
            </p:nvSpPr>
            <p:spPr>
              <a:xfrm>
                <a:off x="-226355" y="2832775"/>
                <a:ext cx="663497" cy="281196"/>
              </a:xfrm>
              <a:custGeom>
                <a:avLst/>
                <a:gdLst/>
                <a:ahLst/>
                <a:cxnLst/>
                <a:rect l="l" t="t" r="r" b="b"/>
                <a:pathLst>
                  <a:path w="144" h="61" extrusionOk="0">
                    <a:moveTo>
                      <a:pt x="133" y="0"/>
                    </a:moveTo>
                    <a:cubicBezTo>
                      <a:pt x="12" y="0"/>
                      <a:pt x="12" y="0"/>
                      <a:pt x="12" y="0"/>
                    </a:cubicBezTo>
                    <a:cubicBezTo>
                      <a:pt x="5" y="0"/>
                      <a:pt x="0" y="5"/>
                      <a:pt x="0" y="11"/>
                    </a:cubicBezTo>
                    <a:cubicBezTo>
                      <a:pt x="0" y="49"/>
                      <a:pt x="0" y="49"/>
                      <a:pt x="0" y="49"/>
                    </a:cubicBezTo>
                    <a:cubicBezTo>
                      <a:pt x="0" y="56"/>
                      <a:pt x="5" y="61"/>
                      <a:pt x="12" y="61"/>
                    </a:cubicBezTo>
                    <a:cubicBezTo>
                      <a:pt x="133" y="61"/>
                      <a:pt x="133" y="61"/>
                      <a:pt x="133" y="61"/>
                    </a:cubicBezTo>
                    <a:cubicBezTo>
                      <a:pt x="139" y="61"/>
                      <a:pt x="144" y="56"/>
                      <a:pt x="144" y="49"/>
                    </a:cubicBezTo>
                    <a:cubicBezTo>
                      <a:pt x="144" y="11"/>
                      <a:pt x="144" y="11"/>
                      <a:pt x="144" y="11"/>
                    </a:cubicBezTo>
                    <a:cubicBezTo>
                      <a:pt x="144" y="5"/>
                      <a:pt x="139" y="0"/>
                      <a:pt x="13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91" name="Google Shape;591;p30"/>
              <p:cNvSpPr/>
              <p:nvPr/>
            </p:nvSpPr>
            <p:spPr>
              <a:xfrm>
                <a:off x="-197920" y="2854890"/>
                <a:ext cx="612944" cy="227483"/>
              </a:xfrm>
              <a:custGeom>
                <a:avLst/>
                <a:gdLst/>
                <a:ahLst/>
                <a:cxnLst/>
                <a:rect l="l" t="t" r="r" b="b"/>
                <a:pathLst>
                  <a:path w="133" h="49" extrusionOk="0">
                    <a:moveTo>
                      <a:pt x="126" y="49"/>
                    </a:moveTo>
                    <a:cubicBezTo>
                      <a:pt x="6" y="49"/>
                      <a:pt x="6" y="49"/>
                      <a:pt x="6" y="49"/>
                    </a:cubicBezTo>
                    <a:cubicBezTo>
                      <a:pt x="3" y="49"/>
                      <a:pt x="0" y="46"/>
                      <a:pt x="0" y="43"/>
                    </a:cubicBezTo>
                    <a:cubicBezTo>
                      <a:pt x="0" y="6"/>
                      <a:pt x="0" y="6"/>
                      <a:pt x="0" y="6"/>
                    </a:cubicBezTo>
                    <a:cubicBezTo>
                      <a:pt x="0" y="3"/>
                      <a:pt x="3" y="0"/>
                      <a:pt x="6" y="0"/>
                    </a:cubicBezTo>
                    <a:cubicBezTo>
                      <a:pt x="126" y="0"/>
                      <a:pt x="126" y="0"/>
                      <a:pt x="126" y="0"/>
                    </a:cubicBezTo>
                    <a:cubicBezTo>
                      <a:pt x="130" y="0"/>
                      <a:pt x="133" y="3"/>
                      <a:pt x="133" y="6"/>
                    </a:cubicBezTo>
                    <a:cubicBezTo>
                      <a:pt x="133" y="43"/>
                      <a:pt x="133" y="43"/>
                      <a:pt x="133" y="43"/>
                    </a:cubicBezTo>
                    <a:cubicBezTo>
                      <a:pt x="133" y="46"/>
                      <a:pt x="130" y="49"/>
                      <a:pt x="126" y="4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92" name="Google Shape;592;p30"/>
              <p:cNvSpPr/>
              <p:nvPr/>
            </p:nvSpPr>
            <p:spPr>
              <a:xfrm>
                <a:off x="-125250" y="2914930"/>
                <a:ext cx="461288" cy="116902"/>
              </a:xfrm>
              <a:custGeom>
                <a:avLst/>
                <a:gdLst/>
                <a:ahLst/>
                <a:cxnLst/>
                <a:rect l="l" t="t" r="r" b="b"/>
                <a:pathLst>
                  <a:path w="100" h="25" extrusionOk="0">
                    <a:moveTo>
                      <a:pt x="0" y="14"/>
                    </a:moveTo>
                    <a:cubicBezTo>
                      <a:pt x="1" y="15"/>
                      <a:pt x="21" y="25"/>
                      <a:pt x="51" y="25"/>
                    </a:cubicBezTo>
                    <a:cubicBezTo>
                      <a:pt x="66" y="25"/>
                      <a:pt x="83" y="22"/>
                      <a:pt x="100" y="14"/>
                    </a:cubicBezTo>
                    <a:cubicBezTo>
                      <a:pt x="94" y="0"/>
                      <a:pt x="94" y="0"/>
                      <a:pt x="94" y="0"/>
                    </a:cubicBezTo>
                    <a:cubicBezTo>
                      <a:pt x="79" y="6"/>
                      <a:pt x="64" y="9"/>
                      <a:pt x="51" y="9"/>
                    </a:cubicBezTo>
                    <a:cubicBezTo>
                      <a:pt x="38" y="9"/>
                      <a:pt x="27" y="6"/>
                      <a:pt x="19" y="4"/>
                    </a:cubicBezTo>
                    <a:cubicBezTo>
                      <a:pt x="15" y="3"/>
                      <a:pt x="12" y="2"/>
                      <a:pt x="10" y="1"/>
                    </a:cubicBezTo>
                    <a:cubicBezTo>
                      <a:pt x="9" y="1"/>
                      <a:pt x="9" y="0"/>
                      <a:pt x="8" y="0"/>
                    </a:cubicBezTo>
                    <a:cubicBezTo>
                      <a:pt x="8" y="0"/>
                      <a:pt x="8" y="0"/>
                      <a:pt x="8" y="0"/>
                    </a:cubicBezTo>
                    <a:cubicBezTo>
                      <a:pt x="8" y="0"/>
                      <a:pt x="8" y="0"/>
                      <a:pt x="8" y="0"/>
                    </a:cubicBezTo>
                    <a:cubicBezTo>
                      <a:pt x="7" y="0"/>
                      <a:pt x="7" y="0"/>
                      <a:pt x="7" y="0"/>
                    </a:cubicBezTo>
                    <a:cubicBezTo>
                      <a:pt x="6" y="4"/>
                      <a:pt x="6" y="4"/>
                      <a:pt x="6" y="4"/>
                    </a:cubicBezTo>
                    <a:cubicBezTo>
                      <a:pt x="8" y="0"/>
                      <a:pt x="8" y="0"/>
                      <a:pt x="8" y="0"/>
                    </a:cubicBezTo>
                    <a:cubicBezTo>
                      <a:pt x="7" y="0"/>
                      <a:pt x="7" y="0"/>
                      <a:pt x="7" y="0"/>
                    </a:cubicBezTo>
                    <a:cubicBezTo>
                      <a:pt x="6" y="4"/>
                      <a:pt x="6" y="4"/>
                      <a:pt x="6" y="4"/>
                    </a:cubicBezTo>
                    <a:cubicBezTo>
                      <a:pt x="8" y="0"/>
                      <a:pt x="8" y="0"/>
                      <a:pt x="8" y="0"/>
                    </a:cubicBezTo>
                    <a:cubicBezTo>
                      <a:pt x="0" y="14"/>
                      <a:pt x="0" y="14"/>
                      <a:pt x="0" y="14"/>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93" name="Google Shape;593;p30"/>
              <p:cNvSpPr/>
              <p:nvPr/>
            </p:nvSpPr>
            <p:spPr>
              <a:xfrm>
                <a:off x="-109454" y="2937047"/>
                <a:ext cx="436012" cy="66350"/>
              </a:xfrm>
              <a:custGeom>
                <a:avLst/>
                <a:gdLst/>
                <a:ahLst/>
                <a:cxnLst/>
                <a:rect l="l" t="t" r="r" b="b"/>
                <a:pathLst>
                  <a:path w="95" h="14" extrusionOk="0">
                    <a:moveTo>
                      <a:pt x="0" y="4"/>
                    </a:moveTo>
                    <a:cubicBezTo>
                      <a:pt x="0" y="4"/>
                      <a:pt x="20" y="14"/>
                      <a:pt x="48" y="14"/>
                    </a:cubicBezTo>
                    <a:cubicBezTo>
                      <a:pt x="62" y="14"/>
                      <a:pt x="78" y="11"/>
                      <a:pt x="95" y="4"/>
                    </a:cubicBezTo>
                    <a:cubicBezTo>
                      <a:pt x="93" y="0"/>
                      <a:pt x="93" y="0"/>
                      <a:pt x="93" y="0"/>
                    </a:cubicBezTo>
                    <a:cubicBezTo>
                      <a:pt x="77" y="7"/>
                      <a:pt x="62" y="10"/>
                      <a:pt x="48" y="10"/>
                    </a:cubicBezTo>
                    <a:cubicBezTo>
                      <a:pt x="34" y="10"/>
                      <a:pt x="23" y="7"/>
                      <a:pt x="15" y="5"/>
                    </a:cubicBezTo>
                    <a:cubicBezTo>
                      <a:pt x="11" y="4"/>
                      <a:pt x="7" y="3"/>
                      <a:pt x="5" y="2"/>
                    </a:cubicBezTo>
                    <a:cubicBezTo>
                      <a:pt x="4" y="1"/>
                      <a:pt x="3" y="1"/>
                      <a:pt x="3" y="1"/>
                    </a:cubicBezTo>
                    <a:cubicBezTo>
                      <a:pt x="2" y="0"/>
                      <a:pt x="2" y="0"/>
                      <a:pt x="2" y="0"/>
                    </a:cubicBezTo>
                    <a:cubicBezTo>
                      <a:pt x="2" y="0"/>
                      <a:pt x="2" y="0"/>
                      <a:pt x="2" y="0"/>
                    </a:cubicBezTo>
                    <a:cubicBezTo>
                      <a:pt x="0" y="4"/>
                      <a:pt x="0" y="4"/>
                      <a:pt x="0" y="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94" name="Google Shape;594;p30"/>
              <p:cNvSpPr/>
              <p:nvPr/>
            </p:nvSpPr>
            <p:spPr>
              <a:xfrm>
                <a:off x="-191601" y="2390447"/>
                <a:ext cx="606625" cy="331747"/>
              </a:xfrm>
              <a:custGeom>
                <a:avLst/>
                <a:gdLst/>
                <a:ahLst/>
                <a:cxnLst/>
                <a:rect l="l" t="t" r="r" b="b"/>
                <a:pathLst>
                  <a:path w="132" h="72" extrusionOk="0">
                    <a:moveTo>
                      <a:pt x="132" y="36"/>
                    </a:moveTo>
                    <a:cubicBezTo>
                      <a:pt x="132" y="36"/>
                      <a:pt x="132" y="36"/>
                      <a:pt x="132" y="36"/>
                    </a:cubicBezTo>
                    <a:cubicBezTo>
                      <a:pt x="132" y="56"/>
                      <a:pt x="115" y="72"/>
                      <a:pt x="95" y="72"/>
                    </a:cubicBezTo>
                    <a:cubicBezTo>
                      <a:pt x="36" y="72"/>
                      <a:pt x="36" y="72"/>
                      <a:pt x="36" y="72"/>
                    </a:cubicBezTo>
                    <a:cubicBezTo>
                      <a:pt x="16" y="72"/>
                      <a:pt x="0" y="56"/>
                      <a:pt x="0" y="36"/>
                    </a:cubicBezTo>
                    <a:cubicBezTo>
                      <a:pt x="0" y="36"/>
                      <a:pt x="0" y="36"/>
                      <a:pt x="0" y="36"/>
                    </a:cubicBezTo>
                    <a:cubicBezTo>
                      <a:pt x="0" y="16"/>
                      <a:pt x="16" y="0"/>
                      <a:pt x="36" y="0"/>
                    </a:cubicBezTo>
                    <a:cubicBezTo>
                      <a:pt x="95" y="0"/>
                      <a:pt x="95" y="0"/>
                      <a:pt x="95" y="0"/>
                    </a:cubicBezTo>
                    <a:cubicBezTo>
                      <a:pt x="115" y="0"/>
                      <a:pt x="132" y="16"/>
                      <a:pt x="132" y="3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95" name="Google Shape;595;p30"/>
              <p:cNvSpPr/>
              <p:nvPr/>
            </p:nvSpPr>
            <p:spPr>
              <a:xfrm>
                <a:off x="-27307" y="2494709"/>
                <a:ext cx="271717" cy="167454"/>
              </a:xfrm>
              <a:custGeom>
                <a:avLst/>
                <a:gdLst/>
                <a:ahLst/>
                <a:cxnLst/>
                <a:rect l="l" t="t" r="r" b="b"/>
                <a:pathLst>
                  <a:path w="59" h="36" extrusionOk="0">
                    <a:moveTo>
                      <a:pt x="52" y="36"/>
                    </a:moveTo>
                    <a:cubicBezTo>
                      <a:pt x="48" y="36"/>
                      <a:pt x="45" y="33"/>
                      <a:pt x="45" y="29"/>
                    </a:cubicBezTo>
                    <a:cubicBezTo>
                      <a:pt x="45" y="21"/>
                      <a:pt x="38" y="14"/>
                      <a:pt x="30" y="14"/>
                    </a:cubicBezTo>
                    <a:cubicBezTo>
                      <a:pt x="21" y="14"/>
                      <a:pt x="15" y="21"/>
                      <a:pt x="15" y="29"/>
                    </a:cubicBezTo>
                    <a:cubicBezTo>
                      <a:pt x="15" y="33"/>
                      <a:pt x="11" y="36"/>
                      <a:pt x="7" y="36"/>
                    </a:cubicBezTo>
                    <a:cubicBezTo>
                      <a:pt x="4" y="36"/>
                      <a:pt x="0" y="33"/>
                      <a:pt x="0" y="29"/>
                    </a:cubicBezTo>
                    <a:cubicBezTo>
                      <a:pt x="0" y="13"/>
                      <a:pt x="14" y="0"/>
                      <a:pt x="30" y="0"/>
                    </a:cubicBezTo>
                    <a:cubicBezTo>
                      <a:pt x="46" y="0"/>
                      <a:pt x="59" y="13"/>
                      <a:pt x="59" y="29"/>
                    </a:cubicBezTo>
                    <a:cubicBezTo>
                      <a:pt x="59" y="33"/>
                      <a:pt x="56" y="36"/>
                      <a:pt x="52" y="3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96" name="Google Shape;596;p30"/>
              <p:cNvSpPr/>
              <p:nvPr/>
            </p:nvSpPr>
            <p:spPr>
              <a:xfrm>
                <a:off x="-330619" y="2418881"/>
                <a:ext cx="101104" cy="53712"/>
              </a:xfrm>
              <a:custGeom>
                <a:avLst/>
                <a:gdLst/>
                <a:ahLst/>
                <a:cxnLst/>
                <a:rect l="l" t="t" r="r" b="b"/>
                <a:pathLst>
                  <a:path w="22" h="12" extrusionOk="0">
                    <a:moveTo>
                      <a:pt x="6" y="12"/>
                    </a:moveTo>
                    <a:cubicBezTo>
                      <a:pt x="16" y="12"/>
                      <a:pt x="16" y="12"/>
                      <a:pt x="16" y="12"/>
                    </a:cubicBezTo>
                    <a:cubicBezTo>
                      <a:pt x="20" y="12"/>
                      <a:pt x="22" y="9"/>
                      <a:pt x="22" y="6"/>
                    </a:cubicBezTo>
                    <a:cubicBezTo>
                      <a:pt x="22" y="3"/>
                      <a:pt x="20" y="0"/>
                      <a:pt x="16" y="0"/>
                    </a:cubicBezTo>
                    <a:cubicBezTo>
                      <a:pt x="6" y="0"/>
                      <a:pt x="6" y="0"/>
                      <a:pt x="6" y="0"/>
                    </a:cubicBezTo>
                    <a:cubicBezTo>
                      <a:pt x="3" y="0"/>
                      <a:pt x="0" y="3"/>
                      <a:pt x="0" y="6"/>
                    </a:cubicBezTo>
                    <a:cubicBezTo>
                      <a:pt x="0" y="9"/>
                      <a:pt x="3" y="12"/>
                      <a:pt x="6" y="12"/>
                    </a:cubicBezTo>
                    <a:close/>
                  </a:path>
                </a:pathLst>
              </a:custGeom>
              <a:solidFill>
                <a:srgbClr val="F9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97" name="Google Shape;597;p30"/>
              <p:cNvSpPr/>
              <p:nvPr/>
            </p:nvSpPr>
            <p:spPr>
              <a:xfrm>
                <a:off x="-330619" y="2418881"/>
                <a:ext cx="101104" cy="53712"/>
              </a:xfrm>
              <a:custGeom>
                <a:avLst/>
                <a:gdLst/>
                <a:ahLst/>
                <a:cxnLst/>
                <a:rect l="l" t="t" r="r" b="b"/>
                <a:pathLst>
                  <a:path w="22" h="12" extrusionOk="0">
                    <a:moveTo>
                      <a:pt x="6" y="12"/>
                    </a:moveTo>
                    <a:cubicBezTo>
                      <a:pt x="16" y="12"/>
                      <a:pt x="16" y="12"/>
                      <a:pt x="16" y="12"/>
                    </a:cubicBezTo>
                    <a:cubicBezTo>
                      <a:pt x="20" y="12"/>
                      <a:pt x="22" y="9"/>
                      <a:pt x="22" y="6"/>
                    </a:cubicBezTo>
                    <a:cubicBezTo>
                      <a:pt x="22" y="3"/>
                      <a:pt x="20" y="0"/>
                      <a:pt x="16" y="0"/>
                    </a:cubicBezTo>
                    <a:cubicBezTo>
                      <a:pt x="6" y="0"/>
                      <a:pt x="6" y="0"/>
                      <a:pt x="6" y="0"/>
                    </a:cubicBezTo>
                    <a:cubicBezTo>
                      <a:pt x="3" y="0"/>
                      <a:pt x="0" y="3"/>
                      <a:pt x="0" y="6"/>
                    </a:cubicBezTo>
                    <a:cubicBezTo>
                      <a:pt x="0" y="9"/>
                      <a:pt x="3" y="12"/>
                      <a:pt x="6" y="12"/>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98" name="Google Shape;598;p30"/>
              <p:cNvSpPr/>
              <p:nvPr/>
            </p:nvSpPr>
            <p:spPr>
              <a:xfrm>
                <a:off x="-330619" y="2488390"/>
                <a:ext cx="101104" cy="53712"/>
              </a:xfrm>
              <a:custGeom>
                <a:avLst/>
                <a:gdLst/>
                <a:ahLst/>
                <a:cxnLst/>
                <a:rect l="l" t="t" r="r" b="b"/>
                <a:pathLst>
                  <a:path w="22" h="12" extrusionOk="0">
                    <a:moveTo>
                      <a:pt x="16" y="0"/>
                    </a:moveTo>
                    <a:cubicBezTo>
                      <a:pt x="6" y="0"/>
                      <a:pt x="6" y="0"/>
                      <a:pt x="6" y="0"/>
                    </a:cubicBezTo>
                    <a:cubicBezTo>
                      <a:pt x="3" y="0"/>
                      <a:pt x="0" y="3"/>
                      <a:pt x="0" y="6"/>
                    </a:cubicBezTo>
                    <a:cubicBezTo>
                      <a:pt x="0" y="10"/>
                      <a:pt x="3" y="12"/>
                      <a:pt x="6" y="12"/>
                    </a:cubicBezTo>
                    <a:cubicBezTo>
                      <a:pt x="16" y="12"/>
                      <a:pt x="16" y="12"/>
                      <a:pt x="16" y="12"/>
                    </a:cubicBezTo>
                    <a:cubicBezTo>
                      <a:pt x="20" y="12"/>
                      <a:pt x="22" y="10"/>
                      <a:pt x="22" y="6"/>
                    </a:cubicBezTo>
                    <a:cubicBezTo>
                      <a:pt x="22" y="3"/>
                      <a:pt x="20" y="0"/>
                      <a:pt x="16"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99" name="Google Shape;599;p30"/>
              <p:cNvSpPr/>
              <p:nvPr/>
            </p:nvSpPr>
            <p:spPr>
              <a:xfrm>
                <a:off x="-330619" y="2542102"/>
                <a:ext cx="50400" cy="468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00" name="Google Shape;600;p30"/>
              <p:cNvSpPr/>
              <p:nvPr/>
            </p:nvSpPr>
            <p:spPr>
              <a:xfrm>
                <a:off x="-330619" y="2592654"/>
                <a:ext cx="50400" cy="468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01" name="Google Shape;601;p30"/>
              <p:cNvSpPr/>
              <p:nvPr/>
            </p:nvSpPr>
            <p:spPr>
              <a:xfrm>
                <a:off x="-321140" y="2422041"/>
                <a:ext cx="85306" cy="47393"/>
              </a:xfrm>
              <a:custGeom>
                <a:avLst/>
                <a:gdLst/>
                <a:ahLst/>
                <a:cxnLst/>
                <a:rect l="l" t="t" r="r" b="b"/>
                <a:pathLst>
                  <a:path w="19" h="10" extrusionOk="0">
                    <a:moveTo>
                      <a:pt x="14" y="10"/>
                    </a:moveTo>
                    <a:cubicBezTo>
                      <a:pt x="4" y="10"/>
                      <a:pt x="4" y="10"/>
                      <a:pt x="4" y="10"/>
                    </a:cubicBezTo>
                    <a:cubicBezTo>
                      <a:pt x="2" y="10"/>
                      <a:pt x="0" y="8"/>
                      <a:pt x="0" y="5"/>
                    </a:cubicBezTo>
                    <a:cubicBezTo>
                      <a:pt x="0" y="5"/>
                      <a:pt x="0" y="5"/>
                      <a:pt x="0" y="5"/>
                    </a:cubicBezTo>
                    <a:cubicBezTo>
                      <a:pt x="0" y="3"/>
                      <a:pt x="2" y="0"/>
                      <a:pt x="4" y="0"/>
                    </a:cubicBezTo>
                    <a:cubicBezTo>
                      <a:pt x="14" y="0"/>
                      <a:pt x="14" y="0"/>
                      <a:pt x="14" y="0"/>
                    </a:cubicBezTo>
                    <a:cubicBezTo>
                      <a:pt x="17" y="0"/>
                      <a:pt x="19" y="3"/>
                      <a:pt x="19" y="5"/>
                    </a:cubicBezTo>
                    <a:cubicBezTo>
                      <a:pt x="19" y="5"/>
                      <a:pt x="19" y="5"/>
                      <a:pt x="19" y="5"/>
                    </a:cubicBezTo>
                    <a:cubicBezTo>
                      <a:pt x="19" y="8"/>
                      <a:pt x="17" y="10"/>
                      <a:pt x="14" y="1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02" name="Google Shape;602;p30"/>
              <p:cNvSpPr/>
              <p:nvPr/>
            </p:nvSpPr>
            <p:spPr>
              <a:xfrm>
                <a:off x="-321150" y="2494701"/>
                <a:ext cx="85325" cy="41425"/>
              </a:xfrm>
              <a:custGeom>
                <a:avLst/>
                <a:gdLst/>
                <a:ahLst/>
                <a:cxnLst/>
                <a:rect l="l" t="t" r="r" b="b"/>
                <a:pathLst>
                  <a:path w="19" h="9" extrusionOk="0">
                    <a:moveTo>
                      <a:pt x="14" y="9"/>
                    </a:moveTo>
                    <a:cubicBezTo>
                      <a:pt x="4" y="9"/>
                      <a:pt x="4" y="9"/>
                      <a:pt x="4" y="9"/>
                    </a:cubicBezTo>
                    <a:cubicBezTo>
                      <a:pt x="2" y="9"/>
                      <a:pt x="0" y="7"/>
                      <a:pt x="0" y="4"/>
                    </a:cubicBezTo>
                    <a:cubicBezTo>
                      <a:pt x="0" y="4"/>
                      <a:pt x="0" y="4"/>
                      <a:pt x="0" y="4"/>
                    </a:cubicBezTo>
                    <a:cubicBezTo>
                      <a:pt x="0" y="2"/>
                      <a:pt x="2" y="0"/>
                      <a:pt x="4" y="0"/>
                    </a:cubicBezTo>
                    <a:cubicBezTo>
                      <a:pt x="14" y="0"/>
                      <a:pt x="14" y="0"/>
                      <a:pt x="14" y="0"/>
                    </a:cubicBezTo>
                    <a:cubicBezTo>
                      <a:pt x="17" y="0"/>
                      <a:pt x="19" y="2"/>
                      <a:pt x="19" y="4"/>
                    </a:cubicBezTo>
                    <a:cubicBezTo>
                      <a:pt x="19" y="4"/>
                      <a:pt x="19" y="4"/>
                      <a:pt x="19" y="4"/>
                    </a:cubicBezTo>
                    <a:cubicBezTo>
                      <a:pt x="19" y="7"/>
                      <a:pt x="17" y="9"/>
                      <a:pt x="14"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03" name="Google Shape;603;p30"/>
              <p:cNvSpPr/>
              <p:nvPr/>
            </p:nvSpPr>
            <p:spPr>
              <a:xfrm>
                <a:off x="-321140" y="2551579"/>
                <a:ext cx="31200" cy="312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04" name="Google Shape;604;p30"/>
              <p:cNvSpPr/>
              <p:nvPr/>
            </p:nvSpPr>
            <p:spPr>
              <a:xfrm>
                <a:off x="-321140" y="2598973"/>
                <a:ext cx="31200" cy="348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605" name="Google Shape;605;p30"/>
            <p:cNvGrpSpPr/>
            <p:nvPr/>
          </p:nvGrpSpPr>
          <p:grpSpPr>
            <a:xfrm>
              <a:off x="6038826" y="1352181"/>
              <a:ext cx="1280037" cy="1218904"/>
              <a:chOff x="6038826" y="1352181"/>
              <a:chExt cx="1280037" cy="1218904"/>
            </a:xfrm>
          </p:grpSpPr>
          <p:sp>
            <p:nvSpPr>
              <p:cNvPr id="606" name="Google Shape;606;p30"/>
              <p:cNvSpPr/>
              <p:nvPr/>
            </p:nvSpPr>
            <p:spPr>
              <a:xfrm>
                <a:off x="6121727" y="1399671"/>
                <a:ext cx="1197135" cy="318578"/>
              </a:xfrm>
              <a:custGeom>
                <a:avLst/>
                <a:gdLst/>
                <a:ahLst/>
                <a:cxnLst/>
                <a:rect l="l" t="t" r="r" b="b"/>
                <a:pathLst>
                  <a:path w="282" h="75" extrusionOk="0">
                    <a:moveTo>
                      <a:pt x="282" y="75"/>
                    </a:moveTo>
                    <a:cubicBezTo>
                      <a:pt x="37" y="75"/>
                      <a:pt x="37" y="75"/>
                      <a:pt x="37" y="75"/>
                    </a:cubicBezTo>
                    <a:cubicBezTo>
                      <a:pt x="16" y="75"/>
                      <a:pt x="0" y="58"/>
                      <a:pt x="0" y="37"/>
                    </a:cubicBezTo>
                    <a:cubicBezTo>
                      <a:pt x="0" y="17"/>
                      <a:pt x="16" y="0"/>
                      <a:pt x="37" y="0"/>
                    </a:cubicBezTo>
                    <a:cubicBezTo>
                      <a:pt x="282" y="0"/>
                      <a:pt x="282" y="0"/>
                      <a:pt x="282" y="0"/>
                    </a:cubicBezTo>
                    <a:lnTo>
                      <a:pt x="282" y="7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07" name="Google Shape;607;p30"/>
              <p:cNvSpPr/>
              <p:nvPr/>
            </p:nvSpPr>
            <p:spPr>
              <a:xfrm>
                <a:off x="6121727" y="1829057"/>
                <a:ext cx="1197135" cy="318578"/>
              </a:xfrm>
              <a:custGeom>
                <a:avLst/>
                <a:gdLst/>
                <a:ahLst/>
                <a:cxnLst/>
                <a:rect l="l" t="t" r="r" b="b"/>
                <a:pathLst>
                  <a:path w="282" h="75" extrusionOk="0">
                    <a:moveTo>
                      <a:pt x="277" y="75"/>
                    </a:moveTo>
                    <a:cubicBezTo>
                      <a:pt x="37" y="75"/>
                      <a:pt x="37" y="75"/>
                      <a:pt x="37" y="75"/>
                    </a:cubicBezTo>
                    <a:cubicBezTo>
                      <a:pt x="16" y="75"/>
                      <a:pt x="0" y="58"/>
                      <a:pt x="0" y="37"/>
                    </a:cubicBezTo>
                    <a:cubicBezTo>
                      <a:pt x="0" y="16"/>
                      <a:pt x="16" y="0"/>
                      <a:pt x="37" y="0"/>
                    </a:cubicBezTo>
                    <a:cubicBezTo>
                      <a:pt x="277" y="0"/>
                      <a:pt x="277" y="0"/>
                      <a:pt x="277" y="0"/>
                    </a:cubicBezTo>
                    <a:cubicBezTo>
                      <a:pt x="280" y="0"/>
                      <a:pt x="282" y="2"/>
                      <a:pt x="282" y="5"/>
                    </a:cubicBezTo>
                    <a:cubicBezTo>
                      <a:pt x="282" y="70"/>
                      <a:pt x="282" y="70"/>
                      <a:pt x="282" y="70"/>
                    </a:cubicBezTo>
                    <a:cubicBezTo>
                      <a:pt x="282" y="72"/>
                      <a:pt x="280" y="75"/>
                      <a:pt x="277" y="7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08" name="Google Shape;608;p30"/>
              <p:cNvSpPr/>
              <p:nvPr/>
            </p:nvSpPr>
            <p:spPr>
              <a:xfrm>
                <a:off x="6121727" y="2252507"/>
                <a:ext cx="1197135" cy="318578"/>
              </a:xfrm>
              <a:custGeom>
                <a:avLst/>
                <a:gdLst/>
                <a:ahLst/>
                <a:cxnLst/>
                <a:rect l="l" t="t" r="r" b="b"/>
                <a:pathLst>
                  <a:path w="282" h="75" extrusionOk="0">
                    <a:moveTo>
                      <a:pt x="282" y="75"/>
                    </a:moveTo>
                    <a:cubicBezTo>
                      <a:pt x="37" y="75"/>
                      <a:pt x="37" y="75"/>
                      <a:pt x="37" y="75"/>
                    </a:cubicBezTo>
                    <a:cubicBezTo>
                      <a:pt x="16" y="75"/>
                      <a:pt x="0" y="58"/>
                      <a:pt x="0" y="38"/>
                    </a:cubicBezTo>
                    <a:cubicBezTo>
                      <a:pt x="0" y="17"/>
                      <a:pt x="16" y="0"/>
                      <a:pt x="37" y="0"/>
                    </a:cubicBezTo>
                    <a:cubicBezTo>
                      <a:pt x="282" y="0"/>
                      <a:pt x="282" y="0"/>
                      <a:pt x="282" y="0"/>
                    </a:cubicBezTo>
                    <a:lnTo>
                      <a:pt x="282" y="7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09" name="Google Shape;609;p30"/>
              <p:cNvSpPr/>
              <p:nvPr/>
            </p:nvSpPr>
            <p:spPr>
              <a:xfrm>
                <a:off x="6440303" y="1451118"/>
                <a:ext cx="223146" cy="49092"/>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10" name="Google Shape;610;p30"/>
              <p:cNvSpPr/>
              <p:nvPr/>
            </p:nvSpPr>
            <p:spPr>
              <a:xfrm>
                <a:off x="6440303" y="1884461"/>
                <a:ext cx="223146" cy="49092"/>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11" name="Google Shape;611;p30"/>
              <p:cNvSpPr/>
              <p:nvPr/>
            </p:nvSpPr>
            <p:spPr>
              <a:xfrm>
                <a:off x="6440303" y="2307912"/>
                <a:ext cx="223146" cy="55043"/>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12" name="Google Shape;612;p30"/>
              <p:cNvSpPr/>
              <p:nvPr/>
            </p:nvSpPr>
            <p:spPr>
              <a:xfrm>
                <a:off x="6440303" y="1989335"/>
                <a:ext cx="741960" cy="51324"/>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13" name="Google Shape;613;p30"/>
              <p:cNvSpPr/>
              <p:nvPr/>
            </p:nvSpPr>
            <p:spPr>
              <a:xfrm>
                <a:off x="6440303" y="2062548"/>
                <a:ext cx="741960" cy="1562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14" name="Google Shape;614;p30"/>
              <p:cNvSpPr/>
              <p:nvPr/>
            </p:nvSpPr>
            <p:spPr>
              <a:xfrm>
                <a:off x="6440303" y="2096187"/>
                <a:ext cx="741960" cy="12273"/>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15" name="Google Shape;615;p30"/>
              <p:cNvSpPr/>
              <p:nvPr/>
            </p:nvSpPr>
            <p:spPr>
              <a:xfrm>
                <a:off x="6440303" y="1544118"/>
                <a:ext cx="488690" cy="26034"/>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16" name="Google Shape;616;p30"/>
              <p:cNvSpPr/>
              <p:nvPr/>
            </p:nvSpPr>
            <p:spPr>
              <a:xfrm>
                <a:off x="6440303" y="1603480"/>
                <a:ext cx="741960" cy="26034"/>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17" name="Google Shape;617;p30"/>
              <p:cNvSpPr/>
              <p:nvPr/>
            </p:nvSpPr>
            <p:spPr>
              <a:xfrm>
                <a:off x="6966646" y="1544118"/>
                <a:ext cx="89258" cy="26034"/>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18" name="Google Shape;618;p30"/>
              <p:cNvSpPr/>
              <p:nvPr/>
            </p:nvSpPr>
            <p:spPr>
              <a:xfrm>
                <a:off x="7097243" y="1544118"/>
                <a:ext cx="85167" cy="26034"/>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19" name="Google Shape;619;p30"/>
              <p:cNvSpPr/>
              <p:nvPr/>
            </p:nvSpPr>
            <p:spPr>
              <a:xfrm>
                <a:off x="6440303" y="1645034"/>
                <a:ext cx="85167" cy="290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20" name="Google Shape;620;p30"/>
              <p:cNvSpPr/>
              <p:nvPr/>
            </p:nvSpPr>
            <p:spPr>
              <a:xfrm>
                <a:off x="6440303" y="2410806"/>
                <a:ext cx="318727" cy="37935"/>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21" name="Google Shape;621;p30"/>
              <p:cNvSpPr/>
              <p:nvPr/>
            </p:nvSpPr>
            <p:spPr>
              <a:xfrm>
                <a:off x="6867710" y="2410806"/>
                <a:ext cx="313892" cy="37935"/>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22" name="Google Shape;622;p30"/>
              <p:cNvSpPr/>
              <p:nvPr/>
            </p:nvSpPr>
            <p:spPr>
              <a:xfrm>
                <a:off x="6610474" y="2485998"/>
                <a:ext cx="571626" cy="17852"/>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23" name="Google Shape;623;p30"/>
              <p:cNvSpPr/>
              <p:nvPr/>
            </p:nvSpPr>
            <p:spPr>
              <a:xfrm>
                <a:off x="6430410" y="2485998"/>
                <a:ext cx="154343" cy="17852"/>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24" name="Google Shape;624;p30"/>
              <p:cNvSpPr/>
              <p:nvPr/>
            </p:nvSpPr>
            <p:spPr>
              <a:xfrm>
                <a:off x="6792518" y="2410806"/>
                <a:ext cx="37935" cy="37935"/>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625" name="Google Shape;625;p30"/>
              <p:cNvGrpSpPr/>
              <p:nvPr/>
            </p:nvGrpSpPr>
            <p:grpSpPr>
              <a:xfrm>
                <a:off x="6176729" y="1447613"/>
                <a:ext cx="217108" cy="217584"/>
                <a:chOff x="5471892" y="3290059"/>
                <a:chExt cx="174300" cy="174654"/>
              </a:xfrm>
            </p:grpSpPr>
            <p:sp>
              <p:nvSpPr>
                <p:cNvPr id="626" name="Google Shape;626;p30"/>
                <p:cNvSpPr/>
                <p:nvPr/>
              </p:nvSpPr>
              <p:spPr>
                <a:xfrm>
                  <a:off x="5471892" y="3290059"/>
                  <a:ext cx="174300" cy="1743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27" name="Google Shape;627;p30"/>
                <p:cNvSpPr/>
                <p:nvPr/>
              </p:nvSpPr>
              <p:spPr>
                <a:xfrm>
                  <a:off x="5529353" y="3328218"/>
                  <a:ext cx="58800" cy="5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28" name="Google Shape;628;p30"/>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629" name="Google Shape;629;p30"/>
              <p:cNvGrpSpPr/>
              <p:nvPr/>
            </p:nvGrpSpPr>
            <p:grpSpPr>
              <a:xfrm>
                <a:off x="6053671" y="1352181"/>
                <a:ext cx="186001" cy="187981"/>
                <a:chOff x="5369111" y="3210252"/>
                <a:chExt cx="150037" cy="151634"/>
              </a:xfrm>
            </p:grpSpPr>
            <p:sp>
              <p:nvSpPr>
                <p:cNvPr id="630" name="Google Shape;630;p30"/>
                <p:cNvSpPr/>
                <p:nvPr/>
              </p:nvSpPr>
              <p:spPr>
                <a:xfrm>
                  <a:off x="5369111" y="3210252"/>
                  <a:ext cx="150037" cy="151634"/>
                </a:xfrm>
                <a:custGeom>
                  <a:avLst/>
                  <a:gdLst/>
                  <a:ahLst/>
                  <a:cxnLst/>
                  <a:rect l="l" t="t" r="r" b="b"/>
                  <a:pathLst>
                    <a:path w="44" h="44" extrusionOk="0">
                      <a:moveTo>
                        <a:pt x="41" y="33"/>
                      </a:moveTo>
                      <a:cubicBezTo>
                        <a:pt x="43" y="30"/>
                        <a:pt x="44" y="26"/>
                        <a:pt x="44" y="22"/>
                      </a:cubicBezTo>
                      <a:cubicBezTo>
                        <a:pt x="44" y="9"/>
                        <a:pt x="34" y="0"/>
                        <a:pt x="22" y="0"/>
                      </a:cubicBezTo>
                      <a:cubicBezTo>
                        <a:pt x="10" y="0"/>
                        <a:pt x="0" y="9"/>
                        <a:pt x="0" y="22"/>
                      </a:cubicBezTo>
                      <a:cubicBezTo>
                        <a:pt x="0" y="34"/>
                        <a:pt x="10" y="44"/>
                        <a:pt x="22" y="44"/>
                      </a:cubicBezTo>
                      <a:cubicBezTo>
                        <a:pt x="26" y="44"/>
                        <a:pt x="30" y="42"/>
                        <a:pt x="33" y="40"/>
                      </a:cubicBezTo>
                      <a:cubicBezTo>
                        <a:pt x="41" y="40"/>
                        <a:pt x="41" y="40"/>
                        <a:pt x="41" y="40"/>
                      </a:cubicBezTo>
                      <a:lnTo>
                        <a:pt x="41" y="33"/>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31" name="Google Shape;631;p30"/>
                <p:cNvSpPr/>
                <p:nvPr/>
              </p:nvSpPr>
              <p:spPr>
                <a:xfrm>
                  <a:off x="5384907" y="3227809"/>
                  <a:ext cx="116400" cy="1131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32" name="Google Shape;632;p30"/>
                <p:cNvSpPr/>
                <p:nvPr/>
              </p:nvSpPr>
              <p:spPr>
                <a:xfrm>
                  <a:off x="5394484" y="3234193"/>
                  <a:ext cx="99300" cy="1005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633" name="Google Shape;633;p30"/>
              <p:cNvGrpSpPr/>
              <p:nvPr/>
            </p:nvGrpSpPr>
            <p:grpSpPr>
              <a:xfrm>
                <a:off x="6180229" y="1874601"/>
                <a:ext cx="217108" cy="217584"/>
                <a:chOff x="5471892" y="3290059"/>
                <a:chExt cx="174300" cy="174654"/>
              </a:xfrm>
            </p:grpSpPr>
            <p:sp>
              <p:nvSpPr>
                <p:cNvPr id="634" name="Google Shape;634;p30"/>
                <p:cNvSpPr/>
                <p:nvPr/>
              </p:nvSpPr>
              <p:spPr>
                <a:xfrm>
                  <a:off x="5471892" y="3290059"/>
                  <a:ext cx="174300" cy="174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35" name="Google Shape;635;p30"/>
                <p:cNvSpPr/>
                <p:nvPr/>
              </p:nvSpPr>
              <p:spPr>
                <a:xfrm>
                  <a:off x="5529353" y="3328218"/>
                  <a:ext cx="58800" cy="576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36" name="Google Shape;636;p30"/>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637" name="Google Shape;637;p30"/>
              <p:cNvGrpSpPr/>
              <p:nvPr/>
            </p:nvGrpSpPr>
            <p:grpSpPr>
              <a:xfrm>
                <a:off x="6180229" y="2298101"/>
                <a:ext cx="217108" cy="217584"/>
                <a:chOff x="5471892" y="3290059"/>
                <a:chExt cx="174300" cy="174654"/>
              </a:xfrm>
            </p:grpSpPr>
            <p:sp>
              <p:nvSpPr>
                <p:cNvPr id="638" name="Google Shape;638;p30"/>
                <p:cNvSpPr/>
                <p:nvPr/>
              </p:nvSpPr>
              <p:spPr>
                <a:xfrm>
                  <a:off x="5471892" y="3290059"/>
                  <a:ext cx="174300" cy="1743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39" name="Google Shape;639;p30"/>
                <p:cNvSpPr/>
                <p:nvPr/>
              </p:nvSpPr>
              <p:spPr>
                <a:xfrm>
                  <a:off x="5529353" y="3328218"/>
                  <a:ext cx="58800" cy="5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40" name="Google Shape;640;p30"/>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641" name="Google Shape;641;p30"/>
              <p:cNvSpPr/>
              <p:nvPr/>
            </p:nvSpPr>
            <p:spPr>
              <a:xfrm>
                <a:off x="6038826" y="2214911"/>
                <a:ext cx="186001" cy="186002"/>
              </a:xfrm>
              <a:custGeom>
                <a:avLst/>
                <a:gdLst/>
                <a:ahLst/>
                <a:cxnLst/>
                <a:rect l="l" t="t" r="r" b="b"/>
                <a:pathLst>
                  <a:path w="44" h="44" extrusionOk="0">
                    <a:moveTo>
                      <a:pt x="41" y="34"/>
                    </a:moveTo>
                    <a:cubicBezTo>
                      <a:pt x="43" y="30"/>
                      <a:pt x="44" y="27"/>
                      <a:pt x="44" y="22"/>
                    </a:cubicBezTo>
                    <a:cubicBezTo>
                      <a:pt x="44" y="10"/>
                      <a:pt x="34" y="0"/>
                      <a:pt x="22" y="0"/>
                    </a:cubicBezTo>
                    <a:cubicBezTo>
                      <a:pt x="10" y="0"/>
                      <a:pt x="0" y="10"/>
                      <a:pt x="0" y="22"/>
                    </a:cubicBezTo>
                    <a:cubicBezTo>
                      <a:pt x="0" y="35"/>
                      <a:pt x="10" y="44"/>
                      <a:pt x="22" y="44"/>
                    </a:cubicBezTo>
                    <a:cubicBezTo>
                      <a:pt x="26" y="44"/>
                      <a:pt x="30" y="43"/>
                      <a:pt x="33" y="41"/>
                    </a:cubicBezTo>
                    <a:cubicBezTo>
                      <a:pt x="41" y="41"/>
                      <a:pt x="41" y="41"/>
                      <a:pt x="41" y="41"/>
                    </a:cubicBezTo>
                    <a:lnTo>
                      <a:pt x="41" y="34"/>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42" name="Google Shape;642;p30"/>
              <p:cNvSpPr/>
              <p:nvPr/>
            </p:nvSpPr>
            <p:spPr>
              <a:xfrm>
                <a:off x="6058407" y="2240634"/>
                <a:ext cx="144301" cy="14021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43" name="Google Shape;643;p30"/>
              <p:cNvSpPr/>
              <p:nvPr/>
            </p:nvSpPr>
            <p:spPr>
              <a:xfrm>
                <a:off x="6070280" y="2248549"/>
                <a:ext cx="123102" cy="123102"/>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68"/>
        <p:cNvGrpSpPr/>
        <p:nvPr/>
      </p:nvGrpSpPr>
      <p:grpSpPr>
        <a:xfrm>
          <a:off x="0" y="0"/>
          <a:ext cx="0" cy="0"/>
          <a:chOff x="0" y="0"/>
          <a:chExt cx="0" cy="0"/>
        </a:xfrm>
      </p:grpSpPr>
      <p:sp>
        <p:nvSpPr>
          <p:cNvPr id="669" name="Google Shape;669;p32"/>
          <p:cNvSpPr txBox="1">
            <a:spLocks noGrp="1"/>
          </p:cNvSpPr>
          <p:nvPr>
            <p:ph type="title"/>
          </p:nvPr>
        </p:nvSpPr>
        <p:spPr>
          <a:xfrm>
            <a:off x="5209900" y="2627600"/>
            <a:ext cx="3219000" cy="911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3600" dirty="0"/>
              <a:t>Solution Domain and Features</a:t>
            </a:r>
            <a:endParaRPr sz="3600" dirty="0"/>
          </a:p>
        </p:txBody>
      </p:sp>
      <p:sp>
        <p:nvSpPr>
          <p:cNvPr id="670" name="Google Shape;670;p32"/>
          <p:cNvSpPr txBox="1">
            <a:spLocks noGrp="1"/>
          </p:cNvSpPr>
          <p:nvPr>
            <p:ph type="title" idx="2"/>
          </p:nvPr>
        </p:nvSpPr>
        <p:spPr>
          <a:xfrm>
            <a:off x="7104400" y="1755138"/>
            <a:ext cx="1229700" cy="748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03</a:t>
            </a:r>
            <a:endParaRPr dirty="0"/>
          </a:p>
        </p:txBody>
      </p:sp>
      <p:grpSp>
        <p:nvGrpSpPr>
          <p:cNvPr id="671" name="Google Shape;671;p32"/>
          <p:cNvGrpSpPr/>
          <p:nvPr/>
        </p:nvGrpSpPr>
        <p:grpSpPr>
          <a:xfrm>
            <a:off x="677713" y="979198"/>
            <a:ext cx="4106436" cy="3338568"/>
            <a:chOff x="677713" y="979198"/>
            <a:chExt cx="4106436" cy="3338568"/>
          </a:xfrm>
        </p:grpSpPr>
        <p:grpSp>
          <p:nvGrpSpPr>
            <p:cNvPr id="672" name="Google Shape;672;p32"/>
            <p:cNvGrpSpPr/>
            <p:nvPr/>
          </p:nvGrpSpPr>
          <p:grpSpPr>
            <a:xfrm>
              <a:off x="1529466" y="1284974"/>
              <a:ext cx="480545" cy="481555"/>
              <a:chOff x="5471892" y="3290059"/>
              <a:chExt cx="174300" cy="174654"/>
            </a:xfrm>
          </p:grpSpPr>
          <p:sp>
            <p:nvSpPr>
              <p:cNvPr id="673" name="Google Shape;673;p32"/>
              <p:cNvSpPr/>
              <p:nvPr/>
            </p:nvSpPr>
            <p:spPr>
              <a:xfrm>
                <a:off x="5471892" y="3290059"/>
                <a:ext cx="174300" cy="1743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74" name="Google Shape;674;p32"/>
              <p:cNvSpPr/>
              <p:nvPr/>
            </p:nvSpPr>
            <p:spPr>
              <a:xfrm>
                <a:off x="5529353" y="3328218"/>
                <a:ext cx="58800" cy="5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75" name="Google Shape;675;p32"/>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676" name="Google Shape;676;p32"/>
            <p:cNvGrpSpPr/>
            <p:nvPr/>
          </p:nvGrpSpPr>
          <p:grpSpPr>
            <a:xfrm>
              <a:off x="2111256" y="979198"/>
              <a:ext cx="243759" cy="244271"/>
              <a:chOff x="5471892" y="3290059"/>
              <a:chExt cx="174300" cy="174654"/>
            </a:xfrm>
          </p:grpSpPr>
          <p:sp>
            <p:nvSpPr>
              <p:cNvPr id="677" name="Google Shape;677;p32"/>
              <p:cNvSpPr/>
              <p:nvPr/>
            </p:nvSpPr>
            <p:spPr>
              <a:xfrm>
                <a:off x="5471892" y="3290059"/>
                <a:ext cx="174300" cy="174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78" name="Google Shape;678;p32"/>
              <p:cNvSpPr/>
              <p:nvPr/>
            </p:nvSpPr>
            <p:spPr>
              <a:xfrm>
                <a:off x="5529353" y="3333831"/>
                <a:ext cx="58800" cy="576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79" name="Google Shape;679;p32"/>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680" name="Google Shape;680;p32"/>
            <p:cNvGrpSpPr/>
            <p:nvPr/>
          </p:nvGrpSpPr>
          <p:grpSpPr>
            <a:xfrm>
              <a:off x="3489532" y="1284972"/>
              <a:ext cx="372601" cy="373357"/>
              <a:chOff x="5471892" y="3290059"/>
              <a:chExt cx="174300" cy="174654"/>
            </a:xfrm>
          </p:grpSpPr>
          <p:sp>
            <p:nvSpPr>
              <p:cNvPr id="681" name="Google Shape;681;p32"/>
              <p:cNvSpPr/>
              <p:nvPr/>
            </p:nvSpPr>
            <p:spPr>
              <a:xfrm>
                <a:off x="5471892" y="3290059"/>
                <a:ext cx="174300" cy="174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82" name="Google Shape;682;p32"/>
              <p:cNvSpPr/>
              <p:nvPr/>
            </p:nvSpPr>
            <p:spPr>
              <a:xfrm>
                <a:off x="5529353" y="3333831"/>
                <a:ext cx="58800" cy="5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83" name="Google Shape;683;p32"/>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684" name="Google Shape;684;p32"/>
            <p:cNvGrpSpPr/>
            <p:nvPr/>
          </p:nvGrpSpPr>
          <p:grpSpPr>
            <a:xfrm>
              <a:off x="677713" y="1538012"/>
              <a:ext cx="4106436" cy="2779754"/>
              <a:chOff x="677713" y="1538012"/>
              <a:chExt cx="4106436" cy="2779754"/>
            </a:xfrm>
          </p:grpSpPr>
          <p:grpSp>
            <p:nvGrpSpPr>
              <p:cNvPr id="685" name="Google Shape;685;p32"/>
              <p:cNvGrpSpPr/>
              <p:nvPr/>
            </p:nvGrpSpPr>
            <p:grpSpPr>
              <a:xfrm>
                <a:off x="1231443" y="1538012"/>
                <a:ext cx="2998974" cy="2779754"/>
                <a:chOff x="2101656" y="1040175"/>
                <a:chExt cx="3536109" cy="3277625"/>
              </a:xfrm>
            </p:grpSpPr>
            <p:sp>
              <p:nvSpPr>
                <p:cNvPr id="686" name="Google Shape;686;p32"/>
                <p:cNvSpPr/>
                <p:nvPr/>
              </p:nvSpPr>
              <p:spPr>
                <a:xfrm>
                  <a:off x="3468694" y="3735428"/>
                  <a:ext cx="798971" cy="454659"/>
                </a:xfrm>
                <a:custGeom>
                  <a:avLst/>
                  <a:gdLst/>
                  <a:ahLst/>
                  <a:cxnLst/>
                  <a:rect l="l" t="t" r="r" b="b"/>
                  <a:pathLst>
                    <a:path w="331" h="188" extrusionOk="0">
                      <a:moveTo>
                        <a:pt x="317" y="142"/>
                      </a:moveTo>
                      <a:cubicBezTo>
                        <a:pt x="307" y="0"/>
                        <a:pt x="307" y="0"/>
                        <a:pt x="307" y="0"/>
                      </a:cubicBezTo>
                      <a:cubicBezTo>
                        <a:pt x="24" y="0"/>
                        <a:pt x="24" y="0"/>
                        <a:pt x="24" y="0"/>
                      </a:cubicBezTo>
                      <a:cubicBezTo>
                        <a:pt x="13" y="143"/>
                        <a:pt x="13" y="143"/>
                        <a:pt x="13" y="143"/>
                      </a:cubicBezTo>
                      <a:cubicBezTo>
                        <a:pt x="12" y="159"/>
                        <a:pt x="8" y="175"/>
                        <a:pt x="0" y="188"/>
                      </a:cubicBezTo>
                      <a:cubicBezTo>
                        <a:pt x="331" y="188"/>
                        <a:pt x="331" y="188"/>
                        <a:pt x="331" y="188"/>
                      </a:cubicBezTo>
                      <a:cubicBezTo>
                        <a:pt x="323" y="174"/>
                        <a:pt x="318" y="159"/>
                        <a:pt x="317" y="142"/>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87" name="Google Shape;687;p32"/>
                <p:cNvSpPr/>
                <p:nvPr/>
              </p:nvSpPr>
              <p:spPr>
                <a:xfrm>
                  <a:off x="3299091" y="4190087"/>
                  <a:ext cx="1138176" cy="127713"/>
                </a:xfrm>
                <a:custGeom>
                  <a:avLst/>
                  <a:gdLst/>
                  <a:ahLst/>
                  <a:cxnLst/>
                  <a:rect l="l" t="t" r="r" b="b"/>
                  <a:pathLst>
                    <a:path w="471" h="53" extrusionOk="0">
                      <a:moveTo>
                        <a:pt x="461" y="0"/>
                      </a:moveTo>
                      <a:cubicBezTo>
                        <a:pt x="11" y="0"/>
                        <a:pt x="11" y="0"/>
                        <a:pt x="11" y="0"/>
                      </a:cubicBezTo>
                      <a:cubicBezTo>
                        <a:pt x="5" y="0"/>
                        <a:pt x="0" y="5"/>
                        <a:pt x="0" y="11"/>
                      </a:cubicBezTo>
                      <a:cubicBezTo>
                        <a:pt x="0" y="42"/>
                        <a:pt x="0" y="42"/>
                        <a:pt x="0" y="42"/>
                      </a:cubicBezTo>
                      <a:cubicBezTo>
                        <a:pt x="0" y="48"/>
                        <a:pt x="5" y="53"/>
                        <a:pt x="11" y="53"/>
                      </a:cubicBezTo>
                      <a:cubicBezTo>
                        <a:pt x="461" y="53"/>
                        <a:pt x="461" y="53"/>
                        <a:pt x="461" y="53"/>
                      </a:cubicBezTo>
                      <a:cubicBezTo>
                        <a:pt x="467" y="53"/>
                        <a:pt x="471" y="48"/>
                        <a:pt x="471" y="42"/>
                      </a:cubicBezTo>
                      <a:cubicBezTo>
                        <a:pt x="471" y="11"/>
                        <a:pt x="471" y="11"/>
                        <a:pt x="471" y="11"/>
                      </a:cubicBezTo>
                      <a:cubicBezTo>
                        <a:pt x="471" y="5"/>
                        <a:pt x="467" y="0"/>
                        <a:pt x="461"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88" name="Google Shape;688;p32"/>
                <p:cNvSpPr/>
                <p:nvPr/>
              </p:nvSpPr>
              <p:spPr>
                <a:xfrm>
                  <a:off x="2101656" y="3488176"/>
                  <a:ext cx="3536109" cy="328989"/>
                </a:xfrm>
                <a:custGeom>
                  <a:avLst/>
                  <a:gdLst/>
                  <a:ahLst/>
                  <a:cxnLst/>
                  <a:rect l="l" t="t" r="r" b="b"/>
                  <a:pathLst>
                    <a:path w="1464" h="136" extrusionOk="0">
                      <a:moveTo>
                        <a:pt x="0" y="0"/>
                      </a:moveTo>
                      <a:cubicBezTo>
                        <a:pt x="0" y="90"/>
                        <a:pt x="0" y="90"/>
                        <a:pt x="0" y="90"/>
                      </a:cubicBezTo>
                      <a:cubicBezTo>
                        <a:pt x="0" y="116"/>
                        <a:pt x="21" y="136"/>
                        <a:pt x="46" y="136"/>
                      </a:cubicBezTo>
                      <a:cubicBezTo>
                        <a:pt x="1418" y="136"/>
                        <a:pt x="1418" y="136"/>
                        <a:pt x="1418" y="136"/>
                      </a:cubicBezTo>
                      <a:cubicBezTo>
                        <a:pt x="1443" y="136"/>
                        <a:pt x="1464" y="116"/>
                        <a:pt x="1464" y="90"/>
                      </a:cubicBezTo>
                      <a:cubicBezTo>
                        <a:pt x="1464" y="0"/>
                        <a:pt x="1464" y="0"/>
                        <a:pt x="1464" y="0"/>
                      </a:cubicBez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89" name="Google Shape;689;p32"/>
                <p:cNvSpPr/>
                <p:nvPr/>
              </p:nvSpPr>
              <p:spPr>
                <a:xfrm>
                  <a:off x="2101656" y="1380402"/>
                  <a:ext cx="3536109" cy="2107777"/>
                </a:xfrm>
                <a:custGeom>
                  <a:avLst/>
                  <a:gdLst/>
                  <a:ahLst/>
                  <a:cxnLst/>
                  <a:rect l="l" t="t" r="r" b="b"/>
                  <a:pathLst>
                    <a:path w="1464" h="872" extrusionOk="0">
                      <a:moveTo>
                        <a:pt x="1418" y="0"/>
                      </a:moveTo>
                      <a:cubicBezTo>
                        <a:pt x="46" y="0"/>
                        <a:pt x="46" y="0"/>
                        <a:pt x="46" y="0"/>
                      </a:cubicBezTo>
                      <a:cubicBezTo>
                        <a:pt x="21" y="0"/>
                        <a:pt x="0" y="21"/>
                        <a:pt x="0" y="46"/>
                      </a:cubicBezTo>
                      <a:cubicBezTo>
                        <a:pt x="0" y="872"/>
                        <a:pt x="0" y="872"/>
                        <a:pt x="0" y="872"/>
                      </a:cubicBezTo>
                      <a:cubicBezTo>
                        <a:pt x="1464" y="872"/>
                        <a:pt x="1464" y="872"/>
                        <a:pt x="1464" y="872"/>
                      </a:cubicBezTo>
                      <a:cubicBezTo>
                        <a:pt x="1464" y="46"/>
                        <a:pt x="1464" y="46"/>
                        <a:pt x="1464" y="46"/>
                      </a:cubicBezTo>
                      <a:cubicBezTo>
                        <a:pt x="1464" y="21"/>
                        <a:pt x="1443" y="0"/>
                        <a:pt x="1418"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90" name="Google Shape;690;p32"/>
                <p:cNvSpPr/>
                <p:nvPr/>
              </p:nvSpPr>
              <p:spPr>
                <a:xfrm>
                  <a:off x="2248781" y="1520375"/>
                  <a:ext cx="3229500" cy="1827900"/>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91" name="Google Shape;691;p32"/>
                <p:cNvSpPr/>
                <p:nvPr/>
              </p:nvSpPr>
              <p:spPr>
                <a:xfrm>
                  <a:off x="3461541" y="2142593"/>
                  <a:ext cx="823500" cy="821400"/>
                </a:xfrm>
                <a:prstGeom prst="ellipse">
                  <a:avLst/>
                </a:prstGeom>
                <a:solidFill>
                  <a:srgbClr val="FFFFFF">
                    <a:alpha val="4063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92" name="Google Shape;692;p32"/>
                <p:cNvSpPr/>
                <p:nvPr/>
              </p:nvSpPr>
              <p:spPr>
                <a:xfrm>
                  <a:off x="3238810" y="2031227"/>
                  <a:ext cx="481222" cy="660020"/>
                </a:xfrm>
                <a:custGeom>
                  <a:avLst/>
                  <a:gdLst/>
                  <a:ahLst/>
                  <a:cxnLst/>
                  <a:rect l="l" t="t" r="r" b="b"/>
                  <a:pathLst>
                    <a:path w="199" h="273" extrusionOk="0">
                      <a:moveTo>
                        <a:pt x="66" y="22"/>
                      </a:moveTo>
                      <a:cubicBezTo>
                        <a:pt x="66" y="22"/>
                        <a:pt x="64" y="27"/>
                        <a:pt x="60" y="36"/>
                      </a:cubicBezTo>
                      <a:cubicBezTo>
                        <a:pt x="56" y="45"/>
                        <a:pt x="51" y="58"/>
                        <a:pt x="45" y="73"/>
                      </a:cubicBezTo>
                      <a:cubicBezTo>
                        <a:pt x="40" y="88"/>
                        <a:pt x="35" y="107"/>
                        <a:pt x="32" y="126"/>
                      </a:cubicBezTo>
                      <a:cubicBezTo>
                        <a:pt x="31" y="135"/>
                        <a:pt x="31" y="145"/>
                        <a:pt x="32" y="155"/>
                      </a:cubicBezTo>
                      <a:cubicBezTo>
                        <a:pt x="33" y="164"/>
                        <a:pt x="35" y="174"/>
                        <a:pt x="39" y="183"/>
                      </a:cubicBezTo>
                      <a:cubicBezTo>
                        <a:pt x="39" y="183"/>
                        <a:pt x="39" y="183"/>
                        <a:pt x="39" y="183"/>
                      </a:cubicBezTo>
                      <a:cubicBezTo>
                        <a:pt x="39" y="183"/>
                        <a:pt x="39" y="183"/>
                        <a:pt x="39" y="183"/>
                      </a:cubicBezTo>
                      <a:cubicBezTo>
                        <a:pt x="39" y="183"/>
                        <a:pt x="39" y="184"/>
                        <a:pt x="39" y="183"/>
                      </a:cubicBezTo>
                      <a:cubicBezTo>
                        <a:pt x="39" y="183"/>
                        <a:pt x="39" y="183"/>
                        <a:pt x="39" y="183"/>
                      </a:cubicBezTo>
                      <a:cubicBezTo>
                        <a:pt x="40" y="184"/>
                        <a:pt x="40" y="184"/>
                        <a:pt x="40" y="184"/>
                      </a:cubicBezTo>
                      <a:cubicBezTo>
                        <a:pt x="41" y="186"/>
                        <a:pt x="41" y="186"/>
                        <a:pt x="41" y="186"/>
                      </a:cubicBezTo>
                      <a:cubicBezTo>
                        <a:pt x="41" y="187"/>
                        <a:pt x="42" y="189"/>
                        <a:pt x="42" y="189"/>
                      </a:cubicBezTo>
                      <a:cubicBezTo>
                        <a:pt x="44" y="192"/>
                        <a:pt x="44" y="192"/>
                        <a:pt x="44" y="192"/>
                      </a:cubicBezTo>
                      <a:cubicBezTo>
                        <a:pt x="44" y="193"/>
                        <a:pt x="45" y="194"/>
                        <a:pt x="46" y="195"/>
                      </a:cubicBezTo>
                      <a:cubicBezTo>
                        <a:pt x="48" y="199"/>
                        <a:pt x="51" y="202"/>
                        <a:pt x="54" y="205"/>
                      </a:cubicBezTo>
                      <a:cubicBezTo>
                        <a:pt x="61" y="212"/>
                        <a:pt x="68" y="217"/>
                        <a:pt x="76" y="221"/>
                      </a:cubicBezTo>
                      <a:cubicBezTo>
                        <a:pt x="93" y="229"/>
                        <a:pt x="111" y="233"/>
                        <a:pt x="126" y="235"/>
                      </a:cubicBezTo>
                      <a:cubicBezTo>
                        <a:pt x="141" y="237"/>
                        <a:pt x="155" y="237"/>
                        <a:pt x="164" y="237"/>
                      </a:cubicBezTo>
                      <a:cubicBezTo>
                        <a:pt x="168" y="237"/>
                        <a:pt x="172" y="236"/>
                        <a:pt x="175" y="236"/>
                      </a:cubicBezTo>
                      <a:cubicBezTo>
                        <a:pt x="177" y="236"/>
                        <a:pt x="178" y="236"/>
                        <a:pt x="178" y="236"/>
                      </a:cubicBezTo>
                      <a:cubicBezTo>
                        <a:pt x="179" y="236"/>
                        <a:pt x="179" y="236"/>
                        <a:pt x="179" y="236"/>
                      </a:cubicBezTo>
                      <a:cubicBezTo>
                        <a:pt x="188" y="235"/>
                        <a:pt x="197" y="242"/>
                        <a:pt x="198" y="252"/>
                      </a:cubicBezTo>
                      <a:cubicBezTo>
                        <a:pt x="199" y="262"/>
                        <a:pt x="192" y="271"/>
                        <a:pt x="182" y="272"/>
                      </a:cubicBezTo>
                      <a:cubicBezTo>
                        <a:pt x="182" y="272"/>
                        <a:pt x="182" y="272"/>
                        <a:pt x="181" y="272"/>
                      </a:cubicBezTo>
                      <a:cubicBezTo>
                        <a:pt x="181" y="272"/>
                        <a:pt x="180" y="272"/>
                        <a:pt x="177" y="272"/>
                      </a:cubicBezTo>
                      <a:cubicBezTo>
                        <a:pt x="174" y="272"/>
                        <a:pt x="170" y="272"/>
                        <a:pt x="165" y="272"/>
                      </a:cubicBezTo>
                      <a:cubicBezTo>
                        <a:pt x="154" y="273"/>
                        <a:pt x="139" y="272"/>
                        <a:pt x="121" y="270"/>
                      </a:cubicBezTo>
                      <a:cubicBezTo>
                        <a:pt x="112" y="268"/>
                        <a:pt x="103" y="266"/>
                        <a:pt x="92" y="264"/>
                      </a:cubicBezTo>
                      <a:cubicBezTo>
                        <a:pt x="82" y="261"/>
                        <a:pt x="71" y="256"/>
                        <a:pt x="61" y="251"/>
                      </a:cubicBezTo>
                      <a:cubicBezTo>
                        <a:pt x="50" y="245"/>
                        <a:pt x="40" y="238"/>
                        <a:pt x="31" y="228"/>
                      </a:cubicBezTo>
                      <a:cubicBezTo>
                        <a:pt x="26" y="223"/>
                        <a:pt x="22" y="218"/>
                        <a:pt x="19" y="213"/>
                      </a:cubicBezTo>
                      <a:cubicBezTo>
                        <a:pt x="18" y="211"/>
                        <a:pt x="17" y="210"/>
                        <a:pt x="16" y="208"/>
                      </a:cubicBezTo>
                      <a:cubicBezTo>
                        <a:pt x="13" y="204"/>
                        <a:pt x="13" y="204"/>
                        <a:pt x="13" y="204"/>
                      </a:cubicBezTo>
                      <a:cubicBezTo>
                        <a:pt x="12" y="202"/>
                        <a:pt x="12" y="201"/>
                        <a:pt x="11" y="199"/>
                      </a:cubicBezTo>
                      <a:cubicBezTo>
                        <a:pt x="11" y="198"/>
                        <a:pt x="11" y="198"/>
                        <a:pt x="11" y="198"/>
                      </a:cubicBezTo>
                      <a:cubicBezTo>
                        <a:pt x="10" y="197"/>
                        <a:pt x="10" y="197"/>
                        <a:pt x="10" y="197"/>
                      </a:cubicBezTo>
                      <a:cubicBezTo>
                        <a:pt x="10" y="196"/>
                        <a:pt x="10" y="196"/>
                        <a:pt x="10" y="196"/>
                      </a:cubicBezTo>
                      <a:cubicBezTo>
                        <a:pt x="10" y="196"/>
                        <a:pt x="10" y="196"/>
                        <a:pt x="10" y="196"/>
                      </a:cubicBezTo>
                      <a:cubicBezTo>
                        <a:pt x="9" y="195"/>
                        <a:pt x="9" y="195"/>
                        <a:pt x="9" y="195"/>
                      </a:cubicBezTo>
                      <a:cubicBezTo>
                        <a:pt x="5" y="183"/>
                        <a:pt x="2" y="170"/>
                        <a:pt x="1" y="158"/>
                      </a:cubicBezTo>
                      <a:cubicBezTo>
                        <a:pt x="0" y="145"/>
                        <a:pt x="0" y="133"/>
                        <a:pt x="2" y="122"/>
                      </a:cubicBezTo>
                      <a:cubicBezTo>
                        <a:pt x="5" y="99"/>
                        <a:pt x="12" y="79"/>
                        <a:pt x="18" y="63"/>
                      </a:cubicBezTo>
                      <a:cubicBezTo>
                        <a:pt x="24" y="47"/>
                        <a:pt x="30" y="34"/>
                        <a:pt x="34" y="25"/>
                      </a:cubicBezTo>
                      <a:cubicBezTo>
                        <a:pt x="38" y="15"/>
                        <a:pt x="40" y="10"/>
                        <a:pt x="40" y="10"/>
                      </a:cubicBezTo>
                      <a:cubicBezTo>
                        <a:pt x="43" y="3"/>
                        <a:pt x="52" y="0"/>
                        <a:pt x="59" y="3"/>
                      </a:cubicBezTo>
                      <a:cubicBezTo>
                        <a:pt x="66" y="6"/>
                        <a:pt x="69" y="14"/>
                        <a:pt x="66" y="21"/>
                      </a:cubicBezTo>
                      <a:lnTo>
                        <a:pt x="66" y="2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93" name="Google Shape;693;p32"/>
                <p:cNvSpPr/>
                <p:nvPr/>
              </p:nvSpPr>
              <p:spPr>
                <a:xfrm>
                  <a:off x="3323612" y="2011815"/>
                  <a:ext cx="106257" cy="79693"/>
                </a:xfrm>
                <a:custGeom>
                  <a:avLst/>
                  <a:gdLst/>
                  <a:ahLst/>
                  <a:cxnLst/>
                  <a:rect l="l" t="t" r="r" b="b"/>
                  <a:pathLst>
                    <a:path w="44" h="33" extrusionOk="0">
                      <a:moveTo>
                        <a:pt x="15" y="1"/>
                      </a:moveTo>
                      <a:cubicBezTo>
                        <a:pt x="13" y="0"/>
                        <a:pt x="12" y="0"/>
                        <a:pt x="10" y="0"/>
                      </a:cubicBezTo>
                      <a:cubicBezTo>
                        <a:pt x="6" y="0"/>
                        <a:pt x="3" y="2"/>
                        <a:pt x="2" y="5"/>
                      </a:cubicBezTo>
                      <a:cubicBezTo>
                        <a:pt x="0" y="8"/>
                        <a:pt x="0" y="12"/>
                        <a:pt x="2" y="15"/>
                      </a:cubicBezTo>
                      <a:cubicBezTo>
                        <a:pt x="3" y="18"/>
                        <a:pt x="5" y="20"/>
                        <a:pt x="9" y="22"/>
                      </a:cubicBezTo>
                      <a:cubicBezTo>
                        <a:pt x="13" y="24"/>
                        <a:pt x="18" y="26"/>
                        <a:pt x="23" y="28"/>
                      </a:cubicBezTo>
                      <a:cubicBezTo>
                        <a:pt x="25" y="29"/>
                        <a:pt x="28" y="30"/>
                        <a:pt x="31" y="31"/>
                      </a:cubicBezTo>
                      <a:cubicBezTo>
                        <a:pt x="36" y="33"/>
                        <a:pt x="41" y="30"/>
                        <a:pt x="43" y="25"/>
                      </a:cubicBezTo>
                      <a:cubicBezTo>
                        <a:pt x="44" y="23"/>
                        <a:pt x="44" y="20"/>
                        <a:pt x="43" y="17"/>
                      </a:cubicBezTo>
                      <a:cubicBezTo>
                        <a:pt x="41" y="14"/>
                        <a:pt x="39" y="13"/>
                        <a:pt x="36" y="11"/>
                      </a:cubicBezTo>
                      <a:cubicBezTo>
                        <a:pt x="31" y="8"/>
                        <a:pt x="25" y="5"/>
                        <a:pt x="20" y="3"/>
                      </a:cubicBezTo>
                      <a:cubicBezTo>
                        <a:pt x="18" y="2"/>
                        <a:pt x="17" y="2"/>
                        <a:pt x="15" y="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94" name="Google Shape;694;p32"/>
                <p:cNvSpPr/>
                <p:nvPr/>
              </p:nvSpPr>
              <p:spPr>
                <a:xfrm>
                  <a:off x="3311352" y="1859580"/>
                  <a:ext cx="215580" cy="200254"/>
                </a:xfrm>
                <a:custGeom>
                  <a:avLst/>
                  <a:gdLst/>
                  <a:ahLst/>
                  <a:cxnLst/>
                  <a:rect l="l" t="t" r="r" b="b"/>
                  <a:pathLst>
                    <a:path w="89" h="83" extrusionOk="0">
                      <a:moveTo>
                        <a:pt x="28" y="73"/>
                      </a:moveTo>
                      <a:cubicBezTo>
                        <a:pt x="8" y="62"/>
                        <a:pt x="0" y="38"/>
                        <a:pt x="10" y="17"/>
                      </a:cubicBezTo>
                      <a:cubicBezTo>
                        <a:pt x="14" y="10"/>
                        <a:pt x="20" y="4"/>
                        <a:pt x="28" y="0"/>
                      </a:cubicBezTo>
                      <a:cubicBezTo>
                        <a:pt x="39" y="21"/>
                        <a:pt x="39" y="21"/>
                        <a:pt x="39" y="21"/>
                      </a:cubicBezTo>
                      <a:cubicBezTo>
                        <a:pt x="36" y="23"/>
                        <a:pt x="33" y="25"/>
                        <a:pt x="32" y="28"/>
                      </a:cubicBezTo>
                      <a:cubicBezTo>
                        <a:pt x="27" y="37"/>
                        <a:pt x="31" y="47"/>
                        <a:pt x="39" y="51"/>
                      </a:cubicBezTo>
                      <a:cubicBezTo>
                        <a:pt x="47" y="56"/>
                        <a:pt x="58" y="52"/>
                        <a:pt x="62" y="44"/>
                      </a:cubicBezTo>
                      <a:cubicBezTo>
                        <a:pt x="64" y="41"/>
                        <a:pt x="64" y="37"/>
                        <a:pt x="64" y="34"/>
                      </a:cubicBezTo>
                      <a:cubicBezTo>
                        <a:pt x="87" y="30"/>
                        <a:pt x="87" y="30"/>
                        <a:pt x="87" y="30"/>
                      </a:cubicBezTo>
                      <a:cubicBezTo>
                        <a:pt x="89" y="38"/>
                        <a:pt x="87" y="47"/>
                        <a:pt x="83" y="55"/>
                      </a:cubicBezTo>
                      <a:cubicBezTo>
                        <a:pt x="73" y="75"/>
                        <a:pt x="48" y="83"/>
                        <a:pt x="28" y="7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95" name="Google Shape;695;p32"/>
                <p:cNvSpPr/>
                <p:nvPr/>
              </p:nvSpPr>
              <p:spPr>
                <a:xfrm>
                  <a:off x="3265375" y="2120115"/>
                  <a:ext cx="132821" cy="65389"/>
                </a:xfrm>
                <a:custGeom>
                  <a:avLst/>
                  <a:gdLst/>
                  <a:ahLst/>
                  <a:cxnLst/>
                  <a:rect l="l" t="t" r="r" b="b"/>
                  <a:pathLst>
                    <a:path w="55" h="27" extrusionOk="0">
                      <a:moveTo>
                        <a:pt x="0" y="6"/>
                      </a:moveTo>
                      <a:cubicBezTo>
                        <a:pt x="0" y="4"/>
                        <a:pt x="1" y="2"/>
                        <a:pt x="2" y="0"/>
                      </a:cubicBezTo>
                      <a:cubicBezTo>
                        <a:pt x="55" y="21"/>
                        <a:pt x="55" y="21"/>
                        <a:pt x="55" y="21"/>
                      </a:cubicBezTo>
                      <a:cubicBezTo>
                        <a:pt x="54" y="23"/>
                        <a:pt x="53" y="25"/>
                        <a:pt x="53" y="27"/>
                      </a:cubicBezTo>
                      <a:lnTo>
                        <a:pt x="0" y="6"/>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96" name="Google Shape;696;p32"/>
                <p:cNvSpPr/>
                <p:nvPr/>
              </p:nvSpPr>
              <p:spPr>
                <a:xfrm>
                  <a:off x="3231659" y="2217177"/>
                  <a:ext cx="134865" cy="55172"/>
                </a:xfrm>
                <a:custGeom>
                  <a:avLst/>
                  <a:gdLst/>
                  <a:ahLst/>
                  <a:cxnLst/>
                  <a:rect l="l" t="t" r="r" b="b"/>
                  <a:pathLst>
                    <a:path w="132" h="54" extrusionOk="0">
                      <a:moveTo>
                        <a:pt x="0" y="16"/>
                      </a:moveTo>
                      <a:lnTo>
                        <a:pt x="2" y="0"/>
                      </a:lnTo>
                      <a:lnTo>
                        <a:pt x="132" y="40"/>
                      </a:lnTo>
                      <a:lnTo>
                        <a:pt x="128" y="54"/>
                      </a:lnTo>
                      <a:lnTo>
                        <a:pt x="0" y="16"/>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97" name="Google Shape;697;p32"/>
                <p:cNvSpPr/>
                <p:nvPr/>
              </p:nvSpPr>
              <p:spPr>
                <a:xfrm>
                  <a:off x="3210203" y="2325477"/>
                  <a:ext cx="137930" cy="29630"/>
                </a:xfrm>
                <a:custGeom>
                  <a:avLst/>
                  <a:gdLst/>
                  <a:ahLst/>
                  <a:cxnLst/>
                  <a:rect l="l" t="t" r="r" b="b"/>
                  <a:pathLst>
                    <a:path w="57" h="12" extrusionOk="0">
                      <a:moveTo>
                        <a:pt x="0" y="8"/>
                      </a:moveTo>
                      <a:cubicBezTo>
                        <a:pt x="0" y="5"/>
                        <a:pt x="0" y="3"/>
                        <a:pt x="1" y="0"/>
                      </a:cubicBezTo>
                      <a:cubicBezTo>
                        <a:pt x="57" y="7"/>
                        <a:pt x="57" y="7"/>
                        <a:pt x="57" y="7"/>
                      </a:cubicBezTo>
                      <a:cubicBezTo>
                        <a:pt x="57" y="9"/>
                        <a:pt x="57" y="11"/>
                        <a:pt x="57" y="12"/>
                      </a:cubicBezTo>
                      <a:lnTo>
                        <a:pt x="0"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98" name="Google Shape;698;p32"/>
                <p:cNvSpPr/>
                <p:nvPr/>
              </p:nvSpPr>
              <p:spPr>
                <a:xfrm>
                  <a:off x="3215312" y="2420496"/>
                  <a:ext cx="136908" cy="42912"/>
                </a:xfrm>
                <a:custGeom>
                  <a:avLst/>
                  <a:gdLst/>
                  <a:ahLst/>
                  <a:cxnLst/>
                  <a:rect l="l" t="t" r="r" b="b"/>
                  <a:pathLst>
                    <a:path w="57" h="18" extrusionOk="0">
                      <a:moveTo>
                        <a:pt x="1" y="18"/>
                      </a:moveTo>
                      <a:cubicBezTo>
                        <a:pt x="1" y="15"/>
                        <a:pt x="0" y="13"/>
                        <a:pt x="0" y="10"/>
                      </a:cubicBezTo>
                      <a:cubicBezTo>
                        <a:pt x="56" y="0"/>
                        <a:pt x="56" y="0"/>
                        <a:pt x="56" y="0"/>
                      </a:cubicBezTo>
                      <a:cubicBezTo>
                        <a:pt x="56" y="2"/>
                        <a:pt x="56" y="3"/>
                        <a:pt x="57" y="5"/>
                      </a:cubicBezTo>
                      <a:lnTo>
                        <a:pt x="1" y="1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99" name="Google Shape;699;p32"/>
                <p:cNvSpPr/>
                <p:nvPr/>
              </p:nvSpPr>
              <p:spPr>
                <a:xfrm>
                  <a:off x="3260266" y="2485885"/>
                  <a:ext cx="121583" cy="93997"/>
                </a:xfrm>
                <a:custGeom>
                  <a:avLst/>
                  <a:gdLst/>
                  <a:ahLst/>
                  <a:cxnLst/>
                  <a:rect l="l" t="t" r="r" b="b"/>
                  <a:pathLst>
                    <a:path w="119" h="92" extrusionOk="0">
                      <a:moveTo>
                        <a:pt x="12" y="92"/>
                      </a:moveTo>
                      <a:lnTo>
                        <a:pt x="0" y="75"/>
                      </a:lnTo>
                      <a:lnTo>
                        <a:pt x="112" y="0"/>
                      </a:lnTo>
                      <a:lnTo>
                        <a:pt x="119" y="9"/>
                      </a:lnTo>
                      <a:lnTo>
                        <a:pt x="12" y="9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00" name="Google Shape;700;p32"/>
                <p:cNvSpPr/>
                <p:nvPr/>
              </p:nvSpPr>
              <p:spPr>
                <a:xfrm>
                  <a:off x="3350176" y="2533905"/>
                  <a:ext cx="84802" cy="125670"/>
                </a:xfrm>
                <a:custGeom>
                  <a:avLst/>
                  <a:gdLst/>
                  <a:ahLst/>
                  <a:cxnLst/>
                  <a:rect l="l" t="t" r="r" b="b"/>
                  <a:pathLst>
                    <a:path w="35" h="52" extrusionOk="0">
                      <a:moveTo>
                        <a:pt x="7" y="52"/>
                      </a:moveTo>
                      <a:cubicBezTo>
                        <a:pt x="5" y="51"/>
                        <a:pt x="3" y="50"/>
                        <a:pt x="0" y="48"/>
                      </a:cubicBezTo>
                      <a:cubicBezTo>
                        <a:pt x="31" y="0"/>
                        <a:pt x="31" y="0"/>
                        <a:pt x="31" y="0"/>
                      </a:cubicBezTo>
                      <a:cubicBezTo>
                        <a:pt x="32" y="1"/>
                        <a:pt x="33" y="1"/>
                        <a:pt x="35" y="2"/>
                      </a:cubicBezTo>
                      <a:lnTo>
                        <a:pt x="7" y="5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01" name="Google Shape;701;p32"/>
                <p:cNvSpPr/>
                <p:nvPr/>
              </p:nvSpPr>
              <p:spPr>
                <a:xfrm>
                  <a:off x="3461541" y="2562513"/>
                  <a:ext cx="48020" cy="137930"/>
                </a:xfrm>
                <a:custGeom>
                  <a:avLst/>
                  <a:gdLst/>
                  <a:ahLst/>
                  <a:cxnLst/>
                  <a:rect l="l" t="t" r="r" b="b"/>
                  <a:pathLst>
                    <a:path w="47" h="135" extrusionOk="0">
                      <a:moveTo>
                        <a:pt x="16" y="135"/>
                      </a:moveTo>
                      <a:lnTo>
                        <a:pt x="0" y="130"/>
                      </a:lnTo>
                      <a:lnTo>
                        <a:pt x="33" y="0"/>
                      </a:lnTo>
                      <a:lnTo>
                        <a:pt x="47" y="3"/>
                      </a:lnTo>
                      <a:lnTo>
                        <a:pt x="16" y="1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02" name="Google Shape;702;p32"/>
                <p:cNvSpPr/>
                <p:nvPr/>
              </p:nvSpPr>
              <p:spPr>
                <a:xfrm>
                  <a:off x="3569842" y="2576816"/>
                  <a:ext cx="24521" cy="137930"/>
                </a:xfrm>
                <a:custGeom>
                  <a:avLst/>
                  <a:gdLst/>
                  <a:ahLst/>
                  <a:cxnLst/>
                  <a:rect l="l" t="t" r="r" b="b"/>
                  <a:pathLst>
                    <a:path w="24" h="135" extrusionOk="0">
                      <a:moveTo>
                        <a:pt x="17" y="135"/>
                      </a:moveTo>
                      <a:lnTo>
                        <a:pt x="0" y="135"/>
                      </a:lnTo>
                      <a:lnTo>
                        <a:pt x="10" y="0"/>
                      </a:lnTo>
                      <a:lnTo>
                        <a:pt x="24" y="0"/>
                      </a:lnTo>
                      <a:lnTo>
                        <a:pt x="17" y="1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03" name="Google Shape;703;p32"/>
                <p:cNvSpPr/>
                <p:nvPr/>
              </p:nvSpPr>
              <p:spPr>
                <a:xfrm>
                  <a:off x="3610710" y="2548209"/>
                  <a:ext cx="102170" cy="208427"/>
                </a:xfrm>
                <a:custGeom>
                  <a:avLst/>
                  <a:gdLst/>
                  <a:ahLst/>
                  <a:cxnLst/>
                  <a:rect l="l" t="t" r="r" b="b"/>
                  <a:pathLst>
                    <a:path w="42" h="86" extrusionOk="0">
                      <a:moveTo>
                        <a:pt x="20" y="85"/>
                      </a:moveTo>
                      <a:cubicBezTo>
                        <a:pt x="20" y="86"/>
                        <a:pt x="13" y="80"/>
                        <a:pt x="12" y="79"/>
                      </a:cubicBezTo>
                      <a:cubicBezTo>
                        <a:pt x="9" y="75"/>
                        <a:pt x="7" y="72"/>
                        <a:pt x="5" y="68"/>
                      </a:cubicBezTo>
                      <a:cubicBezTo>
                        <a:pt x="1" y="59"/>
                        <a:pt x="0" y="50"/>
                        <a:pt x="1" y="42"/>
                      </a:cubicBezTo>
                      <a:cubicBezTo>
                        <a:pt x="3" y="20"/>
                        <a:pt x="20" y="3"/>
                        <a:pt x="42" y="0"/>
                      </a:cubicBezTo>
                      <a:cubicBezTo>
                        <a:pt x="42" y="0"/>
                        <a:pt x="20" y="84"/>
                        <a:pt x="20" y="8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04" name="Google Shape;704;p32"/>
                <p:cNvSpPr/>
                <p:nvPr/>
              </p:nvSpPr>
              <p:spPr>
                <a:xfrm>
                  <a:off x="4019391" y="2581925"/>
                  <a:ext cx="251339" cy="174712"/>
                </a:xfrm>
                <a:custGeom>
                  <a:avLst/>
                  <a:gdLst/>
                  <a:ahLst/>
                  <a:cxnLst/>
                  <a:rect l="l" t="t" r="r" b="b"/>
                  <a:pathLst>
                    <a:path w="104" h="72" extrusionOk="0">
                      <a:moveTo>
                        <a:pt x="22" y="0"/>
                      </a:moveTo>
                      <a:cubicBezTo>
                        <a:pt x="11" y="0"/>
                        <a:pt x="2" y="7"/>
                        <a:pt x="1" y="17"/>
                      </a:cubicBezTo>
                      <a:cubicBezTo>
                        <a:pt x="0" y="28"/>
                        <a:pt x="8" y="37"/>
                        <a:pt x="18" y="38"/>
                      </a:cubicBezTo>
                      <a:cubicBezTo>
                        <a:pt x="33" y="39"/>
                        <a:pt x="76" y="48"/>
                        <a:pt x="88" y="72"/>
                      </a:cubicBezTo>
                      <a:cubicBezTo>
                        <a:pt x="88" y="72"/>
                        <a:pt x="88" y="72"/>
                        <a:pt x="88" y="72"/>
                      </a:cubicBezTo>
                      <a:cubicBezTo>
                        <a:pt x="95" y="60"/>
                        <a:pt x="101" y="47"/>
                        <a:pt x="104" y="33"/>
                      </a:cubicBezTo>
                      <a:cubicBezTo>
                        <a:pt x="75" y="6"/>
                        <a:pt x="28" y="1"/>
                        <a:pt x="2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05" name="Google Shape;705;p32"/>
                <p:cNvSpPr/>
                <p:nvPr/>
              </p:nvSpPr>
              <p:spPr>
                <a:xfrm>
                  <a:off x="4180820" y="2629945"/>
                  <a:ext cx="58237" cy="87866"/>
                </a:xfrm>
                <a:custGeom>
                  <a:avLst/>
                  <a:gdLst/>
                  <a:ahLst/>
                  <a:cxnLst/>
                  <a:rect l="l" t="t" r="r" b="b"/>
                  <a:pathLst>
                    <a:path w="24" h="36" extrusionOk="0">
                      <a:moveTo>
                        <a:pt x="6" y="36"/>
                      </a:moveTo>
                      <a:cubicBezTo>
                        <a:pt x="3" y="35"/>
                        <a:pt x="2" y="34"/>
                        <a:pt x="0" y="32"/>
                      </a:cubicBezTo>
                      <a:cubicBezTo>
                        <a:pt x="19" y="0"/>
                        <a:pt x="19" y="0"/>
                        <a:pt x="19" y="0"/>
                      </a:cubicBezTo>
                      <a:cubicBezTo>
                        <a:pt x="20" y="1"/>
                        <a:pt x="23" y="2"/>
                        <a:pt x="24" y="3"/>
                      </a:cubicBezTo>
                      <a:lnTo>
                        <a:pt x="6" y="36"/>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06" name="Google Shape;706;p32"/>
                <p:cNvSpPr/>
                <p:nvPr/>
              </p:nvSpPr>
              <p:spPr>
                <a:xfrm>
                  <a:off x="4051064" y="2548209"/>
                  <a:ext cx="103192" cy="208427"/>
                </a:xfrm>
                <a:custGeom>
                  <a:avLst/>
                  <a:gdLst/>
                  <a:ahLst/>
                  <a:cxnLst/>
                  <a:rect l="l" t="t" r="r" b="b"/>
                  <a:pathLst>
                    <a:path w="43" h="86" extrusionOk="0">
                      <a:moveTo>
                        <a:pt x="23" y="85"/>
                      </a:moveTo>
                      <a:cubicBezTo>
                        <a:pt x="23" y="86"/>
                        <a:pt x="30" y="80"/>
                        <a:pt x="31" y="79"/>
                      </a:cubicBezTo>
                      <a:cubicBezTo>
                        <a:pt x="34" y="75"/>
                        <a:pt x="36" y="72"/>
                        <a:pt x="38" y="68"/>
                      </a:cubicBezTo>
                      <a:cubicBezTo>
                        <a:pt x="41" y="59"/>
                        <a:pt x="43" y="50"/>
                        <a:pt x="42" y="42"/>
                      </a:cubicBezTo>
                      <a:cubicBezTo>
                        <a:pt x="39" y="20"/>
                        <a:pt x="22" y="3"/>
                        <a:pt x="0" y="0"/>
                      </a:cubicBezTo>
                      <a:cubicBezTo>
                        <a:pt x="0" y="0"/>
                        <a:pt x="22" y="84"/>
                        <a:pt x="23" y="8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07" name="Google Shape;707;p32"/>
                <p:cNvSpPr/>
                <p:nvPr/>
              </p:nvSpPr>
              <p:spPr>
                <a:xfrm>
                  <a:off x="3654643" y="2470559"/>
                  <a:ext cx="453636" cy="493483"/>
                </a:xfrm>
                <a:custGeom>
                  <a:avLst/>
                  <a:gdLst/>
                  <a:ahLst/>
                  <a:cxnLst/>
                  <a:rect l="l" t="t" r="r" b="b"/>
                  <a:pathLst>
                    <a:path w="188" h="204" extrusionOk="0">
                      <a:moveTo>
                        <a:pt x="94" y="0"/>
                      </a:moveTo>
                      <a:cubicBezTo>
                        <a:pt x="42" y="0"/>
                        <a:pt x="0" y="42"/>
                        <a:pt x="0" y="94"/>
                      </a:cubicBezTo>
                      <a:cubicBezTo>
                        <a:pt x="0" y="178"/>
                        <a:pt x="0" y="178"/>
                        <a:pt x="0" y="178"/>
                      </a:cubicBezTo>
                      <a:cubicBezTo>
                        <a:pt x="27" y="195"/>
                        <a:pt x="57" y="204"/>
                        <a:pt x="91" y="204"/>
                      </a:cubicBezTo>
                      <a:cubicBezTo>
                        <a:pt x="127" y="204"/>
                        <a:pt x="161" y="193"/>
                        <a:pt x="188" y="173"/>
                      </a:cubicBezTo>
                      <a:cubicBezTo>
                        <a:pt x="188" y="94"/>
                        <a:pt x="188" y="94"/>
                        <a:pt x="188" y="94"/>
                      </a:cubicBezTo>
                      <a:cubicBezTo>
                        <a:pt x="188" y="42"/>
                        <a:pt x="146" y="0"/>
                        <a:pt x="9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08" name="Google Shape;708;p32"/>
                <p:cNvSpPr/>
                <p:nvPr/>
              </p:nvSpPr>
              <p:spPr>
                <a:xfrm>
                  <a:off x="3792573" y="2695334"/>
                  <a:ext cx="161429" cy="268708"/>
                </a:xfrm>
                <a:custGeom>
                  <a:avLst/>
                  <a:gdLst/>
                  <a:ahLst/>
                  <a:cxnLst/>
                  <a:rect l="l" t="t" r="r" b="b"/>
                  <a:pathLst>
                    <a:path w="67" h="111" extrusionOk="0">
                      <a:moveTo>
                        <a:pt x="34" y="0"/>
                      </a:moveTo>
                      <a:cubicBezTo>
                        <a:pt x="15" y="0"/>
                        <a:pt x="0" y="15"/>
                        <a:pt x="0" y="34"/>
                      </a:cubicBezTo>
                      <a:cubicBezTo>
                        <a:pt x="0" y="108"/>
                        <a:pt x="0" y="108"/>
                        <a:pt x="0" y="108"/>
                      </a:cubicBezTo>
                      <a:cubicBezTo>
                        <a:pt x="11" y="110"/>
                        <a:pt x="22" y="111"/>
                        <a:pt x="34" y="111"/>
                      </a:cubicBezTo>
                      <a:cubicBezTo>
                        <a:pt x="45" y="111"/>
                        <a:pt x="56" y="110"/>
                        <a:pt x="67" y="108"/>
                      </a:cubicBezTo>
                      <a:cubicBezTo>
                        <a:pt x="67" y="34"/>
                        <a:pt x="67" y="34"/>
                        <a:pt x="67" y="34"/>
                      </a:cubicBezTo>
                      <a:cubicBezTo>
                        <a:pt x="67" y="15"/>
                        <a:pt x="52" y="0"/>
                        <a:pt x="34"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09" name="Google Shape;709;p32"/>
                <p:cNvSpPr/>
                <p:nvPr/>
              </p:nvSpPr>
              <p:spPr>
                <a:xfrm>
                  <a:off x="3780312" y="2487929"/>
                  <a:ext cx="188100" cy="816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10" name="Google Shape;710;p32"/>
                <p:cNvSpPr/>
                <p:nvPr/>
              </p:nvSpPr>
              <p:spPr>
                <a:xfrm>
                  <a:off x="3826289" y="2383715"/>
                  <a:ext cx="96040" cy="169603"/>
                </a:xfrm>
                <a:custGeom>
                  <a:avLst/>
                  <a:gdLst/>
                  <a:ahLst/>
                  <a:cxnLst/>
                  <a:rect l="l" t="t" r="r" b="b"/>
                  <a:pathLst>
                    <a:path w="40" h="70" extrusionOk="0">
                      <a:moveTo>
                        <a:pt x="0" y="0"/>
                      </a:moveTo>
                      <a:cubicBezTo>
                        <a:pt x="0" y="54"/>
                        <a:pt x="0" y="54"/>
                        <a:pt x="0" y="54"/>
                      </a:cubicBezTo>
                      <a:cubicBezTo>
                        <a:pt x="0" y="62"/>
                        <a:pt x="0" y="62"/>
                        <a:pt x="0" y="62"/>
                      </a:cubicBezTo>
                      <a:cubicBezTo>
                        <a:pt x="0" y="64"/>
                        <a:pt x="1" y="67"/>
                        <a:pt x="4" y="68"/>
                      </a:cubicBezTo>
                      <a:cubicBezTo>
                        <a:pt x="8" y="69"/>
                        <a:pt x="13" y="70"/>
                        <a:pt x="20" y="70"/>
                      </a:cubicBezTo>
                      <a:cubicBezTo>
                        <a:pt x="26" y="70"/>
                        <a:pt x="32" y="69"/>
                        <a:pt x="36" y="68"/>
                      </a:cubicBezTo>
                      <a:cubicBezTo>
                        <a:pt x="38" y="67"/>
                        <a:pt x="40" y="64"/>
                        <a:pt x="40" y="62"/>
                      </a:cubicBezTo>
                      <a:cubicBezTo>
                        <a:pt x="40" y="54"/>
                        <a:pt x="40" y="54"/>
                        <a:pt x="40" y="54"/>
                      </a:cubicBezTo>
                      <a:cubicBezTo>
                        <a:pt x="40" y="0"/>
                        <a:pt x="40" y="0"/>
                        <a:pt x="40" y="0"/>
                      </a:cubicBez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11" name="Google Shape;711;p32"/>
                <p:cNvSpPr/>
                <p:nvPr/>
              </p:nvSpPr>
              <p:spPr>
                <a:xfrm>
                  <a:off x="3635231" y="1943360"/>
                  <a:ext cx="476100" cy="4770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12" name="Google Shape;712;p32"/>
                <p:cNvSpPr/>
                <p:nvPr/>
              </p:nvSpPr>
              <p:spPr>
                <a:xfrm>
                  <a:off x="3729227" y="2265197"/>
                  <a:ext cx="287099" cy="86845"/>
                </a:xfrm>
                <a:custGeom>
                  <a:avLst/>
                  <a:gdLst/>
                  <a:ahLst/>
                  <a:cxnLst/>
                  <a:rect l="l" t="t" r="r" b="b"/>
                  <a:pathLst>
                    <a:path w="119" h="36" extrusionOk="0">
                      <a:moveTo>
                        <a:pt x="4" y="0"/>
                      </a:moveTo>
                      <a:cubicBezTo>
                        <a:pt x="2" y="0"/>
                        <a:pt x="0" y="3"/>
                        <a:pt x="2" y="5"/>
                      </a:cubicBezTo>
                      <a:cubicBezTo>
                        <a:pt x="14" y="24"/>
                        <a:pt x="36" y="36"/>
                        <a:pt x="60" y="36"/>
                      </a:cubicBezTo>
                      <a:cubicBezTo>
                        <a:pt x="84" y="36"/>
                        <a:pt x="105" y="24"/>
                        <a:pt x="118" y="5"/>
                      </a:cubicBezTo>
                      <a:cubicBezTo>
                        <a:pt x="119" y="3"/>
                        <a:pt x="118" y="0"/>
                        <a:pt x="115" y="0"/>
                      </a:cubicBezTo>
                      <a:lnTo>
                        <a:pt x="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13" name="Google Shape;713;p32"/>
                <p:cNvSpPr/>
                <p:nvPr/>
              </p:nvSpPr>
              <p:spPr>
                <a:xfrm>
                  <a:off x="3707772" y="2098659"/>
                  <a:ext cx="331031" cy="113409"/>
                </a:xfrm>
                <a:custGeom>
                  <a:avLst/>
                  <a:gdLst/>
                  <a:ahLst/>
                  <a:cxnLst/>
                  <a:rect l="l" t="t" r="r" b="b"/>
                  <a:pathLst>
                    <a:path w="137" h="47" extrusionOk="0">
                      <a:moveTo>
                        <a:pt x="125" y="47"/>
                      </a:moveTo>
                      <a:cubicBezTo>
                        <a:pt x="12" y="47"/>
                        <a:pt x="12" y="47"/>
                        <a:pt x="12" y="47"/>
                      </a:cubicBezTo>
                      <a:cubicBezTo>
                        <a:pt x="5" y="47"/>
                        <a:pt x="0" y="41"/>
                        <a:pt x="0" y="35"/>
                      </a:cubicBezTo>
                      <a:cubicBezTo>
                        <a:pt x="0" y="12"/>
                        <a:pt x="0" y="12"/>
                        <a:pt x="0" y="12"/>
                      </a:cubicBezTo>
                      <a:cubicBezTo>
                        <a:pt x="0" y="6"/>
                        <a:pt x="5" y="0"/>
                        <a:pt x="12" y="0"/>
                      </a:cubicBezTo>
                      <a:cubicBezTo>
                        <a:pt x="125" y="0"/>
                        <a:pt x="125" y="0"/>
                        <a:pt x="125" y="0"/>
                      </a:cubicBezTo>
                      <a:cubicBezTo>
                        <a:pt x="131" y="0"/>
                        <a:pt x="137" y="6"/>
                        <a:pt x="137" y="12"/>
                      </a:cubicBezTo>
                      <a:cubicBezTo>
                        <a:pt x="137" y="35"/>
                        <a:pt x="137" y="35"/>
                        <a:pt x="137" y="35"/>
                      </a:cubicBezTo>
                      <a:cubicBezTo>
                        <a:pt x="137" y="41"/>
                        <a:pt x="131" y="47"/>
                        <a:pt x="125" y="4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14" name="Google Shape;714;p32"/>
                <p:cNvSpPr/>
                <p:nvPr/>
              </p:nvSpPr>
              <p:spPr>
                <a:xfrm>
                  <a:off x="3768052" y="2132376"/>
                  <a:ext cx="43934" cy="51085"/>
                </a:xfrm>
                <a:custGeom>
                  <a:avLst/>
                  <a:gdLst/>
                  <a:ahLst/>
                  <a:cxnLst/>
                  <a:rect l="l" t="t" r="r" b="b"/>
                  <a:pathLst>
                    <a:path w="43" h="50" extrusionOk="0">
                      <a:moveTo>
                        <a:pt x="43" y="10"/>
                      </a:moveTo>
                      <a:lnTo>
                        <a:pt x="35" y="10"/>
                      </a:lnTo>
                      <a:lnTo>
                        <a:pt x="35" y="0"/>
                      </a:lnTo>
                      <a:lnTo>
                        <a:pt x="7" y="0"/>
                      </a:lnTo>
                      <a:lnTo>
                        <a:pt x="7" y="10"/>
                      </a:lnTo>
                      <a:lnTo>
                        <a:pt x="0" y="10"/>
                      </a:lnTo>
                      <a:lnTo>
                        <a:pt x="0" y="40"/>
                      </a:lnTo>
                      <a:lnTo>
                        <a:pt x="7" y="40"/>
                      </a:lnTo>
                      <a:lnTo>
                        <a:pt x="7" y="50"/>
                      </a:lnTo>
                      <a:lnTo>
                        <a:pt x="35" y="50"/>
                      </a:lnTo>
                      <a:lnTo>
                        <a:pt x="35" y="40"/>
                      </a:lnTo>
                      <a:lnTo>
                        <a:pt x="43" y="40"/>
                      </a:lnTo>
                      <a:lnTo>
                        <a:pt x="43" y="1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15" name="Google Shape;715;p32"/>
                <p:cNvSpPr/>
                <p:nvPr/>
              </p:nvSpPr>
              <p:spPr>
                <a:xfrm>
                  <a:off x="3939698" y="2132376"/>
                  <a:ext cx="40868" cy="51085"/>
                </a:xfrm>
                <a:custGeom>
                  <a:avLst/>
                  <a:gdLst/>
                  <a:ahLst/>
                  <a:cxnLst/>
                  <a:rect l="l" t="t" r="r" b="b"/>
                  <a:pathLst>
                    <a:path w="40" h="50" extrusionOk="0">
                      <a:moveTo>
                        <a:pt x="40" y="10"/>
                      </a:moveTo>
                      <a:lnTo>
                        <a:pt x="33" y="10"/>
                      </a:lnTo>
                      <a:lnTo>
                        <a:pt x="33" y="0"/>
                      </a:lnTo>
                      <a:lnTo>
                        <a:pt x="7" y="0"/>
                      </a:lnTo>
                      <a:lnTo>
                        <a:pt x="7" y="10"/>
                      </a:lnTo>
                      <a:lnTo>
                        <a:pt x="0" y="10"/>
                      </a:lnTo>
                      <a:lnTo>
                        <a:pt x="0" y="40"/>
                      </a:lnTo>
                      <a:lnTo>
                        <a:pt x="7" y="40"/>
                      </a:lnTo>
                      <a:lnTo>
                        <a:pt x="7" y="50"/>
                      </a:lnTo>
                      <a:lnTo>
                        <a:pt x="33" y="50"/>
                      </a:lnTo>
                      <a:lnTo>
                        <a:pt x="33" y="40"/>
                      </a:lnTo>
                      <a:lnTo>
                        <a:pt x="40" y="40"/>
                      </a:lnTo>
                      <a:lnTo>
                        <a:pt x="40" y="1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16" name="Google Shape;716;p32"/>
                <p:cNvSpPr/>
                <p:nvPr/>
              </p:nvSpPr>
              <p:spPr>
                <a:xfrm>
                  <a:off x="3613775" y="2098659"/>
                  <a:ext cx="45977" cy="145082"/>
                </a:xfrm>
                <a:custGeom>
                  <a:avLst/>
                  <a:gdLst/>
                  <a:ahLst/>
                  <a:cxnLst/>
                  <a:rect l="l" t="t" r="r" b="b"/>
                  <a:pathLst>
                    <a:path w="19" h="60" extrusionOk="0">
                      <a:moveTo>
                        <a:pt x="9" y="0"/>
                      </a:moveTo>
                      <a:cubicBezTo>
                        <a:pt x="4" y="0"/>
                        <a:pt x="0" y="4"/>
                        <a:pt x="0" y="9"/>
                      </a:cubicBezTo>
                      <a:cubicBezTo>
                        <a:pt x="0" y="51"/>
                        <a:pt x="0" y="51"/>
                        <a:pt x="0" y="51"/>
                      </a:cubicBezTo>
                      <a:cubicBezTo>
                        <a:pt x="0" y="56"/>
                        <a:pt x="4" y="60"/>
                        <a:pt x="9" y="60"/>
                      </a:cubicBezTo>
                      <a:cubicBezTo>
                        <a:pt x="15" y="60"/>
                        <a:pt x="19" y="56"/>
                        <a:pt x="19" y="51"/>
                      </a:cubicBezTo>
                      <a:cubicBezTo>
                        <a:pt x="19" y="9"/>
                        <a:pt x="19" y="9"/>
                        <a:pt x="19" y="9"/>
                      </a:cubicBezTo>
                      <a:cubicBezTo>
                        <a:pt x="19" y="4"/>
                        <a:pt x="15" y="0"/>
                        <a:pt x="9"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17" name="Google Shape;717;p32"/>
                <p:cNvSpPr/>
                <p:nvPr/>
              </p:nvSpPr>
              <p:spPr>
                <a:xfrm>
                  <a:off x="3543278" y="2158940"/>
                  <a:ext cx="90000" cy="174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18" name="Google Shape;718;p32"/>
                <p:cNvSpPr/>
                <p:nvPr/>
              </p:nvSpPr>
              <p:spPr>
                <a:xfrm>
                  <a:off x="3526930" y="2149744"/>
                  <a:ext cx="37800" cy="378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19" name="Google Shape;719;p32"/>
                <p:cNvSpPr/>
                <p:nvPr/>
              </p:nvSpPr>
              <p:spPr>
                <a:xfrm>
                  <a:off x="3808920" y="1943360"/>
                  <a:ext cx="130778" cy="104214"/>
                </a:xfrm>
                <a:custGeom>
                  <a:avLst/>
                  <a:gdLst/>
                  <a:ahLst/>
                  <a:cxnLst/>
                  <a:rect l="l" t="t" r="r" b="b"/>
                  <a:pathLst>
                    <a:path w="54" h="43" extrusionOk="0">
                      <a:moveTo>
                        <a:pt x="17" y="43"/>
                      </a:moveTo>
                      <a:cubicBezTo>
                        <a:pt x="36" y="43"/>
                        <a:pt x="36" y="43"/>
                        <a:pt x="36" y="43"/>
                      </a:cubicBezTo>
                      <a:cubicBezTo>
                        <a:pt x="46" y="43"/>
                        <a:pt x="54" y="35"/>
                        <a:pt x="54" y="25"/>
                      </a:cubicBezTo>
                      <a:cubicBezTo>
                        <a:pt x="54" y="4"/>
                        <a:pt x="54" y="4"/>
                        <a:pt x="54" y="4"/>
                      </a:cubicBezTo>
                      <a:cubicBezTo>
                        <a:pt x="45" y="1"/>
                        <a:pt x="36" y="0"/>
                        <a:pt x="27" y="0"/>
                      </a:cubicBezTo>
                      <a:cubicBezTo>
                        <a:pt x="17" y="0"/>
                        <a:pt x="8" y="1"/>
                        <a:pt x="0" y="4"/>
                      </a:cubicBezTo>
                      <a:cubicBezTo>
                        <a:pt x="0" y="25"/>
                        <a:pt x="0" y="25"/>
                        <a:pt x="0" y="25"/>
                      </a:cubicBezTo>
                      <a:cubicBezTo>
                        <a:pt x="0" y="35"/>
                        <a:pt x="8" y="43"/>
                        <a:pt x="17" y="4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20" name="Google Shape;720;p32"/>
                <p:cNvSpPr/>
                <p:nvPr/>
              </p:nvSpPr>
              <p:spPr>
                <a:xfrm>
                  <a:off x="3865114" y="1859580"/>
                  <a:ext cx="16500" cy="87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21" name="Google Shape;721;p32"/>
                <p:cNvSpPr/>
                <p:nvPr/>
              </p:nvSpPr>
              <p:spPr>
                <a:xfrm>
                  <a:off x="3847745" y="1833016"/>
                  <a:ext cx="53100" cy="552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22" name="Google Shape;722;p32"/>
                <p:cNvSpPr/>
                <p:nvPr/>
              </p:nvSpPr>
              <p:spPr>
                <a:xfrm>
                  <a:off x="4088866" y="2098659"/>
                  <a:ext cx="43933" cy="145082"/>
                </a:xfrm>
                <a:custGeom>
                  <a:avLst/>
                  <a:gdLst/>
                  <a:ahLst/>
                  <a:cxnLst/>
                  <a:rect l="l" t="t" r="r" b="b"/>
                  <a:pathLst>
                    <a:path w="18" h="60" extrusionOk="0">
                      <a:moveTo>
                        <a:pt x="9" y="0"/>
                      </a:moveTo>
                      <a:cubicBezTo>
                        <a:pt x="4" y="0"/>
                        <a:pt x="0" y="4"/>
                        <a:pt x="0" y="9"/>
                      </a:cubicBezTo>
                      <a:cubicBezTo>
                        <a:pt x="0" y="51"/>
                        <a:pt x="0" y="51"/>
                        <a:pt x="0" y="51"/>
                      </a:cubicBezTo>
                      <a:cubicBezTo>
                        <a:pt x="0" y="56"/>
                        <a:pt x="4" y="60"/>
                        <a:pt x="9" y="60"/>
                      </a:cubicBezTo>
                      <a:cubicBezTo>
                        <a:pt x="14" y="60"/>
                        <a:pt x="18" y="56"/>
                        <a:pt x="18" y="51"/>
                      </a:cubicBezTo>
                      <a:cubicBezTo>
                        <a:pt x="18" y="9"/>
                        <a:pt x="18" y="9"/>
                        <a:pt x="18" y="9"/>
                      </a:cubicBezTo>
                      <a:cubicBezTo>
                        <a:pt x="18" y="4"/>
                        <a:pt x="14" y="0"/>
                        <a:pt x="9"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23" name="Google Shape;723;p32"/>
                <p:cNvSpPr/>
                <p:nvPr/>
              </p:nvSpPr>
              <p:spPr>
                <a:xfrm>
                  <a:off x="4113387" y="2160983"/>
                  <a:ext cx="90000" cy="153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24" name="Google Shape;724;p32"/>
                <p:cNvSpPr/>
                <p:nvPr/>
              </p:nvSpPr>
              <p:spPr>
                <a:xfrm>
                  <a:off x="4180820" y="2149744"/>
                  <a:ext cx="38700" cy="378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25" name="Google Shape;725;p32"/>
                <p:cNvSpPr/>
                <p:nvPr/>
              </p:nvSpPr>
              <p:spPr>
                <a:xfrm>
                  <a:off x="3222463" y="1040175"/>
                  <a:ext cx="1294496" cy="722345"/>
                </a:xfrm>
                <a:custGeom>
                  <a:avLst/>
                  <a:gdLst/>
                  <a:ahLst/>
                  <a:cxnLst/>
                  <a:rect l="l" t="t" r="r" b="b"/>
                  <a:pathLst>
                    <a:path w="536" h="299" extrusionOk="0">
                      <a:moveTo>
                        <a:pt x="499" y="0"/>
                      </a:moveTo>
                      <a:cubicBezTo>
                        <a:pt x="37" y="0"/>
                        <a:pt x="37" y="0"/>
                        <a:pt x="37" y="0"/>
                      </a:cubicBezTo>
                      <a:cubicBezTo>
                        <a:pt x="16" y="0"/>
                        <a:pt x="0" y="17"/>
                        <a:pt x="0" y="37"/>
                      </a:cubicBezTo>
                      <a:cubicBezTo>
                        <a:pt x="0" y="188"/>
                        <a:pt x="0" y="188"/>
                        <a:pt x="0" y="188"/>
                      </a:cubicBezTo>
                      <a:cubicBezTo>
                        <a:pt x="0" y="209"/>
                        <a:pt x="16" y="225"/>
                        <a:pt x="37" y="225"/>
                      </a:cubicBezTo>
                      <a:cubicBezTo>
                        <a:pt x="214" y="225"/>
                        <a:pt x="214" y="225"/>
                        <a:pt x="214" y="225"/>
                      </a:cubicBezTo>
                      <a:cubicBezTo>
                        <a:pt x="252" y="288"/>
                        <a:pt x="252" y="288"/>
                        <a:pt x="252" y="288"/>
                      </a:cubicBezTo>
                      <a:cubicBezTo>
                        <a:pt x="259" y="299"/>
                        <a:pt x="276" y="299"/>
                        <a:pt x="284" y="288"/>
                      </a:cubicBezTo>
                      <a:cubicBezTo>
                        <a:pt x="322" y="225"/>
                        <a:pt x="322" y="225"/>
                        <a:pt x="322" y="225"/>
                      </a:cubicBezTo>
                      <a:cubicBezTo>
                        <a:pt x="499" y="225"/>
                        <a:pt x="499" y="225"/>
                        <a:pt x="499" y="225"/>
                      </a:cubicBezTo>
                      <a:cubicBezTo>
                        <a:pt x="520" y="225"/>
                        <a:pt x="536" y="209"/>
                        <a:pt x="536" y="188"/>
                      </a:cubicBezTo>
                      <a:cubicBezTo>
                        <a:pt x="536" y="37"/>
                        <a:pt x="536" y="37"/>
                        <a:pt x="536" y="37"/>
                      </a:cubicBezTo>
                      <a:cubicBezTo>
                        <a:pt x="536" y="17"/>
                        <a:pt x="520" y="0"/>
                        <a:pt x="499"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726" name="Google Shape;726;p32"/>
              <p:cNvSpPr/>
              <p:nvPr/>
            </p:nvSpPr>
            <p:spPr>
              <a:xfrm>
                <a:off x="3800666" y="2433987"/>
                <a:ext cx="983484" cy="360467"/>
              </a:xfrm>
              <a:custGeom>
                <a:avLst/>
                <a:gdLst/>
                <a:ahLst/>
                <a:cxnLst/>
                <a:rect l="l" t="t" r="r" b="b"/>
                <a:pathLst>
                  <a:path w="480" h="176" extrusionOk="0">
                    <a:moveTo>
                      <a:pt x="4" y="167"/>
                    </a:moveTo>
                    <a:cubicBezTo>
                      <a:pt x="50" y="120"/>
                      <a:pt x="50" y="120"/>
                      <a:pt x="50" y="120"/>
                    </a:cubicBezTo>
                    <a:cubicBezTo>
                      <a:pt x="50" y="37"/>
                      <a:pt x="50" y="37"/>
                      <a:pt x="50" y="37"/>
                    </a:cubicBezTo>
                    <a:cubicBezTo>
                      <a:pt x="50" y="17"/>
                      <a:pt x="67" y="0"/>
                      <a:pt x="87" y="0"/>
                    </a:cubicBezTo>
                    <a:cubicBezTo>
                      <a:pt x="443" y="0"/>
                      <a:pt x="443" y="0"/>
                      <a:pt x="443" y="0"/>
                    </a:cubicBezTo>
                    <a:cubicBezTo>
                      <a:pt x="463" y="0"/>
                      <a:pt x="480" y="17"/>
                      <a:pt x="480" y="37"/>
                    </a:cubicBezTo>
                    <a:cubicBezTo>
                      <a:pt x="480" y="139"/>
                      <a:pt x="480" y="139"/>
                      <a:pt x="480" y="139"/>
                    </a:cubicBezTo>
                    <a:cubicBezTo>
                      <a:pt x="480" y="160"/>
                      <a:pt x="463" y="176"/>
                      <a:pt x="443" y="176"/>
                    </a:cubicBezTo>
                    <a:cubicBezTo>
                      <a:pt x="7" y="176"/>
                      <a:pt x="7" y="176"/>
                      <a:pt x="7" y="176"/>
                    </a:cubicBezTo>
                    <a:cubicBezTo>
                      <a:pt x="3" y="176"/>
                      <a:pt x="0" y="171"/>
                      <a:pt x="4" y="16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27" name="Google Shape;727;p32"/>
              <p:cNvSpPr/>
              <p:nvPr/>
            </p:nvSpPr>
            <p:spPr>
              <a:xfrm>
                <a:off x="4520348" y="2363800"/>
                <a:ext cx="47578" cy="46815"/>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28" name="Google Shape;728;p32"/>
              <p:cNvSpPr/>
              <p:nvPr/>
            </p:nvSpPr>
            <p:spPr>
              <a:xfrm>
                <a:off x="4057152" y="2563097"/>
                <a:ext cx="567562" cy="16464"/>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29" name="Google Shape;729;p32"/>
              <p:cNvSpPr/>
              <p:nvPr/>
            </p:nvSpPr>
            <p:spPr>
              <a:xfrm>
                <a:off x="4057152" y="2624619"/>
                <a:ext cx="567562" cy="16464"/>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30" name="Google Shape;730;p32"/>
              <p:cNvSpPr/>
              <p:nvPr/>
            </p:nvSpPr>
            <p:spPr>
              <a:xfrm>
                <a:off x="4057152" y="2686141"/>
                <a:ext cx="567562" cy="15597"/>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31" name="Google Shape;731;p32"/>
              <p:cNvSpPr/>
              <p:nvPr/>
            </p:nvSpPr>
            <p:spPr>
              <a:xfrm>
                <a:off x="3800666" y="3160986"/>
                <a:ext cx="983484" cy="361334"/>
              </a:xfrm>
              <a:custGeom>
                <a:avLst/>
                <a:gdLst/>
                <a:ahLst/>
                <a:cxnLst/>
                <a:rect l="l" t="t" r="r" b="b"/>
                <a:pathLst>
                  <a:path w="480" h="176" extrusionOk="0">
                    <a:moveTo>
                      <a:pt x="4" y="9"/>
                    </a:moveTo>
                    <a:cubicBezTo>
                      <a:pt x="50" y="56"/>
                      <a:pt x="50" y="56"/>
                      <a:pt x="50" y="56"/>
                    </a:cubicBezTo>
                    <a:cubicBezTo>
                      <a:pt x="50" y="139"/>
                      <a:pt x="50" y="139"/>
                      <a:pt x="50" y="139"/>
                    </a:cubicBezTo>
                    <a:cubicBezTo>
                      <a:pt x="50" y="159"/>
                      <a:pt x="67" y="176"/>
                      <a:pt x="87" y="176"/>
                    </a:cubicBezTo>
                    <a:cubicBezTo>
                      <a:pt x="443" y="176"/>
                      <a:pt x="443" y="176"/>
                      <a:pt x="443" y="176"/>
                    </a:cubicBezTo>
                    <a:cubicBezTo>
                      <a:pt x="463" y="176"/>
                      <a:pt x="480" y="159"/>
                      <a:pt x="480" y="139"/>
                    </a:cubicBezTo>
                    <a:cubicBezTo>
                      <a:pt x="480" y="37"/>
                      <a:pt x="480" y="37"/>
                      <a:pt x="480" y="37"/>
                    </a:cubicBezTo>
                    <a:cubicBezTo>
                      <a:pt x="480" y="17"/>
                      <a:pt x="463" y="0"/>
                      <a:pt x="443" y="0"/>
                    </a:cubicBezTo>
                    <a:cubicBezTo>
                      <a:pt x="7" y="0"/>
                      <a:pt x="7" y="0"/>
                      <a:pt x="7" y="0"/>
                    </a:cubicBezTo>
                    <a:cubicBezTo>
                      <a:pt x="3" y="0"/>
                      <a:pt x="0" y="6"/>
                      <a:pt x="4"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32" name="Google Shape;732;p32"/>
              <p:cNvSpPr/>
              <p:nvPr/>
            </p:nvSpPr>
            <p:spPr>
              <a:xfrm>
                <a:off x="4520348" y="3093399"/>
                <a:ext cx="47578" cy="47578"/>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33" name="Google Shape;733;p32"/>
              <p:cNvSpPr/>
              <p:nvPr/>
            </p:nvSpPr>
            <p:spPr>
              <a:xfrm>
                <a:off x="4057152" y="3292695"/>
                <a:ext cx="567562" cy="16464"/>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34" name="Google Shape;734;p32"/>
              <p:cNvSpPr/>
              <p:nvPr/>
            </p:nvSpPr>
            <p:spPr>
              <a:xfrm>
                <a:off x="4057152" y="3354218"/>
                <a:ext cx="567562" cy="16464"/>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35" name="Google Shape;735;p32"/>
              <p:cNvSpPr/>
              <p:nvPr/>
            </p:nvSpPr>
            <p:spPr>
              <a:xfrm>
                <a:off x="4057152" y="3415739"/>
                <a:ext cx="567562" cy="16464"/>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36" name="Google Shape;736;p32"/>
              <p:cNvSpPr/>
              <p:nvPr/>
            </p:nvSpPr>
            <p:spPr>
              <a:xfrm>
                <a:off x="677713" y="1912386"/>
                <a:ext cx="982618" cy="360467"/>
              </a:xfrm>
              <a:custGeom>
                <a:avLst/>
                <a:gdLst/>
                <a:ahLst/>
                <a:cxnLst/>
                <a:rect l="l" t="t" r="r" b="b"/>
                <a:pathLst>
                  <a:path w="480" h="176" extrusionOk="0">
                    <a:moveTo>
                      <a:pt x="477" y="167"/>
                    </a:moveTo>
                    <a:cubicBezTo>
                      <a:pt x="430" y="120"/>
                      <a:pt x="430" y="120"/>
                      <a:pt x="430" y="120"/>
                    </a:cubicBezTo>
                    <a:cubicBezTo>
                      <a:pt x="430" y="37"/>
                      <a:pt x="430" y="37"/>
                      <a:pt x="430" y="37"/>
                    </a:cubicBezTo>
                    <a:cubicBezTo>
                      <a:pt x="430" y="17"/>
                      <a:pt x="413" y="0"/>
                      <a:pt x="393" y="0"/>
                    </a:cubicBezTo>
                    <a:cubicBezTo>
                      <a:pt x="37" y="0"/>
                      <a:pt x="37" y="0"/>
                      <a:pt x="37" y="0"/>
                    </a:cubicBezTo>
                    <a:cubicBezTo>
                      <a:pt x="17" y="0"/>
                      <a:pt x="0" y="17"/>
                      <a:pt x="0" y="37"/>
                    </a:cubicBezTo>
                    <a:cubicBezTo>
                      <a:pt x="0" y="139"/>
                      <a:pt x="0" y="139"/>
                      <a:pt x="0" y="139"/>
                    </a:cubicBezTo>
                    <a:cubicBezTo>
                      <a:pt x="0" y="160"/>
                      <a:pt x="17" y="176"/>
                      <a:pt x="37" y="176"/>
                    </a:cubicBezTo>
                    <a:cubicBezTo>
                      <a:pt x="473" y="176"/>
                      <a:pt x="473" y="176"/>
                      <a:pt x="473" y="176"/>
                    </a:cubicBezTo>
                    <a:cubicBezTo>
                      <a:pt x="478" y="176"/>
                      <a:pt x="480" y="170"/>
                      <a:pt x="477" y="16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37" name="Google Shape;737;p32"/>
              <p:cNvSpPr/>
              <p:nvPr/>
            </p:nvSpPr>
            <p:spPr>
              <a:xfrm>
                <a:off x="892607" y="1842199"/>
                <a:ext cx="46815" cy="47578"/>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38" name="Google Shape;738;p32"/>
              <p:cNvSpPr/>
              <p:nvPr/>
            </p:nvSpPr>
            <p:spPr>
              <a:xfrm>
                <a:off x="837150" y="2041495"/>
                <a:ext cx="567562" cy="16464"/>
              </a:xfrm>
              <a:custGeom>
                <a:avLst/>
                <a:gdLst/>
                <a:ahLst/>
                <a:cxnLst/>
                <a:rect l="l" t="t" r="r" b="b"/>
                <a:pathLst>
                  <a:path w="277" h="8" extrusionOk="0">
                    <a:moveTo>
                      <a:pt x="273" y="8"/>
                    </a:moveTo>
                    <a:cubicBezTo>
                      <a:pt x="3" y="8"/>
                      <a:pt x="3" y="8"/>
                      <a:pt x="3" y="8"/>
                    </a:cubicBezTo>
                    <a:cubicBezTo>
                      <a:pt x="2" y="8"/>
                      <a:pt x="0" y="6"/>
                      <a:pt x="0" y="4"/>
                    </a:cubicBezTo>
                    <a:cubicBezTo>
                      <a:pt x="0" y="2"/>
                      <a:pt x="2" y="0"/>
                      <a:pt x="3" y="0"/>
                    </a:cubicBezTo>
                    <a:cubicBezTo>
                      <a:pt x="273" y="0"/>
                      <a:pt x="273" y="0"/>
                      <a:pt x="273" y="0"/>
                    </a:cubicBezTo>
                    <a:cubicBezTo>
                      <a:pt x="275" y="0"/>
                      <a:pt x="277" y="2"/>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39" name="Google Shape;739;p32"/>
              <p:cNvSpPr/>
              <p:nvPr/>
            </p:nvSpPr>
            <p:spPr>
              <a:xfrm>
                <a:off x="837150" y="2103018"/>
                <a:ext cx="567562" cy="16464"/>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40" name="Google Shape;740;p32"/>
              <p:cNvSpPr/>
              <p:nvPr/>
            </p:nvSpPr>
            <p:spPr>
              <a:xfrm>
                <a:off x="837150" y="2164539"/>
                <a:ext cx="567562" cy="16464"/>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41" name="Google Shape;741;p32"/>
              <p:cNvSpPr/>
              <p:nvPr/>
            </p:nvSpPr>
            <p:spPr>
              <a:xfrm>
                <a:off x="677713" y="2640252"/>
                <a:ext cx="982618" cy="360467"/>
              </a:xfrm>
              <a:custGeom>
                <a:avLst/>
                <a:gdLst/>
                <a:ahLst/>
                <a:cxnLst/>
                <a:rect l="l" t="t" r="r" b="b"/>
                <a:pathLst>
                  <a:path w="480" h="176" extrusionOk="0">
                    <a:moveTo>
                      <a:pt x="477" y="9"/>
                    </a:moveTo>
                    <a:cubicBezTo>
                      <a:pt x="430" y="56"/>
                      <a:pt x="430" y="56"/>
                      <a:pt x="430" y="56"/>
                    </a:cubicBezTo>
                    <a:cubicBezTo>
                      <a:pt x="430" y="139"/>
                      <a:pt x="430" y="139"/>
                      <a:pt x="430" y="139"/>
                    </a:cubicBezTo>
                    <a:cubicBezTo>
                      <a:pt x="430" y="159"/>
                      <a:pt x="413" y="176"/>
                      <a:pt x="393" y="176"/>
                    </a:cubicBezTo>
                    <a:cubicBezTo>
                      <a:pt x="37" y="176"/>
                      <a:pt x="37" y="176"/>
                      <a:pt x="37" y="176"/>
                    </a:cubicBezTo>
                    <a:cubicBezTo>
                      <a:pt x="17" y="176"/>
                      <a:pt x="0" y="159"/>
                      <a:pt x="0" y="139"/>
                    </a:cubicBezTo>
                    <a:cubicBezTo>
                      <a:pt x="0" y="37"/>
                      <a:pt x="0" y="37"/>
                      <a:pt x="0" y="37"/>
                    </a:cubicBezTo>
                    <a:cubicBezTo>
                      <a:pt x="0" y="16"/>
                      <a:pt x="17" y="0"/>
                      <a:pt x="37" y="0"/>
                    </a:cubicBezTo>
                    <a:cubicBezTo>
                      <a:pt x="473" y="0"/>
                      <a:pt x="473" y="0"/>
                      <a:pt x="473" y="0"/>
                    </a:cubicBezTo>
                    <a:cubicBezTo>
                      <a:pt x="478" y="0"/>
                      <a:pt x="480" y="5"/>
                      <a:pt x="4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42" name="Google Shape;742;p32"/>
              <p:cNvSpPr/>
              <p:nvPr/>
            </p:nvSpPr>
            <p:spPr>
              <a:xfrm>
                <a:off x="892607" y="2572664"/>
                <a:ext cx="46815" cy="46815"/>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43" name="Google Shape;743;p32"/>
              <p:cNvSpPr/>
              <p:nvPr/>
            </p:nvSpPr>
            <p:spPr>
              <a:xfrm>
                <a:off x="837150" y="2771094"/>
                <a:ext cx="567562" cy="16464"/>
              </a:xfrm>
              <a:custGeom>
                <a:avLst/>
                <a:gdLst/>
                <a:ahLst/>
                <a:cxnLst/>
                <a:rect l="l" t="t" r="r" b="b"/>
                <a:pathLst>
                  <a:path w="277" h="8" extrusionOk="0">
                    <a:moveTo>
                      <a:pt x="273" y="8"/>
                    </a:moveTo>
                    <a:cubicBezTo>
                      <a:pt x="3" y="8"/>
                      <a:pt x="3" y="8"/>
                      <a:pt x="3" y="8"/>
                    </a:cubicBezTo>
                    <a:cubicBezTo>
                      <a:pt x="2" y="8"/>
                      <a:pt x="0" y="6"/>
                      <a:pt x="0" y="4"/>
                    </a:cubicBezTo>
                    <a:cubicBezTo>
                      <a:pt x="0" y="2"/>
                      <a:pt x="2" y="0"/>
                      <a:pt x="3" y="0"/>
                    </a:cubicBezTo>
                    <a:cubicBezTo>
                      <a:pt x="273" y="0"/>
                      <a:pt x="273" y="0"/>
                      <a:pt x="273" y="0"/>
                    </a:cubicBezTo>
                    <a:cubicBezTo>
                      <a:pt x="275" y="0"/>
                      <a:pt x="277" y="2"/>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44" name="Google Shape;744;p32"/>
              <p:cNvSpPr/>
              <p:nvPr/>
            </p:nvSpPr>
            <p:spPr>
              <a:xfrm>
                <a:off x="837150" y="2832616"/>
                <a:ext cx="567562" cy="16464"/>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45" name="Google Shape;745;p32"/>
              <p:cNvSpPr/>
              <p:nvPr/>
            </p:nvSpPr>
            <p:spPr>
              <a:xfrm>
                <a:off x="837150" y="2894138"/>
                <a:ext cx="567562" cy="16464"/>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746" name="Google Shape;746;p32"/>
              <p:cNvGrpSpPr/>
              <p:nvPr/>
            </p:nvGrpSpPr>
            <p:grpSpPr>
              <a:xfrm>
                <a:off x="2325022" y="1663641"/>
                <a:ext cx="811825" cy="199548"/>
                <a:chOff x="572168" y="935960"/>
                <a:chExt cx="669215" cy="164495"/>
              </a:xfrm>
            </p:grpSpPr>
            <p:sp>
              <p:nvSpPr>
                <p:cNvPr id="747" name="Google Shape;747;p32"/>
                <p:cNvSpPr/>
                <p:nvPr/>
              </p:nvSpPr>
              <p:spPr>
                <a:xfrm>
                  <a:off x="572168" y="935960"/>
                  <a:ext cx="669215" cy="19413"/>
                </a:xfrm>
                <a:custGeom>
                  <a:avLst/>
                  <a:gdLst/>
                  <a:ahLst/>
                  <a:cxnLst/>
                  <a:rect l="l" t="t" r="r" b="b"/>
                  <a:pathLst>
                    <a:path w="277" h="8" extrusionOk="0">
                      <a:moveTo>
                        <a:pt x="273" y="8"/>
                      </a:moveTo>
                      <a:cubicBezTo>
                        <a:pt x="3" y="8"/>
                        <a:pt x="3" y="8"/>
                        <a:pt x="3" y="8"/>
                      </a:cubicBezTo>
                      <a:cubicBezTo>
                        <a:pt x="2" y="8"/>
                        <a:pt x="0" y="6"/>
                        <a:pt x="0" y="4"/>
                      </a:cubicBezTo>
                      <a:cubicBezTo>
                        <a:pt x="0" y="2"/>
                        <a:pt x="2" y="0"/>
                        <a:pt x="3" y="0"/>
                      </a:cubicBezTo>
                      <a:cubicBezTo>
                        <a:pt x="273" y="0"/>
                        <a:pt x="273" y="0"/>
                        <a:pt x="273" y="0"/>
                      </a:cubicBezTo>
                      <a:cubicBezTo>
                        <a:pt x="275" y="0"/>
                        <a:pt x="277" y="2"/>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48" name="Google Shape;748;p32"/>
                <p:cNvSpPr/>
                <p:nvPr/>
              </p:nvSpPr>
              <p:spPr>
                <a:xfrm>
                  <a:off x="572168" y="1008502"/>
                  <a:ext cx="669215" cy="19413"/>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49" name="Google Shape;749;p32"/>
                <p:cNvSpPr/>
                <p:nvPr/>
              </p:nvSpPr>
              <p:spPr>
                <a:xfrm>
                  <a:off x="572168" y="1081042"/>
                  <a:ext cx="669215" cy="19413"/>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750" name="Google Shape;750;p32"/>
              <p:cNvGrpSpPr/>
              <p:nvPr/>
            </p:nvGrpSpPr>
            <p:grpSpPr>
              <a:xfrm>
                <a:off x="839508" y="1781556"/>
                <a:ext cx="201752" cy="202179"/>
                <a:chOff x="5471892" y="3290059"/>
                <a:chExt cx="174300" cy="174654"/>
              </a:xfrm>
            </p:grpSpPr>
            <p:sp>
              <p:nvSpPr>
                <p:cNvPr id="751" name="Google Shape;751;p32"/>
                <p:cNvSpPr/>
                <p:nvPr/>
              </p:nvSpPr>
              <p:spPr>
                <a:xfrm>
                  <a:off x="5471892" y="3290059"/>
                  <a:ext cx="174300" cy="174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52" name="Google Shape;752;p32"/>
                <p:cNvSpPr/>
                <p:nvPr/>
              </p:nvSpPr>
              <p:spPr>
                <a:xfrm>
                  <a:off x="5529353" y="3333831"/>
                  <a:ext cx="58800" cy="576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53" name="Google Shape;753;p32"/>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754" name="Google Shape;754;p32"/>
              <p:cNvGrpSpPr/>
              <p:nvPr/>
            </p:nvGrpSpPr>
            <p:grpSpPr>
              <a:xfrm>
                <a:off x="839508" y="2506331"/>
                <a:ext cx="201752" cy="202179"/>
                <a:chOff x="5471892" y="3290059"/>
                <a:chExt cx="174300" cy="174654"/>
              </a:xfrm>
            </p:grpSpPr>
            <p:sp>
              <p:nvSpPr>
                <p:cNvPr id="755" name="Google Shape;755;p32"/>
                <p:cNvSpPr/>
                <p:nvPr/>
              </p:nvSpPr>
              <p:spPr>
                <a:xfrm>
                  <a:off x="5471892" y="3290059"/>
                  <a:ext cx="174300" cy="1743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56" name="Google Shape;756;p32"/>
                <p:cNvSpPr/>
                <p:nvPr/>
              </p:nvSpPr>
              <p:spPr>
                <a:xfrm>
                  <a:off x="5529353" y="3333831"/>
                  <a:ext cx="58800" cy="576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57" name="Google Shape;757;p32"/>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758" name="Google Shape;758;p32"/>
              <p:cNvGrpSpPr/>
              <p:nvPr/>
            </p:nvGrpSpPr>
            <p:grpSpPr>
              <a:xfrm>
                <a:off x="4443821" y="2320681"/>
                <a:ext cx="201752" cy="202179"/>
                <a:chOff x="5471892" y="3290059"/>
                <a:chExt cx="174300" cy="174654"/>
              </a:xfrm>
            </p:grpSpPr>
            <p:sp>
              <p:nvSpPr>
                <p:cNvPr id="759" name="Google Shape;759;p32"/>
                <p:cNvSpPr/>
                <p:nvPr/>
              </p:nvSpPr>
              <p:spPr>
                <a:xfrm>
                  <a:off x="5471892" y="3290059"/>
                  <a:ext cx="174300" cy="1743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60" name="Google Shape;760;p32"/>
                <p:cNvSpPr/>
                <p:nvPr/>
              </p:nvSpPr>
              <p:spPr>
                <a:xfrm>
                  <a:off x="5529353" y="3333831"/>
                  <a:ext cx="58800" cy="576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61" name="Google Shape;761;p32"/>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762" name="Google Shape;762;p32"/>
              <p:cNvGrpSpPr/>
              <p:nvPr/>
            </p:nvGrpSpPr>
            <p:grpSpPr>
              <a:xfrm>
                <a:off x="4443821" y="3045456"/>
                <a:ext cx="201752" cy="202179"/>
                <a:chOff x="5471892" y="3290059"/>
                <a:chExt cx="174300" cy="174654"/>
              </a:xfrm>
            </p:grpSpPr>
            <p:sp>
              <p:nvSpPr>
                <p:cNvPr id="763" name="Google Shape;763;p32"/>
                <p:cNvSpPr/>
                <p:nvPr/>
              </p:nvSpPr>
              <p:spPr>
                <a:xfrm>
                  <a:off x="5471892" y="3290059"/>
                  <a:ext cx="174300" cy="174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64" name="Google Shape;764;p32"/>
                <p:cNvSpPr/>
                <p:nvPr/>
              </p:nvSpPr>
              <p:spPr>
                <a:xfrm>
                  <a:off x="5529353" y="3333831"/>
                  <a:ext cx="58800" cy="576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65" name="Google Shape;765;p32"/>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grpSp>
    </p:spTree>
    <p:extLst>
      <p:ext uri="{BB962C8B-B14F-4D97-AF65-F5344CB8AC3E}">
        <p14:creationId xmlns:p14="http://schemas.microsoft.com/office/powerpoint/2010/main" val="312374653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04"/>
        <p:cNvGrpSpPr/>
        <p:nvPr/>
      </p:nvGrpSpPr>
      <p:grpSpPr>
        <a:xfrm>
          <a:off x="0" y="0"/>
          <a:ext cx="0" cy="0"/>
          <a:chOff x="0" y="0"/>
          <a:chExt cx="0" cy="0"/>
        </a:xfrm>
      </p:grpSpPr>
      <p:sp>
        <p:nvSpPr>
          <p:cNvPr id="808" name="Google Shape;808;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LLM – LARGE LANGUAGE MODELS</a:t>
            </a:r>
            <a:endParaRPr dirty="0"/>
          </a:p>
        </p:txBody>
      </p:sp>
      <p:sp>
        <p:nvSpPr>
          <p:cNvPr id="809" name="Google Shape;809;p34"/>
          <p:cNvSpPr txBox="1">
            <a:spLocks noGrp="1"/>
          </p:cNvSpPr>
          <p:nvPr>
            <p:ph type="subTitle" idx="2"/>
          </p:nvPr>
        </p:nvSpPr>
        <p:spPr>
          <a:xfrm>
            <a:off x="4340448" y="1488424"/>
            <a:ext cx="4615500" cy="249736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It is a sophisticated artificial intelligence system that uses deep learning techniques to understand and generate human-like text patterns.</a:t>
            </a:r>
          </a:p>
          <a:p>
            <a:pPr marL="0" lvl="0" indent="0" rtl="0">
              <a:spcBef>
                <a:spcPts val="0"/>
              </a:spcBef>
              <a:spcAft>
                <a:spcPts val="0"/>
              </a:spcAft>
              <a:buNone/>
            </a:pPr>
            <a:endParaRPr lang="en-US" dirty="0"/>
          </a:p>
          <a:p>
            <a:pPr marL="0" lvl="0" indent="0" rtl="0">
              <a:spcBef>
                <a:spcPts val="0"/>
              </a:spcBef>
              <a:spcAft>
                <a:spcPts val="0"/>
              </a:spcAft>
              <a:buNone/>
            </a:pPr>
            <a:endParaRPr lang="en-US" dirty="0"/>
          </a:p>
          <a:p>
            <a:pPr marL="0" lvl="0" indent="0" rtl="0">
              <a:spcBef>
                <a:spcPts val="0"/>
              </a:spcBef>
              <a:spcAft>
                <a:spcPts val="0"/>
              </a:spcAft>
              <a:buNone/>
            </a:pPr>
            <a:endParaRPr lang="en-US" dirty="0"/>
          </a:p>
          <a:p>
            <a:pPr marL="0" lvl="0" indent="0" rtl="0">
              <a:spcBef>
                <a:spcPts val="0"/>
              </a:spcBef>
              <a:spcAft>
                <a:spcPts val="0"/>
              </a:spcAft>
              <a:buNone/>
            </a:pPr>
            <a:r>
              <a:rPr lang="en-US" dirty="0"/>
              <a:t>They are used for natural language processing, translation, chatbots, content generation, sentiment analysis, and other AI-powered language-related tasks.</a:t>
            </a:r>
          </a:p>
          <a:p>
            <a:pPr marL="0" lvl="0" indent="0" rtl="0">
              <a:spcBef>
                <a:spcPts val="0"/>
              </a:spcBef>
              <a:spcAft>
                <a:spcPts val="0"/>
              </a:spcAft>
              <a:buNone/>
            </a:pPr>
            <a:endParaRPr lang="en-US" dirty="0"/>
          </a:p>
          <a:p>
            <a:pPr marL="0" lvl="0" indent="0" rtl="0">
              <a:spcBef>
                <a:spcPts val="0"/>
              </a:spcBef>
              <a:spcAft>
                <a:spcPts val="0"/>
              </a:spcAft>
              <a:buNone/>
            </a:pPr>
            <a:endParaRPr lang="en-US" dirty="0"/>
          </a:p>
          <a:p>
            <a:pPr marL="0" lvl="0" indent="0" rtl="0">
              <a:spcBef>
                <a:spcPts val="0"/>
              </a:spcBef>
              <a:spcAft>
                <a:spcPts val="0"/>
              </a:spcAft>
              <a:buNone/>
            </a:pPr>
            <a:endParaRPr lang="en-US" dirty="0"/>
          </a:p>
          <a:p>
            <a:pPr marL="171450" lvl="0" indent="-171450" rtl="0">
              <a:spcBef>
                <a:spcPts val="0"/>
              </a:spcBef>
              <a:spcAft>
                <a:spcPts val="0"/>
              </a:spcAft>
              <a:buFont typeface="Arial" panose="020B0604020202020204" pitchFamily="34" charset="0"/>
              <a:buChar char="•"/>
            </a:pPr>
            <a:r>
              <a:rPr lang="en-US" dirty="0"/>
              <a:t>Improved accuracy in language tasks.</a:t>
            </a:r>
          </a:p>
          <a:p>
            <a:pPr marL="171450" lvl="0" indent="-171450" rtl="0">
              <a:spcBef>
                <a:spcPts val="0"/>
              </a:spcBef>
              <a:spcAft>
                <a:spcPts val="0"/>
              </a:spcAft>
              <a:buFont typeface="Arial" panose="020B0604020202020204" pitchFamily="34" charset="0"/>
              <a:buChar char="•"/>
            </a:pPr>
            <a:r>
              <a:rPr lang="en-US" dirty="0"/>
              <a:t>Efficient content generation.</a:t>
            </a:r>
          </a:p>
          <a:p>
            <a:pPr marL="171450" lvl="0" indent="-171450" rtl="0">
              <a:spcBef>
                <a:spcPts val="0"/>
              </a:spcBef>
              <a:spcAft>
                <a:spcPts val="0"/>
              </a:spcAft>
              <a:buFont typeface="Arial" panose="020B0604020202020204" pitchFamily="34" charset="0"/>
              <a:buChar char="•"/>
            </a:pPr>
            <a:r>
              <a:rPr lang="en-US" dirty="0"/>
              <a:t>Enhanced natural language understanding and interaction.</a:t>
            </a:r>
          </a:p>
          <a:p>
            <a:pPr marL="0" lvl="0" indent="0" algn="ctr" rtl="0">
              <a:spcBef>
                <a:spcPts val="0"/>
              </a:spcBef>
              <a:spcAft>
                <a:spcPts val="0"/>
              </a:spcAft>
              <a:buNone/>
            </a:pPr>
            <a:endParaRPr dirty="0"/>
          </a:p>
        </p:txBody>
      </p:sp>
      <p:grpSp>
        <p:nvGrpSpPr>
          <p:cNvPr id="6" name="Group 5">
            <a:extLst>
              <a:ext uri="{FF2B5EF4-FFF2-40B4-BE49-F238E27FC236}">
                <a16:creationId xmlns:a16="http://schemas.microsoft.com/office/drawing/2014/main" id="{FBD759FA-F03E-C51F-D4FD-FD45E5C41158}"/>
              </a:ext>
            </a:extLst>
          </p:cNvPr>
          <p:cNvGrpSpPr/>
          <p:nvPr/>
        </p:nvGrpSpPr>
        <p:grpSpPr>
          <a:xfrm>
            <a:off x="237895" y="1189789"/>
            <a:ext cx="3352800" cy="3441683"/>
            <a:chOff x="-717279" y="823325"/>
            <a:chExt cx="4346698" cy="4506390"/>
          </a:xfrm>
        </p:grpSpPr>
        <p:grpSp>
          <p:nvGrpSpPr>
            <p:cNvPr id="302" name="Google Shape;302;p38"/>
            <p:cNvGrpSpPr/>
            <p:nvPr/>
          </p:nvGrpSpPr>
          <p:grpSpPr>
            <a:xfrm>
              <a:off x="-717279" y="1417515"/>
              <a:ext cx="3692970" cy="3912200"/>
              <a:chOff x="411650" y="2156650"/>
              <a:chExt cx="2413075" cy="2556325"/>
            </a:xfrm>
          </p:grpSpPr>
          <p:sp>
            <p:nvSpPr>
              <p:cNvPr id="303" name="Google Shape;303;p38"/>
              <p:cNvSpPr/>
              <p:nvPr/>
            </p:nvSpPr>
            <p:spPr>
              <a:xfrm>
                <a:off x="1503675" y="2736975"/>
                <a:ext cx="253225" cy="253225"/>
              </a:xfrm>
              <a:custGeom>
                <a:avLst/>
                <a:gdLst/>
                <a:ahLst/>
                <a:cxnLst/>
                <a:rect l="l" t="t" r="r" b="b"/>
                <a:pathLst>
                  <a:path w="10129" h="10129" extrusionOk="0">
                    <a:moveTo>
                      <a:pt x="5075" y="0"/>
                    </a:moveTo>
                    <a:cubicBezTo>
                      <a:pt x="2274" y="0"/>
                      <a:pt x="0" y="2274"/>
                      <a:pt x="0" y="5075"/>
                    </a:cubicBezTo>
                    <a:cubicBezTo>
                      <a:pt x="0" y="7855"/>
                      <a:pt x="2274" y="10129"/>
                      <a:pt x="5075" y="10129"/>
                    </a:cubicBezTo>
                    <a:cubicBezTo>
                      <a:pt x="7876" y="10129"/>
                      <a:pt x="10129" y="7855"/>
                      <a:pt x="10129" y="5075"/>
                    </a:cubicBezTo>
                    <a:cubicBezTo>
                      <a:pt x="10129" y="2274"/>
                      <a:pt x="7876" y="0"/>
                      <a:pt x="50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8"/>
              <p:cNvSpPr/>
              <p:nvPr/>
            </p:nvSpPr>
            <p:spPr>
              <a:xfrm>
                <a:off x="1984225" y="2412200"/>
                <a:ext cx="123325" cy="123350"/>
              </a:xfrm>
              <a:custGeom>
                <a:avLst/>
                <a:gdLst/>
                <a:ahLst/>
                <a:cxnLst/>
                <a:rect l="l" t="t" r="r" b="b"/>
                <a:pathLst>
                  <a:path w="4933" h="4934" extrusionOk="0">
                    <a:moveTo>
                      <a:pt x="2476" y="1"/>
                    </a:moveTo>
                    <a:cubicBezTo>
                      <a:pt x="1096" y="1"/>
                      <a:pt x="0" y="1097"/>
                      <a:pt x="0" y="2477"/>
                    </a:cubicBezTo>
                    <a:cubicBezTo>
                      <a:pt x="0" y="3837"/>
                      <a:pt x="1096" y="4933"/>
                      <a:pt x="2476" y="4933"/>
                    </a:cubicBezTo>
                    <a:cubicBezTo>
                      <a:pt x="3836" y="4933"/>
                      <a:pt x="4932" y="3837"/>
                      <a:pt x="4932" y="2477"/>
                    </a:cubicBezTo>
                    <a:cubicBezTo>
                      <a:pt x="4932" y="1097"/>
                      <a:pt x="3836" y="1"/>
                      <a:pt x="24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8"/>
              <p:cNvSpPr/>
              <p:nvPr/>
            </p:nvSpPr>
            <p:spPr>
              <a:xfrm>
                <a:off x="2395250" y="2199600"/>
                <a:ext cx="123825" cy="123825"/>
              </a:xfrm>
              <a:custGeom>
                <a:avLst/>
                <a:gdLst/>
                <a:ahLst/>
                <a:cxnLst/>
                <a:rect l="l" t="t" r="r" b="b"/>
                <a:pathLst>
                  <a:path w="4953" h="4953" extrusionOk="0">
                    <a:moveTo>
                      <a:pt x="2477" y="0"/>
                    </a:moveTo>
                    <a:cubicBezTo>
                      <a:pt x="1117" y="0"/>
                      <a:pt x="0" y="1117"/>
                      <a:pt x="0" y="2476"/>
                    </a:cubicBezTo>
                    <a:cubicBezTo>
                      <a:pt x="0" y="3836"/>
                      <a:pt x="1117" y="4953"/>
                      <a:pt x="2477" y="4953"/>
                    </a:cubicBezTo>
                    <a:cubicBezTo>
                      <a:pt x="3836" y="4953"/>
                      <a:pt x="4953" y="3836"/>
                      <a:pt x="4953" y="2476"/>
                    </a:cubicBezTo>
                    <a:cubicBezTo>
                      <a:pt x="4953" y="1117"/>
                      <a:pt x="3836" y="0"/>
                      <a:pt x="24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8"/>
              <p:cNvSpPr/>
              <p:nvPr/>
            </p:nvSpPr>
            <p:spPr>
              <a:xfrm>
                <a:off x="2580975" y="3149000"/>
                <a:ext cx="109625" cy="109650"/>
              </a:xfrm>
              <a:custGeom>
                <a:avLst/>
                <a:gdLst/>
                <a:ahLst/>
                <a:cxnLst/>
                <a:rect l="l" t="t" r="r" b="b"/>
                <a:pathLst>
                  <a:path w="4385" h="4386" extrusionOk="0">
                    <a:moveTo>
                      <a:pt x="2192" y="1"/>
                    </a:moveTo>
                    <a:cubicBezTo>
                      <a:pt x="974" y="1"/>
                      <a:pt x="0" y="975"/>
                      <a:pt x="0" y="2193"/>
                    </a:cubicBezTo>
                    <a:cubicBezTo>
                      <a:pt x="0" y="3411"/>
                      <a:pt x="974" y="4385"/>
                      <a:pt x="2192" y="4385"/>
                    </a:cubicBezTo>
                    <a:cubicBezTo>
                      <a:pt x="3410" y="4385"/>
                      <a:pt x="4384" y="3411"/>
                      <a:pt x="4384" y="2193"/>
                    </a:cubicBezTo>
                    <a:cubicBezTo>
                      <a:pt x="4384" y="975"/>
                      <a:pt x="3410" y="1"/>
                      <a:pt x="21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8"/>
              <p:cNvSpPr/>
              <p:nvPr/>
            </p:nvSpPr>
            <p:spPr>
              <a:xfrm>
                <a:off x="2544425" y="3129725"/>
                <a:ext cx="115725" cy="121300"/>
              </a:xfrm>
              <a:custGeom>
                <a:avLst/>
                <a:gdLst/>
                <a:ahLst/>
                <a:cxnLst/>
                <a:rect l="l" t="t" r="r" b="b"/>
                <a:pathLst>
                  <a:path w="4629" h="4852" extrusionOk="0">
                    <a:moveTo>
                      <a:pt x="163" y="1"/>
                    </a:moveTo>
                    <a:cubicBezTo>
                      <a:pt x="163" y="1"/>
                      <a:pt x="1" y="2660"/>
                      <a:pt x="143" y="2944"/>
                    </a:cubicBezTo>
                    <a:cubicBezTo>
                      <a:pt x="285" y="3228"/>
                      <a:pt x="4121" y="4852"/>
                      <a:pt x="4121" y="4852"/>
                    </a:cubicBezTo>
                    <a:lnTo>
                      <a:pt x="4629" y="1624"/>
                    </a:lnTo>
                    <a:lnTo>
                      <a:pt x="1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8"/>
              <p:cNvSpPr/>
              <p:nvPr/>
            </p:nvSpPr>
            <p:spPr>
              <a:xfrm>
                <a:off x="2480500" y="2812575"/>
                <a:ext cx="67500" cy="114200"/>
              </a:xfrm>
              <a:custGeom>
                <a:avLst/>
                <a:gdLst/>
                <a:ahLst/>
                <a:cxnLst/>
                <a:rect l="l" t="t" r="r" b="b"/>
                <a:pathLst>
                  <a:path w="2700" h="4568" extrusionOk="0">
                    <a:moveTo>
                      <a:pt x="569" y="1"/>
                    </a:moveTo>
                    <a:lnTo>
                      <a:pt x="0" y="4568"/>
                    </a:lnTo>
                    <a:lnTo>
                      <a:pt x="2700" y="2721"/>
                    </a:lnTo>
                    <a:lnTo>
                      <a:pt x="5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8"/>
              <p:cNvSpPr/>
              <p:nvPr/>
            </p:nvSpPr>
            <p:spPr>
              <a:xfrm>
                <a:off x="2403350" y="2218375"/>
                <a:ext cx="143650" cy="198925"/>
              </a:xfrm>
              <a:custGeom>
                <a:avLst/>
                <a:gdLst/>
                <a:ahLst/>
                <a:cxnLst/>
                <a:rect l="l" t="t" r="r" b="b"/>
                <a:pathLst>
                  <a:path w="5746" h="7957" extrusionOk="0">
                    <a:moveTo>
                      <a:pt x="3614" y="0"/>
                    </a:moveTo>
                    <a:lnTo>
                      <a:pt x="1" y="1401"/>
                    </a:lnTo>
                    <a:lnTo>
                      <a:pt x="3391" y="7957"/>
                    </a:lnTo>
                    <a:lnTo>
                      <a:pt x="5745" y="6942"/>
                    </a:lnTo>
                    <a:lnTo>
                      <a:pt x="36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8"/>
              <p:cNvSpPr/>
              <p:nvPr/>
            </p:nvSpPr>
            <p:spPr>
              <a:xfrm>
                <a:off x="1996900" y="2436050"/>
                <a:ext cx="212125" cy="222300"/>
              </a:xfrm>
              <a:custGeom>
                <a:avLst/>
                <a:gdLst/>
                <a:ahLst/>
                <a:cxnLst/>
                <a:rect l="l" t="t" r="r" b="b"/>
                <a:pathLst>
                  <a:path w="8485" h="8892" extrusionOk="0">
                    <a:moveTo>
                      <a:pt x="3025" y="1"/>
                    </a:moveTo>
                    <a:lnTo>
                      <a:pt x="1" y="2071"/>
                    </a:lnTo>
                    <a:lnTo>
                      <a:pt x="5785" y="8891"/>
                    </a:lnTo>
                    <a:lnTo>
                      <a:pt x="8485" y="6760"/>
                    </a:lnTo>
                    <a:lnTo>
                      <a:pt x="302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8"/>
              <p:cNvSpPr/>
              <p:nvPr/>
            </p:nvSpPr>
            <p:spPr>
              <a:xfrm>
                <a:off x="1012475" y="3482900"/>
                <a:ext cx="399875" cy="387200"/>
              </a:xfrm>
              <a:custGeom>
                <a:avLst/>
                <a:gdLst/>
                <a:ahLst/>
                <a:cxnLst/>
                <a:rect l="l" t="t" r="r" b="b"/>
                <a:pathLst>
                  <a:path w="15995" h="15488" extrusionOk="0">
                    <a:moveTo>
                      <a:pt x="2091" y="1"/>
                    </a:moveTo>
                    <a:lnTo>
                      <a:pt x="0" y="3147"/>
                    </a:lnTo>
                    <a:lnTo>
                      <a:pt x="15447" y="15488"/>
                    </a:lnTo>
                    <a:lnTo>
                      <a:pt x="15995" y="15163"/>
                    </a:lnTo>
                    <a:lnTo>
                      <a:pt x="209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8"/>
              <p:cNvSpPr/>
              <p:nvPr/>
            </p:nvSpPr>
            <p:spPr>
              <a:xfrm>
                <a:off x="1875125" y="2834400"/>
                <a:ext cx="613000" cy="789675"/>
              </a:xfrm>
              <a:custGeom>
                <a:avLst/>
                <a:gdLst/>
                <a:ahLst/>
                <a:cxnLst/>
                <a:rect l="l" t="t" r="r" b="b"/>
                <a:pathLst>
                  <a:path w="24520" h="31587" extrusionOk="0">
                    <a:moveTo>
                      <a:pt x="11265" y="0"/>
                    </a:moveTo>
                    <a:lnTo>
                      <a:pt x="0" y="15427"/>
                    </a:lnTo>
                    <a:lnTo>
                      <a:pt x="13823" y="22247"/>
                    </a:lnTo>
                    <a:cubicBezTo>
                      <a:pt x="13823" y="22247"/>
                      <a:pt x="12057" y="24682"/>
                      <a:pt x="10656" y="27159"/>
                    </a:cubicBezTo>
                    <a:cubicBezTo>
                      <a:pt x="9362" y="29415"/>
                      <a:pt x="9617" y="31587"/>
                      <a:pt x="10656" y="31587"/>
                    </a:cubicBezTo>
                    <a:cubicBezTo>
                      <a:pt x="10757" y="31587"/>
                      <a:pt x="10866" y="31566"/>
                      <a:pt x="10981" y="31523"/>
                    </a:cubicBezTo>
                    <a:cubicBezTo>
                      <a:pt x="12280" y="31056"/>
                      <a:pt x="17862" y="26651"/>
                      <a:pt x="17862" y="26651"/>
                    </a:cubicBezTo>
                    <a:lnTo>
                      <a:pt x="24520" y="18877"/>
                    </a:lnTo>
                    <a:lnTo>
                      <a:pt x="112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8"/>
              <p:cNvSpPr/>
              <p:nvPr/>
            </p:nvSpPr>
            <p:spPr>
              <a:xfrm>
                <a:off x="2149650" y="3482900"/>
                <a:ext cx="165450" cy="139575"/>
              </a:xfrm>
              <a:custGeom>
                <a:avLst/>
                <a:gdLst/>
                <a:ahLst/>
                <a:cxnLst/>
                <a:rect l="l" t="t" r="r" b="b"/>
                <a:pathLst>
                  <a:path w="6618" h="5583" extrusionOk="0">
                    <a:moveTo>
                      <a:pt x="6374" y="1"/>
                    </a:moveTo>
                    <a:lnTo>
                      <a:pt x="0" y="5583"/>
                    </a:lnTo>
                    <a:cubicBezTo>
                      <a:pt x="1137" y="5177"/>
                      <a:pt x="5521" y="1787"/>
                      <a:pt x="6617" y="914"/>
                    </a:cubicBezTo>
                    <a:lnTo>
                      <a:pt x="63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8"/>
              <p:cNvSpPr/>
              <p:nvPr/>
            </p:nvSpPr>
            <p:spPr>
              <a:xfrm>
                <a:off x="2085200" y="2710575"/>
                <a:ext cx="78175" cy="234475"/>
              </a:xfrm>
              <a:custGeom>
                <a:avLst/>
                <a:gdLst/>
                <a:ahLst/>
                <a:cxnLst/>
                <a:rect l="l" t="t" r="r" b="b"/>
                <a:pathLst>
                  <a:path w="3127" h="9379" extrusionOk="0">
                    <a:moveTo>
                      <a:pt x="1056" y="1"/>
                    </a:moveTo>
                    <a:lnTo>
                      <a:pt x="0" y="9378"/>
                    </a:lnTo>
                    <a:lnTo>
                      <a:pt x="3126" y="7917"/>
                    </a:lnTo>
                    <a:lnTo>
                      <a:pt x="10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8"/>
              <p:cNvSpPr/>
              <p:nvPr/>
            </p:nvSpPr>
            <p:spPr>
              <a:xfrm>
                <a:off x="2274225" y="3170325"/>
                <a:ext cx="378825" cy="364075"/>
              </a:xfrm>
              <a:custGeom>
                <a:avLst/>
                <a:gdLst/>
                <a:ahLst/>
                <a:cxnLst/>
                <a:rect l="l" t="t" r="r" b="b"/>
                <a:pathLst>
                  <a:path w="15153" h="14563" extrusionOk="0">
                    <a:moveTo>
                      <a:pt x="10728" y="0"/>
                    </a:moveTo>
                    <a:cubicBezTo>
                      <a:pt x="10728" y="0"/>
                      <a:pt x="2182" y="4364"/>
                      <a:pt x="1127" y="6617"/>
                    </a:cubicBezTo>
                    <a:cubicBezTo>
                      <a:pt x="124" y="8758"/>
                      <a:pt x="1" y="14563"/>
                      <a:pt x="1871" y="14563"/>
                    </a:cubicBezTo>
                    <a:cubicBezTo>
                      <a:pt x="1969" y="14563"/>
                      <a:pt x="2073" y="14547"/>
                      <a:pt x="2182" y="14513"/>
                    </a:cubicBezTo>
                    <a:cubicBezTo>
                      <a:pt x="4374" y="13823"/>
                      <a:pt x="15152" y="3715"/>
                      <a:pt x="15152" y="3715"/>
                    </a:cubicBezTo>
                    <a:lnTo>
                      <a:pt x="14016" y="1259"/>
                    </a:lnTo>
                    <a:lnTo>
                      <a:pt x="107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8"/>
              <p:cNvSpPr/>
              <p:nvPr/>
            </p:nvSpPr>
            <p:spPr>
              <a:xfrm>
                <a:off x="2448525" y="2879050"/>
                <a:ext cx="225825" cy="307025"/>
              </a:xfrm>
              <a:custGeom>
                <a:avLst/>
                <a:gdLst/>
                <a:ahLst/>
                <a:cxnLst/>
                <a:rect l="l" t="t" r="r" b="b"/>
                <a:pathLst>
                  <a:path w="9033" h="12281" extrusionOk="0">
                    <a:moveTo>
                      <a:pt x="4364" y="1"/>
                    </a:moveTo>
                    <a:lnTo>
                      <a:pt x="0" y="610"/>
                    </a:lnTo>
                    <a:lnTo>
                      <a:pt x="3735" y="10718"/>
                    </a:lnTo>
                    <a:lnTo>
                      <a:pt x="7511" y="12281"/>
                    </a:lnTo>
                    <a:lnTo>
                      <a:pt x="9033" y="11266"/>
                    </a:lnTo>
                    <a:lnTo>
                      <a:pt x="43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8"/>
              <p:cNvSpPr/>
              <p:nvPr/>
            </p:nvSpPr>
            <p:spPr>
              <a:xfrm>
                <a:off x="2569800" y="2920150"/>
                <a:ext cx="104550" cy="250200"/>
              </a:xfrm>
              <a:custGeom>
                <a:avLst/>
                <a:gdLst/>
                <a:ahLst/>
                <a:cxnLst/>
                <a:rect l="l" t="t" r="r" b="b"/>
                <a:pathLst>
                  <a:path w="4182" h="10008" extrusionOk="0">
                    <a:moveTo>
                      <a:pt x="1" y="1"/>
                    </a:moveTo>
                    <a:lnTo>
                      <a:pt x="3614" y="10007"/>
                    </a:lnTo>
                    <a:lnTo>
                      <a:pt x="4182" y="9622"/>
                    </a:lnTo>
                    <a:lnTo>
                      <a:pt x="1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8"/>
              <p:cNvSpPr/>
              <p:nvPr/>
            </p:nvSpPr>
            <p:spPr>
              <a:xfrm>
                <a:off x="2409950" y="2812575"/>
                <a:ext cx="168000" cy="168000"/>
              </a:xfrm>
              <a:custGeom>
                <a:avLst/>
                <a:gdLst/>
                <a:ahLst/>
                <a:cxnLst/>
                <a:rect l="l" t="t" r="r" b="b"/>
                <a:pathLst>
                  <a:path w="6720" h="6720" extrusionOk="0">
                    <a:moveTo>
                      <a:pt x="3350" y="1"/>
                    </a:moveTo>
                    <a:cubicBezTo>
                      <a:pt x="1503" y="1"/>
                      <a:pt x="1" y="1503"/>
                      <a:pt x="1" y="3370"/>
                    </a:cubicBezTo>
                    <a:cubicBezTo>
                      <a:pt x="1" y="5217"/>
                      <a:pt x="1503" y="6719"/>
                      <a:pt x="3350" y="6719"/>
                    </a:cubicBezTo>
                    <a:cubicBezTo>
                      <a:pt x="5217" y="6719"/>
                      <a:pt x="6719" y="5217"/>
                      <a:pt x="6719" y="3370"/>
                    </a:cubicBezTo>
                    <a:cubicBezTo>
                      <a:pt x="6719" y="1503"/>
                      <a:pt x="5217" y="1"/>
                      <a:pt x="33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8"/>
              <p:cNvSpPr/>
              <p:nvPr/>
            </p:nvSpPr>
            <p:spPr>
              <a:xfrm>
                <a:off x="2491150" y="2812575"/>
                <a:ext cx="86800" cy="122325"/>
              </a:xfrm>
              <a:custGeom>
                <a:avLst/>
                <a:gdLst/>
                <a:ahLst/>
                <a:cxnLst/>
                <a:rect l="l" t="t" r="r" b="b"/>
                <a:pathLst>
                  <a:path w="3472" h="4893" extrusionOk="0">
                    <a:moveTo>
                      <a:pt x="102" y="1"/>
                    </a:moveTo>
                    <a:cubicBezTo>
                      <a:pt x="61" y="1"/>
                      <a:pt x="41" y="21"/>
                      <a:pt x="0" y="21"/>
                    </a:cubicBezTo>
                    <a:cubicBezTo>
                      <a:pt x="1827" y="589"/>
                      <a:pt x="3147" y="2294"/>
                      <a:pt x="3147" y="4304"/>
                    </a:cubicBezTo>
                    <a:cubicBezTo>
                      <a:pt x="3147" y="4507"/>
                      <a:pt x="3126" y="4689"/>
                      <a:pt x="3106" y="4892"/>
                    </a:cubicBezTo>
                    <a:cubicBezTo>
                      <a:pt x="3329" y="4426"/>
                      <a:pt x="3471" y="3918"/>
                      <a:pt x="3471" y="3370"/>
                    </a:cubicBezTo>
                    <a:cubicBezTo>
                      <a:pt x="3471" y="1503"/>
                      <a:pt x="1949" y="1"/>
                      <a:pt x="1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8"/>
              <p:cNvSpPr/>
              <p:nvPr/>
            </p:nvSpPr>
            <p:spPr>
              <a:xfrm>
                <a:off x="2468825" y="3032800"/>
                <a:ext cx="112175" cy="124875"/>
              </a:xfrm>
              <a:custGeom>
                <a:avLst/>
                <a:gdLst/>
                <a:ahLst/>
                <a:cxnLst/>
                <a:rect l="l" t="t" r="r" b="b"/>
                <a:pathLst>
                  <a:path w="4487" h="4995" extrusionOk="0">
                    <a:moveTo>
                      <a:pt x="995" y="1"/>
                    </a:moveTo>
                    <a:lnTo>
                      <a:pt x="0" y="2031"/>
                    </a:lnTo>
                    <a:lnTo>
                      <a:pt x="3471" y="4994"/>
                    </a:lnTo>
                    <a:lnTo>
                      <a:pt x="4486" y="2254"/>
                    </a:lnTo>
                    <a:lnTo>
                      <a:pt x="99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8"/>
              <p:cNvSpPr/>
              <p:nvPr/>
            </p:nvSpPr>
            <p:spPr>
              <a:xfrm>
                <a:off x="2241375" y="3068325"/>
                <a:ext cx="320675" cy="284350"/>
              </a:xfrm>
              <a:custGeom>
                <a:avLst/>
                <a:gdLst/>
                <a:ahLst/>
                <a:cxnLst/>
                <a:rect l="l" t="t" r="r" b="b"/>
                <a:pathLst>
                  <a:path w="12827" h="11374" extrusionOk="0">
                    <a:moveTo>
                      <a:pt x="9078" y="1"/>
                    </a:moveTo>
                    <a:cubicBezTo>
                      <a:pt x="9078" y="1"/>
                      <a:pt x="1974" y="3187"/>
                      <a:pt x="918" y="5968"/>
                    </a:cubicBezTo>
                    <a:cubicBezTo>
                      <a:pt x="1" y="8323"/>
                      <a:pt x="974" y="11373"/>
                      <a:pt x="2250" y="11373"/>
                    </a:cubicBezTo>
                    <a:cubicBezTo>
                      <a:pt x="2470" y="11373"/>
                      <a:pt x="2698" y="11283"/>
                      <a:pt x="2928" y="11083"/>
                    </a:cubicBezTo>
                    <a:cubicBezTo>
                      <a:pt x="4494" y="9758"/>
                      <a:pt x="12115" y="4383"/>
                      <a:pt x="12557" y="4383"/>
                    </a:cubicBezTo>
                    <a:cubicBezTo>
                      <a:pt x="12562" y="4383"/>
                      <a:pt x="12566" y="4384"/>
                      <a:pt x="12569" y="4385"/>
                    </a:cubicBezTo>
                    <a:cubicBezTo>
                      <a:pt x="12576" y="4387"/>
                      <a:pt x="12583" y="4389"/>
                      <a:pt x="12589" y="4389"/>
                    </a:cubicBezTo>
                    <a:cubicBezTo>
                      <a:pt x="12826" y="4389"/>
                      <a:pt x="12285" y="2457"/>
                      <a:pt x="12285" y="2457"/>
                    </a:cubicBezTo>
                    <a:lnTo>
                      <a:pt x="90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8"/>
              <p:cNvSpPr/>
              <p:nvPr/>
            </p:nvSpPr>
            <p:spPr>
              <a:xfrm>
                <a:off x="2127325" y="3042950"/>
                <a:ext cx="143625" cy="232950"/>
              </a:xfrm>
              <a:custGeom>
                <a:avLst/>
                <a:gdLst/>
                <a:ahLst/>
                <a:cxnLst/>
                <a:rect l="l" t="t" r="r" b="b"/>
                <a:pathLst>
                  <a:path w="5745" h="9318" extrusionOk="0">
                    <a:moveTo>
                      <a:pt x="1624" y="1"/>
                    </a:moveTo>
                    <a:lnTo>
                      <a:pt x="0" y="1016"/>
                    </a:lnTo>
                    <a:lnTo>
                      <a:pt x="3512" y="9317"/>
                    </a:lnTo>
                    <a:lnTo>
                      <a:pt x="5744" y="8018"/>
                    </a:lnTo>
                    <a:lnTo>
                      <a:pt x="16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8"/>
              <p:cNvSpPr/>
              <p:nvPr/>
            </p:nvSpPr>
            <p:spPr>
              <a:xfrm>
                <a:off x="2457150" y="2908475"/>
                <a:ext cx="146675" cy="203000"/>
              </a:xfrm>
              <a:custGeom>
                <a:avLst/>
                <a:gdLst/>
                <a:ahLst/>
                <a:cxnLst/>
                <a:rect l="l" t="t" r="r" b="b"/>
                <a:pathLst>
                  <a:path w="5867" h="8120" extrusionOk="0">
                    <a:moveTo>
                      <a:pt x="2213" y="1"/>
                    </a:moveTo>
                    <a:lnTo>
                      <a:pt x="1" y="1645"/>
                    </a:lnTo>
                    <a:lnTo>
                      <a:pt x="447" y="6395"/>
                    </a:lnTo>
                    <a:lnTo>
                      <a:pt x="3938" y="8120"/>
                    </a:lnTo>
                    <a:lnTo>
                      <a:pt x="5867" y="6395"/>
                    </a:lnTo>
                    <a:lnTo>
                      <a:pt x="4628" y="1401"/>
                    </a:lnTo>
                    <a:lnTo>
                      <a:pt x="22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8"/>
              <p:cNvSpPr/>
              <p:nvPr/>
            </p:nvSpPr>
            <p:spPr>
              <a:xfrm>
                <a:off x="2103975" y="2658325"/>
                <a:ext cx="396850" cy="351675"/>
              </a:xfrm>
              <a:custGeom>
                <a:avLst/>
                <a:gdLst/>
                <a:ahLst/>
                <a:cxnLst/>
                <a:rect l="l" t="t" r="r" b="b"/>
                <a:pathLst>
                  <a:path w="15874" h="14067" extrusionOk="0">
                    <a:moveTo>
                      <a:pt x="0" y="0"/>
                    </a:moveTo>
                    <a:lnTo>
                      <a:pt x="1502" y="10311"/>
                    </a:lnTo>
                    <a:lnTo>
                      <a:pt x="10961" y="14066"/>
                    </a:lnTo>
                    <a:lnTo>
                      <a:pt x="15873" y="9276"/>
                    </a:lnTo>
                    <a:lnTo>
                      <a:pt x="15589" y="5663"/>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8"/>
              <p:cNvSpPr/>
              <p:nvPr/>
            </p:nvSpPr>
            <p:spPr>
              <a:xfrm>
                <a:off x="2103975" y="2658325"/>
                <a:ext cx="396850" cy="231925"/>
              </a:xfrm>
              <a:custGeom>
                <a:avLst/>
                <a:gdLst/>
                <a:ahLst/>
                <a:cxnLst/>
                <a:rect l="l" t="t" r="r" b="b"/>
                <a:pathLst>
                  <a:path w="15874" h="9277" extrusionOk="0">
                    <a:moveTo>
                      <a:pt x="0" y="0"/>
                    </a:moveTo>
                    <a:lnTo>
                      <a:pt x="305" y="2091"/>
                    </a:lnTo>
                    <a:lnTo>
                      <a:pt x="14594" y="6780"/>
                    </a:lnTo>
                    <a:lnTo>
                      <a:pt x="15873" y="9276"/>
                    </a:lnTo>
                    <a:lnTo>
                      <a:pt x="15589" y="566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8"/>
              <p:cNvSpPr/>
              <p:nvPr/>
            </p:nvSpPr>
            <p:spPr>
              <a:xfrm>
                <a:off x="2128325" y="2827800"/>
                <a:ext cx="303475" cy="182200"/>
              </a:xfrm>
              <a:custGeom>
                <a:avLst/>
                <a:gdLst/>
                <a:ahLst/>
                <a:cxnLst/>
                <a:rect l="l" t="t" r="r" b="b"/>
                <a:pathLst>
                  <a:path w="12139" h="7288" extrusionOk="0">
                    <a:moveTo>
                      <a:pt x="1" y="1"/>
                    </a:moveTo>
                    <a:lnTo>
                      <a:pt x="528" y="3532"/>
                    </a:lnTo>
                    <a:lnTo>
                      <a:pt x="9987" y="7287"/>
                    </a:lnTo>
                    <a:lnTo>
                      <a:pt x="12139" y="5319"/>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8"/>
              <p:cNvSpPr/>
              <p:nvPr/>
            </p:nvSpPr>
            <p:spPr>
              <a:xfrm>
                <a:off x="1742675" y="2677100"/>
                <a:ext cx="369950" cy="586100"/>
              </a:xfrm>
              <a:custGeom>
                <a:avLst/>
                <a:gdLst/>
                <a:ahLst/>
                <a:cxnLst/>
                <a:rect l="l" t="t" r="r" b="b"/>
                <a:pathLst>
                  <a:path w="14798" h="23444" extrusionOk="0">
                    <a:moveTo>
                      <a:pt x="14797" y="0"/>
                    </a:moveTo>
                    <a:lnTo>
                      <a:pt x="0" y="13803"/>
                    </a:lnTo>
                    <a:lnTo>
                      <a:pt x="3126" y="23444"/>
                    </a:lnTo>
                    <a:lnTo>
                      <a:pt x="7511" y="21922"/>
                    </a:lnTo>
                    <a:lnTo>
                      <a:pt x="14757" y="10250"/>
                    </a:lnTo>
                    <a:lnTo>
                      <a:pt x="147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8"/>
              <p:cNvSpPr/>
              <p:nvPr/>
            </p:nvSpPr>
            <p:spPr>
              <a:xfrm>
                <a:off x="1803050" y="2812575"/>
                <a:ext cx="308550" cy="450625"/>
              </a:xfrm>
              <a:custGeom>
                <a:avLst/>
                <a:gdLst/>
                <a:ahLst/>
                <a:cxnLst/>
                <a:rect l="l" t="t" r="r" b="b"/>
                <a:pathLst>
                  <a:path w="12342" h="18025" extrusionOk="0">
                    <a:moveTo>
                      <a:pt x="12342" y="1"/>
                    </a:moveTo>
                    <a:lnTo>
                      <a:pt x="1" y="15873"/>
                    </a:lnTo>
                    <a:lnTo>
                      <a:pt x="711" y="18025"/>
                    </a:lnTo>
                    <a:lnTo>
                      <a:pt x="5096" y="16503"/>
                    </a:lnTo>
                    <a:lnTo>
                      <a:pt x="12342" y="4831"/>
                    </a:lnTo>
                    <a:lnTo>
                      <a:pt x="1234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8"/>
              <p:cNvSpPr/>
              <p:nvPr/>
            </p:nvSpPr>
            <p:spPr>
              <a:xfrm>
                <a:off x="1609225" y="2745100"/>
                <a:ext cx="220750" cy="260850"/>
              </a:xfrm>
              <a:custGeom>
                <a:avLst/>
                <a:gdLst/>
                <a:ahLst/>
                <a:cxnLst/>
                <a:rect l="l" t="t" r="r" b="b"/>
                <a:pathLst>
                  <a:path w="8830" h="10434" extrusionOk="0">
                    <a:moveTo>
                      <a:pt x="2619" y="0"/>
                    </a:moveTo>
                    <a:lnTo>
                      <a:pt x="0" y="3552"/>
                    </a:lnTo>
                    <a:lnTo>
                      <a:pt x="8282" y="10433"/>
                    </a:lnTo>
                    <a:lnTo>
                      <a:pt x="8830" y="9804"/>
                    </a:lnTo>
                    <a:lnTo>
                      <a:pt x="261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8"/>
              <p:cNvSpPr/>
              <p:nvPr/>
            </p:nvSpPr>
            <p:spPr>
              <a:xfrm>
                <a:off x="411650" y="3545825"/>
                <a:ext cx="987000" cy="1167150"/>
              </a:xfrm>
              <a:custGeom>
                <a:avLst/>
                <a:gdLst/>
                <a:ahLst/>
                <a:cxnLst/>
                <a:rect l="l" t="t" r="r" b="b"/>
                <a:pathLst>
                  <a:path w="39480" h="46686" extrusionOk="0">
                    <a:moveTo>
                      <a:pt x="23242" y="1"/>
                    </a:moveTo>
                    <a:lnTo>
                      <a:pt x="1" y="35176"/>
                    </a:lnTo>
                    <a:lnTo>
                      <a:pt x="31462" y="46685"/>
                    </a:lnTo>
                    <a:lnTo>
                      <a:pt x="39480" y="12971"/>
                    </a:lnTo>
                    <a:lnTo>
                      <a:pt x="2324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8"/>
              <p:cNvSpPr/>
              <p:nvPr/>
            </p:nvSpPr>
            <p:spPr>
              <a:xfrm>
                <a:off x="1038350" y="2851750"/>
                <a:ext cx="958575" cy="1010250"/>
              </a:xfrm>
              <a:custGeom>
                <a:avLst/>
                <a:gdLst/>
                <a:ahLst/>
                <a:cxnLst/>
                <a:rect l="l" t="t" r="r" b="b"/>
                <a:pathLst>
                  <a:path w="38343" h="40410" extrusionOk="0">
                    <a:moveTo>
                      <a:pt x="20910" y="0"/>
                    </a:moveTo>
                    <a:cubicBezTo>
                      <a:pt x="20694" y="0"/>
                      <a:pt x="20501" y="24"/>
                      <a:pt x="20339" y="78"/>
                    </a:cubicBezTo>
                    <a:cubicBezTo>
                      <a:pt x="18816" y="606"/>
                      <a:pt x="17071" y="1275"/>
                      <a:pt x="16665" y="1742"/>
                    </a:cubicBezTo>
                    <a:cubicBezTo>
                      <a:pt x="15893" y="2574"/>
                      <a:pt x="15731" y="4949"/>
                      <a:pt x="14412" y="6634"/>
                    </a:cubicBezTo>
                    <a:cubicBezTo>
                      <a:pt x="13092" y="8339"/>
                      <a:pt x="0" y="24232"/>
                      <a:pt x="0" y="24232"/>
                    </a:cubicBezTo>
                    <a:lnTo>
                      <a:pt x="427" y="28210"/>
                    </a:lnTo>
                    <a:lnTo>
                      <a:pt x="14960" y="40409"/>
                    </a:lnTo>
                    <a:cubicBezTo>
                      <a:pt x="14960" y="40409"/>
                      <a:pt x="31543" y="35091"/>
                      <a:pt x="34588" y="31925"/>
                    </a:cubicBezTo>
                    <a:cubicBezTo>
                      <a:pt x="37632" y="28779"/>
                      <a:pt x="38343" y="24557"/>
                      <a:pt x="38343" y="24557"/>
                    </a:cubicBezTo>
                    <a:lnTo>
                      <a:pt x="32680" y="13555"/>
                    </a:lnTo>
                    <a:lnTo>
                      <a:pt x="31989" y="6898"/>
                    </a:lnTo>
                    <a:lnTo>
                      <a:pt x="25210" y="1255"/>
                    </a:lnTo>
                    <a:cubicBezTo>
                      <a:pt x="25210" y="1255"/>
                      <a:pt x="22480" y="0"/>
                      <a:pt x="209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8"/>
              <p:cNvSpPr/>
              <p:nvPr/>
            </p:nvSpPr>
            <p:spPr>
              <a:xfrm>
                <a:off x="1299175" y="3440950"/>
                <a:ext cx="697750" cy="400750"/>
              </a:xfrm>
              <a:custGeom>
                <a:avLst/>
                <a:gdLst/>
                <a:ahLst/>
                <a:cxnLst/>
                <a:rect l="l" t="t" r="r" b="b"/>
                <a:pathLst>
                  <a:path w="27910" h="16030" extrusionOk="0">
                    <a:moveTo>
                      <a:pt x="2935" y="1"/>
                    </a:moveTo>
                    <a:cubicBezTo>
                      <a:pt x="2147" y="1"/>
                      <a:pt x="1543" y="867"/>
                      <a:pt x="1543" y="867"/>
                    </a:cubicBezTo>
                    <a:cubicBezTo>
                      <a:pt x="0" y="10305"/>
                      <a:pt x="6069" y="15238"/>
                      <a:pt x="6942" y="16029"/>
                    </a:cubicBezTo>
                    <a:cubicBezTo>
                      <a:pt x="11671" y="14426"/>
                      <a:pt x="21841" y="10772"/>
                      <a:pt x="24155" y="8357"/>
                    </a:cubicBezTo>
                    <a:cubicBezTo>
                      <a:pt x="27199" y="5211"/>
                      <a:pt x="27910" y="989"/>
                      <a:pt x="27910" y="989"/>
                    </a:cubicBezTo>
                    <a:lnTo>
                      <a:pt x="27605" y="380"/>
                    </a:lnTo>
                    <a:lnTo>
                      <a:pt x="20379" y="3424"/>
                    </a:lnTo>
                    <a:cubicBezTo>
                      <a:pt x="20379" y="3424"/>
                      <a:pt x="16034" y="1233"/>
                      <a:pt x="12989" y="1233"/>
                    </a:cubicBezTo>
                    <a:cubicBezTo>
                      <a:pt x="12113" y="1233"/>
                      <a:pt x="11345" y="1415"/>
                      <a:pt x="10819" y="1882"/>
                    </a:cubicBezTo>
                    <a:cubicBezTo>
                      <a:pt x="9940" y="2669"/>
                      <a:pt x="8969" y="2999"/>
                      <a:pt x="8031" y="2999"/>
                    </a:cubicBezTo>
                    <a:cubicBezTo>
                      <a:pt x="6477" y="2999"/>
                      <a:pt x="5012" y="2094"/>
                      <a:pt x="4202" y="867"/>
                    </a:cubicBezTo>
                    <a:cubicBezTo>
                      <a:pt x="3769" y="217"/>
                      <a:pt x="3329" y="1"/>
                      <a:pt x="29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8"/>
              <p:cNvSpPr/>
              <p:nvPr/>
            </p:nvSpPr>
            <p:spPr>
              <a:xfrm>
                <a:off x="1187525" y="3150525"/>
                <a:ext cx="162425" cy="180675"/>
              </a:xfrm>
              <a:custGeom>
                <a:avLst/>
                <a:gdLst/>
                <a:ahLst/>
                <a:cxnLst/>
                <a:rect l="l" t="t" r="r" b="b"/>
                <a:pathLst>
                  <a:path w="6497" h="7227" extrusionOk="0">
                    <a:moveTo>
                      <a:pt x="6435" y="1"/>
                    </a:moveTo>
                    <a:cubicBezTo>
                      <a:pt x="6435" y="1"/>
                      <a:pt x="6029" y="1665"/>
                      <a:pt x="3959" y="4060"/>
                    </a:cubicBezTo>
                    <a:cubicBezTo>
                      <a:pt x="1868" y="6435"/>
                      <a:pt x="1" y="7227"/>
                      <a:pt x="1" y="7227"/>
                    </a:cubicBezTo>
                    <a:cubicBezTo>
                      <a:pt x="1" y="7227"/>
                      <a:pt x="3046" y="6740"/>
                      <a:pt x="4771" y="4466"/>
                    </a:cubicBezTo>
                    <a:cubicBezTo>
                      <a:pt x="6496" y="2213"/>
                      <a:pt x="6435" y="1"/>
                      <a:pt x="64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8"/>
              <p:cNvSpPr/>
              <p:nvPr/>
            </p:nvSpPr>
            <p:spPr>
              <a:xfrm>
                <a:off x="1821325" y="3009975"/>
                <a:ext cx="33000" cy="171025"/>
              </a:xfrm>
              <a:custGeom>
                <a:avLst/>
                <a:gdLst/>
                <a:ahLst/>
                <a:cxnLst/>
                <a:rect l="l" t="t" r="r" b="b"/>
                <a:pathLst>
                  <a:path w="1320" h="6841" extrusionOk="0">
                    <a:moveTo>
                      <a:pt x="1" y="0"/>
                    </a:moveTo>
                    <a:lnTo>
                      <a:pt x="346" y="1502"/>
                    </a:lnTo>
                    <a:lnTo>
                      <a:pt x="589" y="6699"/>
                    </a:lnTo>
                    <a:lnTo>
                      <a:pt x="1320" y="6841"/>
                    </a:lnTo>
                    <a:lnTo>
                      <a:pt x="1320" y="6841"/>
                    </a:lnTo>
                    <a:lnTo>
                      <a:pt x="670" y="569"/>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8"/>
              <p:cNvSpPr/>
              <p:nvPr/>
            </p:nvSpPr>
            <p:spPr>
              <a:xfrm>
                <a:off x="1442275" y="3649850"/>
                <a:ext cx="460775" cy="191850"/>
              </a:xfrm>
              <a:custGeom>
                <a:avLst/>
                <a:gdLst/>
                <a:ahLst/>
                <a:cxnLst/>
                <a:rect l="l" t="t" r="r" b="b"/>
                <a:pathLst>
                  <a:path w="18431" h="7674" extrusionOk="0">
                    <a:moveTo>
                      <a:pt x="18431" y="1"/>
                    </a:moveTo>
                    <a:lnTo>
                      <a:pt x="18431" y="1"/>
                    </a:lnTo>
                    <a:cubicBezTo>
                      <a:pt x="18430" y="1"/>
                      <a:pt x="14310" y="2152"/>
                      <a:pt x="9926" y="3776"/>
                    </a:cubicBezTo>
                    <a:cubicBezTo>
                      <a:pt x="5521" y="5420"/>
                      <a:pt x="0" y="6435"/>
                      <a:pt x="0" y="6435"/>
                    </a:cubicBezTo>
                    <a:lnTo>
                      <a:pt x="1218" y="7673"/>
                    </a:lnTo>
                    <a:cubicBezTo>
                      <a:pt x="5947" y="6070"/>
                      <a:pt x="16117" y="2416"/>
                      <a:pt x="184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8"/>
              <p:cNvSpPr/>
              <p:nvPr/>
            </p:nvSpPr>
            <p:spPr>
              <a:xfrm>
                <a:off x="1130700" y="3093200"/>
                <a:ext cx="207050" cy="252225"/>
              </a:xfrm>
              <a:custGeom>
                <a:avLst/>
                <a:gdLst/>
                <a:ahLst/>
                <a:cxnLst/>
                <a:rect l="l" t="t" r="r" b="b"/>
                <a:pathLst>
                  <a:path w="8282" h="10089" extrusionOk="0">
                    <a:moveTo>
                      <a:pt x="8282" y="0"/>
                    </a:moveTo>
                    <a:cubicBezTo>
                      <a:pt x="5988" y="2801"/>
                      <a:pt x="2578" y="6942"/>
                      <a:pt x="1" y="10088"/>
                    </a:cubicBezTo>
                    <a:lnTo>
                      <a:pt x="1218" y="10088"/>
                    </a:lnTo>
                    <a:lnTo>
                      <a:pt x="8282" y="1604"/>
                    </a:lnTo>
                    <a:lnTo>
                      <a:pt x="82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8"/>
              <p:cNvSpPr/>
              <p:nvPr/>
            </p:nvSpPr>
            <p:spPr>
              <a:xfrm>
                <a:off x="1674675" y="3399175"/>
                <a:ext cx="322250" cy="255225"/>
              </a:xfrm>
              <a:custGeom>
                <a:avLst/>
                <a:gdLst/>
                <a:ahLst/>
                <a:cxnLst/>
                <a:rect l="l" t="t" r="r" b="b"/>
                <a:pathLst>
                  <a:path w="12890" h="10209" extrusionOk="0">
                    <a:moveTo>
                      <a:pt x="11509" y="1"/>
                    </a:moveTo>
                    <a:lnTo>
                      <a:pt x="1" y="9987"/>
                    </a:lnTo>
                    <a:cubicBezTo>
                      <a:pt x="1" y="9987"/>
                      <a:pt x="1571" y="10209"/>
                      <a:pt x="3775" y="10209"/>
                    </a:cubicBezTo>
                    <a:cubicBezTo>
                      <a:pt x="5460" y="10209"/>
                      <a:pt x="7515" y="10079"/>
                      <a:pt x="9520" y="9622"/>
                    </a:cubicBezTo>
                    <a:cubicBezTo>
                      <a:pt x="12240" y="6516"/>
                      <a:pt x="12890" y="2660"/>
                      <a:pt x="12890" y="2660"/>
                    </a:cubicBezTo>
                    <a:lnTo>
                      <a:pt x="115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8"/>
              <p:cNvSpPr/>
              <p:nvPr/>
            </p:nvSpPr>
            <p:spPr>
              <a:xfrm>
                <a:off x="1674675" y="2483750"/>
                <a:ext cx="466875" cy="506450"/>
              </a:xfrm>
              <a:custGeom>
                <a:avLst/>
                <a:gdLst/>
                <a:ahLst/>
                <a:cxnLst/>
                <a:rect l="l" t="t" r="r" b="b"/>
                <a:pathLst>
                  <a:path w="18675" h="20258" extrusionOk="0">
                    <a:moveTo>
                      <a:pt x="14777" y="1"/>
                    </a:moveTo>
                    <a:lnTo>
                      <a:pt x="12220" y="224"/>
                    </a:lnTo>
                    <a:lnTo>
                      <a:pt x="1" y="10454"/>
                    </a:lnTo>
                    <a:lnTo>
                      <a:pt x="731" y="15021"/>
                    </a:lnTo>
                    <a:lnTo>
                      <a:pt x="6212" y="20258"/>
                    </a:lnTo>
                    <a:lnTo>
                      <a:pt x="7511" y="20258"/>
                    </a:lnTo>
                    <a:lnTo>
                      <a:pt x="18674" y="7734"/>
                    </a:lnTo>
                    <a:lnTo>
                      <a:pt x="18674" y="5035"/>
                    </a:lnTo>
                    <a:lnTo>
                      <a:pt x="147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8"/>
              <p:cNvSpPr/>
              <p:nvPr/>
            </p:nvSpPr>
            <p:spPr>
              <a:xfrm>
                <a:off x="2062350" y="2248825"/>
                <a:ext cx="431350" cy="358275"/>
              </a:xfrm>
              <a:custGeom>
                <a:avLst/>
                <a:gdLst/>
                <a:ahLst/>
                <a:cxnLst/>
                <a:rect l="l" t="t" r="r" b="b"/>
                <a:pathLst>
                  <a:path w="17254" h="14331" extrusionOk="0">
                    <a:moveTo>
                      <a:pt x="12971" y="0"/>
                    </a:moveTo>
                    <a:lnTo>
                      <a:pt x="630" y="6658"/>
                    </a:lnTo>
                    <a:lnTo>
                      <a:pt x="1" y="8972"/>
                    </a:lnTo>
                    <a:lnTo>
                      <a:pt x="4000" y="13924"/>
                    </a:lnTo>
                    <a:lnTo>
                      <a:pt x="6374" y="14330"/>
                    </a:lnTo>
                    <a:lnTo>
                      <a:pt x="16970" y="7165"/>
                    </a:lnTo>
                    <a:lnTo>
                      <a:pt x="17254" y="4689"/>
                    </a:lnTo>
                    <a:lnTo>
                      <a:pt x="15001" y="568"/>
                    </a:lnTo>
                    <a:lnTo>
                      <a:pt x="1297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8"/>
              <p:cNvSpPr/>
              <p:nvPr/>
            </p:nvSpPr>
            <p:spPr>
              <a:xfrm>
                <a:off x="2457150" y="2156650"/>
                <a:ext cx="367575" cy="240350"/>
              </a:xfrm>
              <a:custGeom>
                <a:avLst/>
                <a:gdLst/>
                <a:ahLst/>
                <a:cxnLst/>
                <a:rect l="l" t="t" r="r" b="b"/>
                <a:pathLst>
                  <a:path w="14703" h="9614" extrusionOk="0">
                    <a:moveTo>
                      <a:pt x="12878" y="1"/>
                    </a:moveTo>
                    <a:cubicBezTo>
                      <a:pt x="12768" y="1"/>
                      <a:pt x="12657" y="11"/>
                      <a:pt x="12544" y="33"/>
                    </a:cubicBezTo>
                    <a:lnTo>
                      <a:pt x="1807" y="2104"/>
                    </a:lnTo>
                    <a:lnTo>
                      <a:pt x="1" y="3971"/>
                    </a:lnTo>
                    <a:lnTo>
                      <a:pt x="2132" y="8254"/>
                    </a:lnTo>
                    <a:lnTo>
                      <a:pt x="3837" y="9614"/>
                    </a:lnTo>
                    <a:lnTo>
                      <a:pt x="9967" y="7564"/>
                    </a:lnTo>
                    <a:cubicBezTo>
                      <a:pt x="12463" y="6732"/>
                      <a:pt x="14249" y="4540"/>
                      <a:pt x="14574" y="1921"/>
                    </a:cubicBezTo>
                    <a:cubicBezTo>
                      <a:pt x="14702" y="879"/>
                      <a:pt x="13874" y="1"/>
                      <a:pt x="128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8"/>
              <p:cNvSpPr/>
              <p:nvPr/>
            </p:nvSpPr>
            <p:spPr>
              <a:xfrm>
                <a:off x="1630525" y="3068325"/>
                <a:ext cx="600325" cy="554150"/>
              </a:xfrm>
              <a:custGeom>
                <a:avLst/>
                <a:gdLst/>
                <a:ahLst/>
                <a:cxnLst/>
                <a:rect l="l" t="t" r="r" b="b"/>
                <a:pathLst>
                  <a:path w="24013" h="22166" extrusionOk="0">
                    <a:moveTo>
                      <a:pt x="19202" y="1"/>
                    </a:moveTo>
                    <a:lnTo>
                      <a:pt x="1" y="10068"/>
                    </a:lnTo>
                    <a:lnTo>
                      <a:pt x="6841" y="22166"/>
                    </a:lnTo>
                    <a:cubicBezTo>
                      <a:pt x="6841" y="22166"/>
                      <a:pt x="23628" y="8728"/>
                      <a:pt x="23728" y="8728"/>
                    </a:cubicBezTo>
                    <a:cubicBezTo>
                      <a:pt x="23728" y="8728"/>
                      <a:pt x="23729" y="8728"/>
                      <a:pt x="23729" y="8729"/>
                    </a:cubicBezTo>
                    <a:cubicBezTo>
                      <a:pt x="23729" y="8730"/>
                      <a:pt x="23729" y="8731"/>
                      <a:pt x="23729" y="8731"/>
                    </a:cubicBezTo>
                    <a:cubicBezTo>
                      <a:pt x="23741" y="8731"/>
                      <a:pt x="24013" y="6942"/>
                      <a:pt x="24013" y="6942"/>
                    </a:cubicBezTo>
                    <a:lnTo>
                      <a:pt x="204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8"/>
              <p:cNvSpPr/>
              <p:nvPr/>
            </p:nvSpPr>
            <p:spPr>
              <a:xfrm>
                <a:off x="2167900" y="2926925"/>
                <a:ext cx="374025" cy="324100"/>
              </a:xfrm>
              <a:custGeom>
                <a:avLst/>
                <a:gdLst/>
                <a:ahLst/>
                <a:cxnLst/>
                <a:rect l="l" t="t" r="r" b="b"/>
                <a:pathLst>
                  <a:path w="14961" h="12964" extrusionOk="0">
                    <a:moveTo>
                      <a:pt x="10957" y="1"/>
                    </a:moveTo>
                    <a:cubicBezTo>
                      <a:pt x="7302" y="1"/>
                      <a:pt x="1" y="4175"/>
                      <a:pt x="1" y="4175"/>
                    </a:cubicBezTo>
                    <a:lnTo>
                      <a:pt x="1" y="5657"/>
                    </a:lnTo>
                    <a:lnTo>
                      <a:pt x="3066" y="12071"/>
                    </a:lnTo>
                    <a:lnTo>
                      <a:pt x="4629" y="12964"/>
                    </a:lnTo>
                    <a:cubicBezTo>
                      <a:pt x="4629" y="12964"/>
                      <a:pt x="10332" y="8803"/>
                      <a:pt x="11916" y="7098"/>
                    </a:cubicBezTo>
                    <a:cubicBezTo>
                      <a:pt x="13479" y="5413"/>
                      <a:pt x="14960" y="2084"/>
                      <a:pt x="12362" y="339"/>
                    </a:cubicBezTo>
                    <a:cubicBezTo>
                      <a:pt x="12011" y="103"/>
                      <a:pt x="11528" y="1"/>
                      <a:pt x="109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8"/>
              <p:cNvSpPr/>
              <p:nvPr/>
            </p:nvSpPr>
            <p:spPr>
              <a:xfrm>
                <a:off x="1742675" y="2998300"/>
                <a:ext cx="770825" cy="624175"/>
              </a:xfrm>
              <a:custGeom>
                <a:avLst/>
                <a:gdLst/>
                <a:ahLst/>
                <a:cxnLst/>
                <a:rect l="l" t="t" r="r" b="b"/>
                <a:pathLst>
                  <a:path w="30833" h="24967" extrusionOk="0">
                    <a:moveTo>
                      <a:pt x="30772" y="1"/>
                    </a:moveTo>
                    <a:lnTo>
                      <a:pt x="30772" y="1"/>
                    </a:lnTo>
                    <a:cubicBezTo>
                      <a:pt x="30163" y="1198"/>
                      <a:pt x="28965" y="3086"/>
                      <a:pt x="26976" y="4527"/>
                    </a:cubicBezTo>
                    <a:cubicBezTo>
                      <a:pt x="23850" y="6780"/>
                      <a:pt x="22389" y="7511"/>
                      <a:pt x="22389" y="7511"/>
                    </a:cubicBezTo>
                    <a:lnTo>
                      <a:pt x="21678" y="5664"/>
                    </a:lnTo>
                    <a:lnTo>
                      <a:pt x="16401" y="9317"/>
                    </a:lnTo>
                    <a:lnTo>
                      <a:pt x="17862" y="10596"/>
                    </a:lnTo>
                    <a:lnTo>
                      <a:pt x="5846" y="19385"/>
                    </a:lnTo>
                    <a:cubicBezTo>
                      <a:pt x="5846" y="19385"/>
                      <a:pt x="5197" y="17741"/>
                      <a:pt x="4547" y="16624"/>
                    </a:cubicBezTo>
                    <a:cubicBezTo>
                      <a:pt x="4515" y="16566"/>
                      <a:pt x="4461" y="16539"/>
                      <a:pt x="4388" y="16539"/>
                    </a:cubicBezTo>
                    <a:cubicBezTo>
                      <a:pt x="3770" y="16539"/>
                      <a:pt x="1780" y="18516"/>
                      <a:pt x="0" y="20785"/>
                    </a:cubicBezTo>
                    <a:lnTo>
                      <a:pt x="2355" y="24967"/>
                    </a:lnTo>
                    <a:cubicBezTo>
                      <a:pt x="2355" y="24967"/>
                      <a:pt x="19142" y="11529"/>
                      <a:pt x="19242" y="11529"/>
                    </a:cubicBezTo>
                    <a:cubicBezTo>
                      <a:pt x="19242" y="11529"/>
                      <a:pt x="19243" y="11529"/>
                      <a:pt x="19243" y="11530"/>
                    </a:cubicBezTo>
                    <a:cubicBezTo>
                      <a:pt x="19243" y="11531"/>
                      <a:pt x="19243" y="11532"/>
                      <a:pt x="19243" y="11532"/>
                    </a:cubicBezTo>
                    <a:cubicBezTo>
                      <a:pt x="19255" y="11532"/>
                      <a:pt x="19527" y="9743"/>
                      <a:pt x="19527" y="9743"/>
                    </a:cubicBezTo>
                    <a:lnTo>
                      <a:pt x="19466" y="9642"/>
                    </a:lnTo>
                    <a:cubicBezTo>
                      <a:pt x="19730" y="9540"/>
                      <a:pt x="19973" y="9419"/>
                      <a:pt x="20176" y="9277"/>
                    </a:cubicBezTo>
                    <a:lnTo>
                      <a:pt x="21638" y="10109"/>
                    </a:lnTo>
                    <a:cubicBezTo>
                      <a:pt x="21638" y="10109"/>
                      <a:pt x="27341" y="5948"/>
                      <a:pt x="28925" y="4243"/>
                    </a:cubicBezTo>
                    <a:cubicBezTo>
                      <a:pt x="29899" y="3208"/>
                      <a:pt x="30833" y="1543"/>
                      <a:pt x="307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8"/>
              <p:cNvSpPr/>
              <p:nvPr/>
            </p:nvSpPr>
            <p:spPr>
              <a:xfrm>
                <a:off x="1793425" y="3269275"/>
                <a:ext cx="433375" cy="353200"/>
              </a:xfrm>
              <a:custGeom>
                <a:avLst/>
                <a:gdLst/>
                <a:ahLst/>
                <a:cxnLst/>
                <a:rect l="l" t="t" r="r" b="b"/>
                <a:pathLst>
                  <a:path w="17335" h="14128" extrusionOk="0">
                    <a:moveTo>
                      <a:pt x="17334" y="0"/>
                    </a:moveTo>
                    <a:lnTo>
                      <a:pt x="0" y="13194"/>
                    </a:lnTo>
                    <a:lnTo>
                      <a:pt x="325" y="14128"/>
                    </a:lnTo>
                    <a:lnTo>
                      <a:pt x="17213" y="691"/>
                    </a:lnTo>
                    <a:lnTo>
                      <a:pt x="17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8"/>
              <p:cNvSpPr/>
              <p:nvPr/>
            </p:nvSpPr>
            <p:spPr>
              <a:xfrm>
                <a:off x="1535125" y="3314950"/>
                <a:ext cx="336475" cy="336450"/>
              </a:xfrm>
              <a:custGeom>
                <a:avLst/>
                <a:gdLst/>
                <a:ahLst/>
                <a:cxnLst/>
                <a:rect l="l" t="t" r="r" b="b"/>
                <a:pathLst>
                  <a:path w="13459" h="13458" extrusionOk="0">
                    <a:moveTo>
                      <a:pt x="6719" y="0"/>
                    </a:moveTo>
                    <a:cubicBezTo>
                      <a:pt x="3005" y="0"/>
                      <a:pt x="1" y="3004"/>
                      <a:pt x="1" y="6719"/>
                    </a:cubicBezTo>
                    <a:cubicBezTo>
                      <a:pt x="1" y="10433"/>
                      <a:pt x="3005" y="13458"/>
                      <a:pt x="6719" y="13458"/>
                    </a:cubicBezTo>
                    <a:cubicBezTo>
                      <a:pt x="10434" y="13458"/>
                      <a:pt x="13458" y="10433"/>
                      <a:pt x="13458" y="6719"/>
                    </a:cubicBezTo>
                    <a:cubicBezTo>
                      <a:pt x="13458" y="3004"/>
                      <a:pt x="10434" y="0"/>
                      <a:pt x="67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8"/>
              <p:cNvSpPr/>
              <p:nvPr/>
            </p:nvSpPr>
            <p:spPr>
              <a:xfrm>
                <a:off x="2111575" y="3070350"/>
                <a:ext cx="174600" cy="174600"/>
              </a:xfrm>
              <a:custGeom>
                <a:avLst/>
                <a:gdLst/>
                <a:ahLst/>
                <a:cxnLst/>
                <a:rect l="l" t="t" r="r" b="b"/>
                <a:pathLst>
                  <a:path w="6984" h="6984" extrusionOk="0">
                    <a:moveTo>
                      <a:pt x="3492" y="1"/>
                    </a:moveTo>
                    <a:cubicBezTo>
                      <a:pt x="1564" y="1"/>
                      <a:pt x="1" y="1564"/>
                      <a:pt x="1" y="3492"/>
                    </a:cubicBezTo>
                    <a:cubicBezTo>
                      <a:pt x="1" y="5420"/>
                      <a:pt x="1564" y="6983"/>
                      <a:pt x="3492" y="6983"/>
                    </a:cubicBezTo>
                    <a:cubicBezTo>
                      <a:pt x="5420" y="6983"/>
                      <a:pt x="6983" y="5420"/>
                      <a:pt x="6983" y="3492"/>
                    </a:cubicBezTo>
                    <a:cubicBezTo>
                      <a:pt x="6983" y="1564"/>
                      <a:pt x="5420" y="1"/>
                      <a:pt x="34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8"/>
              <p:cNvSpPr/>
              <p:nvPr/>
            </p:nvSpPr>
            <p:spPr>
              <a:xfrm>
                <a:off x="2127325" y="3079500"/>
                <a:ext cx="149700" cy="119775"/>
              </a:xfrm>
              <a:custGeom>
                <a:avLst/>
                <a:gdLst/>
                <a:ahLst/>
                <a:cxnLst/>
                <a:rect l="l" t="t" r="r" b="b"/>
                <a:pathLst>
                  <a:path w="5988" h="4791" extrusionOk="0">
                    <a:moveTo>
                      <a:pt x="2862" y="0"/>
                    </a:moveTo>
                    <a:cubicBezTo>
                      <a:pt x="1583" y="0"/>
                      <a:pt x="467" y="772"/>
                      <a:pt x="0" y="1888"/>
                    </a:cubicBezTo>
                    <a:cubicBezTo>
                      <a:pt x="548" y="1015"/>
                      <a:pt x="1522" y="426"/>
                      <a:pt x="2639" y="426"/>
                    </a:cubicBezTo>
                    <a:cubicBezTo>
                      <a:pt x="4364" y="426"/>
                      <a:pt x="5765" y="1827"/>
                      <a:pt x="5765" y="3552"/>
                    </a:cubicBezTo>
                    <a:cubicBezTo>
                      <a:pt x="5765" y="3999"/>
                      <a:pt x="5663" y="4405"/>
                      <a:pt x="5501" y="4790"/>
                    </a:cubicBezTo>
                    <a:cubicBezTo>
                      <a:pt x="5805" y="4303"/>
                      <a:pt x="5988" y="3735"/>
                      <a:pt x="5988" y="3126"/>
                    </a:cubicBezTo>
                    <a:cubicBezTo>
                      <a:pt x="5988" y="1401"/>
                      <a:pt x="4587" y="0"/>
                      <a:pt x="2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8"/>
              <p:cNvSpPr/>
              <p:nvPr/>
            </p:nvSpPr>
            <p:spPr>
              <a:xfrm>
                <a:off x="1569625" y="3336250"/>
                <a:ext cx="279625" cy="223800"/>
              </a:xfrm>
              <a:custGeom>
                <a:avLst/>
                <a:gdLst/>
                <a:ahLst/>
                <a:cxnLst/>
                <a:rect l="l" t="t" r="r" b="b"/>
                <a:pathLst>
                  <a:path w="11185" h="8952" extrusionOk="0">
                    <a:moveTo>
                      <a:pt x="5360" y="1"/>
                    </a:moveTo>
                    <a:cubicBezTo>
                      <a:pt x="2964" y="1"/>
                      <a:pt x="894" y="1462"/>
                      <a:pt x="1" y="3533"/>
                    </a:cubicBezTo>
                    <a:cubicBezTo>
                      <a:pt x="1036" y="1909"/>
                      <a:pt x="2863" y="813"/>
                      <a:pt x="4933" y="813"/>
                    </a:cubicBezTo>
                    <a:cubicBezTo>
                      <a:pt x="8140" y="813"/>
                      <a:pt x="10759" y="3431"/>
                      <a:pt x="10759" y="6638"/>
                    </a:cubicBezTo>
                    <a:cubicBezTo>
                      <a:pt x="10759" y="7470"/>
                      <a:pt x="10596" y="8242"/>
                      <a:pt x="10292" y="8952"/>
                    </a:cubicBezTo>
                    <a:cubicBezTo>
                      <a:pt x="10860" y="8059"/>
                      <a:pt x="11185" y="6983"/>
                      <a:pt x="11185" y="5846"/>
                    </a:cubicBezTo>
                    <a:cubicBezTo>
                      <a:pt x="11185" y="2619"/>
                      <a:pt x="8587" y="1"/>
                      <a:pt x="53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8"/>
              <p:cNvSpPr/>
              <p:nvPr/>
            </p:nvSpPr>
            <p:spPr>
              <a:xfrm>
                <a:off x="1324025" y="3150525"/>
                <a:ext cx="532350" cy="695225"/>
              </a:xfrm>
              <a:custGeom>
                <a:avLst/>
                <a:gdLst/>
                <a:ahLst/>
                <a:cxnLst/>
                <a:rect l="l" t="t" r="r" b="b"/>
                <a:pathLst>
                  <a:path w="21294" h="27809" extrusionOk="0">
                    <a:moveTo>
                      <a:pt x="15813" y="1"/>
                    </a:moveTo>
                    <a:cubicBezTo>
                      <a:pt x="7105" y="1"/>
                      <a:pt x="1" y="7085"/>
                      <a:pt x="1" y="15813"/>
                    </a:cubicBezTo>
                    <a:cubicBezTo>
                      <a:pt x="1" y="20603"/>
                      <a:pt x="2152" y="24886"/>
                      <a:pt x="5522" y="27809"/>
                    </a:cubicBezTo>
                    <a:cubicBezTo>
                      <a:pt x="5765" y="27727"/>
                      <a:pt x="6009" y="27626"/>
                      <a:pt x="6273" y="27545"/>
                    </a:cubicBezTo>
                    <a:cubicBezTo>
                      <a:pt x="2863" y="24764"/>
                      <a:pt x="691" y="20542"/>
                      <a:pt x="691" y="15813"/>
                    </a:cubicBezTo>
                    <a:cubicBezTo>
                      <a:pt x="691" y="7450"/>
                      <a:pt x="7470" y="671"/>
                      <a:pt x="15813" y="671"/>
                    </a:cubicBezTo>
                    <a:cubicBezTo>
                      <a:pt x="17761" y="671"/>
                      <a:pt x="19608" y="1036"/>
                      <a:pt x="21293" y="1706"/>
                    </a:cubicBezTo>
                    <a:lnTo>
                      <a:pt x="21253" y="1604"/>
                    </a:lnTo>
                    <a:lnTo>
                      <a:pt x="21171" y="935"/>
                    </a:lnTo>
                    <a:cubicBezTo>
                      <a:pt x="19507" y="326"/>
                      <a:pt x="17700" y="1"/>
                      <a:pt x="158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8"/>
              <p:cNvSpPr/>
              <p:nvPr/>
            </p:nvSpPr>
            <p:spPr>
              <a:xfrm>
                <a:off x="927725" y="3772150"/>
                <a:ext cx="348625" cy="799750"/>
              </a:xfrm>
              <a:custGeom>
                <a:avLst/>
                <a:gdLst/>
                <a:ahLst/>
                <a:cxnLst/>
                <a:rect l="l" t="t" r="r" b="b"/>
                <a:pathLst>
                  <a:path w="13945" h="31990" extrusionOk="0">
                    <a:moveTo>
                      <a:pt x="13945" y="0"/>
                    </a:moveTo>
                    <a:lnTo>
                      <a:pt x="0" y="31989"/>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8"/>
              <p:cNvSpPr/>
              <p:nvPr/>
            </p:nvSpPr>
            <p:spPr>
              <a:xfrm>
                <a:off x="1773125" y="2566475"/>
                <a:ext cx="334425" cy="369425"/>
              </a:xfrm>
              <a:custGeom>
                <a:avLst/>
                <a:gdLst/>
                <a:ahLst/>
                <a:cxnLst/>
                <a:rect l="l" t="t" r="r" b="b"/>
                <a:pathLst>
                  <a:path w="13377" h="14777" extrusionOk="0">
                    <a:moveTo>
                      <a:pt x="0" y="14777"/>
                    </a:moveTo>
                    <a:lnTo>
                      <a:pt x="1337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8"/>
              <p:cNvSpPr/>
              <p:nvPr/>
            </p:nvSpPr>
            <p:spPr>
              <a:xfrm>
                <a:off x="2127325" y="2341675"/>
                <a:ext cx="353200" cy="211625"/>
              </a:xfrm>
              <a:custGeom>
                <a:avLst/>
                <a:gdLst/>
                <a:ahLst/>
                <a:cxnLst/>
                <a:rect l="l" t="t" r="r" b="b"/>
                <a:pathLst>
                  <a:path w="14128" h="8465" extrusionOk="0">
                    <a:moveTo>
                      <a:pt x="0" y="8465"/>
                    </a:moveTo>
                    <a:lnTo>
                      <a:pt x="14127"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8"/>
              <p:cNvSpPr/>
              <p:nvPr/>
            </p:nvSpPr>
            <p:spPr>
              <a:xfrm>
                <a:off x="2492675" y="2220900"/>
                <a:ext cx="325800" cy="121300"/>
              </a:xfrm>
              <a:custGeom>
                <a:avLst/>
                <a:gdLst/>
                <a:ahLst/>
                <a:cxnLst/>
                <a:rect l="l" t="t" r="r" b="b"/>
                <a:pathLst>
                  <a:path w="13032" h="4852" extrusionOk="0">
                    <a:moveTo>
                      <a:pt x="13031" y="1"/>
                    </a:moveTo>
                    <a:lnTo>
                      <a:pt x="0" y="4243"/>
                    </a:lnTo>
                    <a:lnTo>
                      <a:pt x="305" y="4852"/>
                    </a:lnTo>
                    <a:lnTo>
                      <a:pt x="12808" y="772"/>
                    </a:lnTo>
                    <a:cubicBezTo>
                      <a:pt x="12910" y="528"/>
                      <a:pt x="12971" y="265"/>
                      <a:pt x="130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8"/>
              <p:cNvSpPr/>
              <p:nvPr/>
            </p:nvSpPr>
            <p:spPr>
              <a:xfrm>
                <a:off x="1038350" y="3810725"/>
                <a:ext cx="360300" cy="902250"/>
              </a:xfrm>
              <a:custGeom>
                <a:avLst/>
                <a:gdLst/>
                <a:ahLst/>
                <a:cxnLst/>
                <a:rect l="l" t="t" r="r" b="b"/>
                <a:pathLst>
                  <a:path w="14412" h="36090" extrusionOk="0">
                    <a:moveTo>
                      <a:pt x="11428" y="0"/>
                    </a:moveTo>
                    <a:lnTo>
                      <a:pt x="0" y="33735"/>
                    </a:lnTo>
                    <a:lnTo>
                      <a:pt x="6394" y="36089"/>
                    </a:lnTo>
                    <a:lnTo>
                      <a:pt x="14412" y="2375"/>
                    </a:lnTo>
                    <a:lnTo>
                      <a:pt x="114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8"/>
              <p:cNvSpPr/>
              <p:nvPr/>
            </p:nvSpPr>
            <p:spPr>
              <a:xfrm>
                <a:off x="2342475" y="3201775"/>
                <a:ext cx="310575" cy="324800"/>
              </a:xfrm>
              <a:custGeom>
                <a:avLst/>
                <a:gdLst/>
                <a:ahLst/>
                <a:cxnLst/>
                <a:rect l="l" t="t" r="r" b="b"/>
                <a:pathLst>
                  <a:path w="12423" h="12992" extrusionOk="0">
                    <a:moveTo>
                      <a:pt x="11286" y="1"/>
                    </a:moveTo>
                    <a:lnTo>
                      <a:pt x="0" y="12991"/>
                    </a:lnTo>
                    <a:cubicBezTo>
                      <a:pt x="3025" y="11286"/>
                      <a:pt x="12422" y="2457"/>
                      <a:pt x="12422" y="2457"/>
                    </a:cubicBezTo>
                    <a:lnTo>
                      <a:pt x="112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8"/>
              <p:cNvSpPr/>
              <p:nvPr/>
            </p:nvSpPr>
            <p:spPr>
              <a:xfrm>
                <a:off x="2261775" y="3182500"/>
                <a:ext cx="284200" cy="170200"/>
              </a:xfrm>
              <a:custGeom>
                <a:avLst/>
                <a:gdLst/>
                <a:ahLst/>
                <a:cxnLst/>
                <a:rect l="l" t="t" r="r" b="b"/>
                <a:pathLst>
                  <a:path w="11368" h="6808" extrusionOk="0">
                    <a:moveTo>
                      <a:pt x="11368" y="1"/>
                    </a:moveTo>
                    <a:lnTo>
                      <a:pt x="1" y="5176"/>
                    </a:lnTo>
                    <a:cubicBezTo>
                      <a:pt x="298" y="6128"/>
                      <a:pt x="835" y="6807"/>
                      <a:pt x="1437" y="6807"/>
                    </a:cubicBezTo>
                    <a:cubicBezTo>
                      <a:pt x="1656" y="6807"/>
                      <a:pt x="1884" y="6717"/>
                      <a:pt x="2112" y="6516"/>
                    </a:cubicBezTo>
                    <a:cubicBezTo>
                      <a:pt x="3512" y="5319"/>
                      <a:pt x="9724" y="934"/>
                      <a:pt x="113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8"/>
              <p:cNvSpPr/>
              <p:nvPr/>
            </p:nvSpPr>
            <p:spPr>
              <a:xfrm>
                <a:off x="2512450" y="2908475"/>
                <a:ext cx="91375" cy="203000"/>
              </a:xfrm>
              <a:custGeom>
                <a:avLst/>
                <a:gdLst/>
                <a:ahLst/>
                <a:cxnLst/>
                <a:rect l="l" t="t" r="r" b="b"/>
                <a:pathLst>
                  <a:path w="3655" h="8120" extrusionOk="0">
                    <a:moveTo>
                      <a:pt x="1" y="1"/>
                    </a:moveTo>
                    <a:lnTo>
                      <a:pt x="1625" y="1747"/>
                    </a:lnTo>
                    <a:lnTo>
                      <a:pt x="2741" y="5684"/>
                    </a:lnTo>
                    <a:lnTo>
                      <a:pt x="1726" y="8120"/>
                    </a:lnTo>
                    <a:lnTo>
                      <a:pt x="3655" y="6395"/>
                    </a:lnTo>
                    <a:lnTo>
                      <a:pt x="2416" y="1401"/>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8"/>
              <p:cNvSpPr/>
              <p:nvPr/>
            </p:nvSpPr>
            <p:spPr>
              <a:xfrm>
                <a:off x="2162325" y="2366025"/>
                <a:ext cx="331375" cy="241075"/>
              </a:xfrm>
              <a:custGeom>
                <a:avLst/>
                <a:gdLst/>
                <a:ahLst/>
                <a:cxnLst/>
                <a:rect l="l" t="t" r="r" b="b"/>
                <a:pathLst>
                  <a:path w="13255" h="9643" extrusionOk="0">
                    <a:moveTo>
                      <a:pt x="13255" y="1"/>
                    </a:moveTo>
                    <a:lnTo>
                      <a:pt x="1" y="9236"/>
                    </a:lnTo>
                    <a:lnTo>
                      <a:pt x="2375" y="9642"/>
                    </a:lnTo>
                    <a:lnTo>
                      <a:pt x="12971" y="2477"/>
                    </a:lnTo>
                    <a:lnTo>
                      <a:pt x="13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8"/>
              <p:cNvSpPr/>
              <p:nvPr/>
            </p:nvSpPr>
            <p:spPr>
              <a:xfrm>
                <a:off x="1829950" y="2609600"/>
                <a:ext cx="311600" cy="380600"/>
              </a:xfrm>
              <a:custGeom>
                <a:avLst/>
                <a:gdLst/>
                <a:ahLst/>
                <a:cxnLst/>
                <a:rect l="l" t="t" r="r" b="b"/>
                <a:pathLst>
                  <a:path w="12464" h="15224" extrusionOk="0">
                    <a:moveTo>
                      <a:pt x="12463" y="1"/>
                    </a:moveTo>
                    <a:lnTo>
                      <a:pt x="1" y="15224"/>
                    </a:lnTo>
                    <a:lnTo>
                      <a:pt x="1300" y="15224"/>
                    </a:lnTo>
                    <a:lnTo>
                      <a:pt x="12463" y="2700"/>
                    </a:lnTo>
                    <a:lnTo>
                      <a:pt x="124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8"/>
              <p:cNvSpPr/>
              <p:nvPr/>
            </p:nvSpPr>
            <p:spPr>
              <a:xfrm>
                <a:off x="2510425" y="2261500"/>
                <a:ext cx="293850" cy="135500"/>
              </a:xfrm>
              <a:custGeom>
                <a:avLst/>
                <a:gdLst/>
                <a:ahLst/>
                <a:cxnLst/>
                <a:rect l="l" t="t" r="r" b="b"/>
                <a:pathLst>
                  <a:path w="11754" h="5420" extrusionOk="0">
                    <a:moveTo>
                      <a:pt x="11753" y="0"/>
                    </a:moveTo>
                    <a:lnTo>
                      <a:pt x="11753" y="0"/>
                    </a:lnTo>
                    <a:cubicBezTo>
                      <a:pt x="11733" y="0"/>
                      <a:pt x="9784" y="995"/>
                      <a:pt x="7206" y="1929"/>
                    </a:cubicBezTo>
                    <a:cubicBezTo>
                      <a:pt x="4629" y="2842"/>
                      <a:pt x="1" y="4060"/>
                      <a:pt x="1" y="4060"/>
                    </a:cubicBezTo>
                    <a:lnTo>
                      <a:pt x="1706" y="5420"/>
                    </a:lnTo>
                    <a:lnTo>
                      <a:pt x="7836" y="3370"/>
                    </a:lnTo>
                    <a:cubicBezTo>
                      <a:pt x="9561" y="2802"/>
                      <a:pt x="10941" y="1563"/>
                      <a:pt x="117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8"/>
              <p:cNvSpPr/>
              <p:nvPr/>
            </p:nvSpPr>
            <p:spPr>
              <a:xfrm>
                <a:off x="2468825" y="3251000"/>
                <a:ext cx="184225" cy="177625"/>
              </a:xfrm>
              <a:custGeom>
                <a:avLst/>
                <a:gdLst/>
                <a:ahLst/>
                <a:cxnLst/>
                <a:rect l="l" t="t" r="r" b="b"/>
                <a:pathLst>
                  <a:path w="7369" h="7105" extrusionOk="0">
                    <a:moveTo>
                      <a:pt x="7145" y="1"/>
                    </a:moveTo>
                    <a:lnTo>
                      <a:pt x="0" y="7105"/>
                    </a:lnTo>
                    <a:cubicBezTo>
                      <a:pt x="3552" y="4060"/>
                      <a:pt x="7368" y="488"/>
                      <a:pt x="7368" y="488"/>
                    </a:cubicBezTo>
                    <a:lnTo>
                      <a:pt x="71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8"/>
              <p:cNvSpPr/>
              <p:nvPr/>
            </p:nvSpPr>
            <p:spPr>
              <a:xfrm>
                <a:off x="2670275" y="3167775"/>
                <a:ext cx="20325" cy="69550"/>
              </a:xfrm>
              <a:custGeom>
                <a:avLst/>
                <a:gdLst/>
                <a:ahLst/>
                <a:cxnLst/>
                <a:rect l="l" t="t" r="r" b="b"/>
                <a:pathLst>
                  <a:path w="813" h="2782" extrusionOk="0">
                    <a:moveTo>
                      <a:pt x="264" y="1"/>
                    </a:moveTo>
                    <a:lnTo>
                      <a:pt x="1" y="143"/>
                    </a:lnTo>
                    <a:cubicBezTo>
                      <a:pt x="346" y="590"/>
                      <a:pt x="569" y="1158"/>
                      <a:pt x="569" y="1767"/>
                    </a:cubicBezTo>
                    <a:cubicBezTo>
                      <a:pt x="569" y="2132"/>
                      <a:pt x="488" y="2477"/>
                      <a:pt x="366" y="2782"/>
                    </a:cubicBezTo>
                    <a:cubicBezTo>
                      <a:pt x="650" y="2416"/>
                      <a:pt x="812" y="1950"/>
                      <a:pt x="812" y="1442"/>
                    </a:cubicBezTo>
                    <a:cubicBezTo>
                      <a:pt x="812" y="894"/>
                      <a:pt x="609" y="387"/>
                      <a:pt x="2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8"/>
              <p:cNvSpPr/>
              <p:nvPr/>
            </p:nvSpPr>
            <p:spPr>
              <a:xfrm>
                <a:off x="2502325" y="2156675"/>
                <a:ext cx="313100" cy="52575"/>
              </a:xfrm>
              <a:custGeom>
                <a:avLst/>
                <a:gdLst/>
                <a:ahLst/>
                <a:cxnLst/>
                <a:rect l="l" t="t" r="r" b="b"/>
                <a:pathLst>
                  <a:path w="12524" h="2103" extrusionOk="0">
                    <a:moveTo>
                      <a:pt x="11066" y="1"/>
                    </a:moveTo>
                    <a:cubicBezTo>
                      <a:pt x="10958" y="1"/>
                      <a:pt x="10848" y="11"/>
                      <a:pt x="10737" y="32"/>
                    </a:cubicBezTo>
                    <a:lnTo>
                      <a:pt x="0" y="2103"/>
                    </a:lnTo>
                    <a:lnTo>
                      <a:pt x="0" y="2103"/>
                    </a:lnTo>
                    <a:lnTo>
                      <a:pt x="12524" y="824"/>
                    </a:lnTo>
                    <a:cubicBezTo>
                      <a:pt x="12214" y="325"/>
                      <a:pt x="11670" y="1"/>
                      <a:pt x="11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8"/>
              <p:cNvSpPr/>
              <p:nvPr/>
            </p:nvSpPr>
            <p:spPr>
              <a:xfrm>
                <a:off x="2062350" y="2248825"/>
                <a:ext cx="375025" cy="224300"/>
              </a:xfrm>
              <a:custGeom>
                <a:avLst/>
                <a:gdLst/>
                <a:ahLst/>
                <a:cxnLst/>
                <a:rect l="l" t="t" r="r" b="b"/>
                <a:pathLst>
                  <a:path w="15001" h="8972" extrusionOk="0">
                    <a:moveTo>
                      <a:pt x="12971" y="0"/>
                    </a:moveTo>
                    <a:lnTo>
                      <a:pt x="630" y="6658"/>
                    </a:lnTo>
                    <a:lnTo>
                      <a:pt x="1" y="8972"/>
                    </a:lnTo>
                    <a:lnTo>
                      <a:pt x="996" y="7165"/>
                    </a:lnTo>
                    <a:lnTo>
                      <a:pt x="12586" y="1116"/>
                    </a:lnTo>
                    <a:lnTo>
                      <a:pt x="15001" y="568"/>
                    </a:lnTo>
                    <a:lnTo>
                      <a:pt x="129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8"/>
              <p:cNvSpPr/>
              <p:nvPr/>
            </p:nvSpPr>
            <p:spPr>
              <a:xfrm>
                <a:off x="1674675" y="2483750"/>
                <a:ext cx="369450" cy="375550"/>
              </a:xfrm>
              <a:custGeom>
                <a:avLst/>
                <a:gdLst/>
                <a:ahLst/>
                <a:cxnLst/>
                <a:rect l="l" t="t" r="r" b="b"/>
                <a:pathLst>
                  <a:path w="14778" h="15022" extrusionOk="0">
                    <a:moveTo>
                      <a:pt x="14777" y="1"/>
                    </a:moveTo>
                    <a:lnTo>
                      <a:pt x="12220" y="224"/>
                    </a:lnTo>
                    <a:lnTo>
                      <a:pt x="1" y="10454"/>
                    </a:lnTo>
                    <a:lnTo>
                      <a:pt x="731" y="15021"/>
                    </a:lnTo>
                    <a:lnTo>
                      <a:pt x="1198" y="10901"/>
                    </a:lnTo>
                    <a:lnTo>
                      <a:pt x="12382" y="1198"/>
                    </a:lnTo>
                    <a:lnTo>
                      <a:pt x="147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8"/>
              <p:cNvSpPr/>
              <p:nvPr/>
            </p:nvSpPr>
            <p:spPr>
              <a:xfrm>
                <a:off x="1355500" y="2851750"/>
                <a:ext cx="313125" cy="264300"/>
              </a:xfrm>
              <a:custGeom>
                <a:avLst/>
                <a:gdLst/>
                <a:ahLst/>
                <a:cxnLst/>
                <a:rect l="l" t="t" r="r" b="b"/>
                <a:pathLst>
                  <a:path w="12525" h="10572" extrusionOk="0">
                    <a:moveTo>
                      <a:pt x="8238" y="0"/>
                    </a:moveTo>
                    <a:cubicBezTo>
                      <a:pt x="8024" y="0"/>
                      <a:pt x="7832" y="24"/>
                      <a:pt x="7673" y="78"/>
                    </a:cubicBezTo>
                    <a:cubicBezTo>
                      <a:pt x="6130" y="606"/>
                      <a:pt x="4385" y="1275"/>
                      <a:pt x="3979" y="1742"/>
                    </a:cubicBezTo>
                    <a:cubicBezTo>
                      <a:pt x="3207" y="2574"/>
                      <a:pt x="3045" y="4949"/>
                      <a:pt x="1726" y="6634"/>
                    </a:cubicBezTo>
                    <a:cubicBezTo>
                      <a:pt x="1482" y="6959"/>
                      <a:pt x="853" y="7730"/>
                      <a:pt x="0" y="8785"/>
                    </a:cubicBezTo>
                    <a:lnTo>
                      <a:pt x="528" y="10572"/>
                    </a:lnTo>
                    <a:lnTo>
                      <a:pt x="1401" y="8664"/>
                    </a:lnTo>
                    <a:cubicBezTo>
                      <a:pt x="1401" y="8664"/>
                      <a:pt x="4080" y="6269"/>
                      <a:pt x="4364" y="4726"/>
                    </a:cubicBezTo>
                    <a:cubicBezTo>
                      <a:pt x="4649" y="3183"/>
                      <a:pt x="5095" y="2716"/>
                      <a:pt x="6902" y="1539"/>
                    </a:cubicBezTo>
                    <a:cubicBezTo>
                      <a:pt x="7619" y="1072"/>
                      <a:pt x="8654" y="931"/>
                      <a:pt x="9641" y="931"/>
                    </a:cubicBezTo>
                    <a:cubicBezTo>
                      <a:pt x="11138" y="931"/>
                      <a:pt x="12524" y="1255"/>
                      <a:pt x="12524" y="1255"/>
                    </a:cubicBezTo>
                    <a:cubicBezTo>
                      <a:pt x="12524" y="1255"/>
                      <a:pt x="9794" y="0"/>
                      <a:pt x="82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8"/>
              <p:cNvSpPr/>
              <p:nvPr/>
            </p:nvSpPr>
            <p:spPr>
              <a:xfrm>
                <a:off x="1121050" y="3061225"/>
                <a:ext cx="247675" cy="295850"/>
              </a:xfrm>
              <a:custGeom>
                <a:avLst/>
                <a:gdLst/>
                <a:ahLst/>
                <a:cxnLst/>
                <a:rect l="l" t="t" r="r" b="b"/>
                <a:pathLst>
                  <a:path w="9907" h="11834" extrusionOk="0">
                    <a:moveTo>
                      <a:pt x="9703" y="0"/>
                    </a:moveTo>
                    <a:cubicBezTo>
                      <a:pt x="9520" y="203"/>
                      <a:pt x="9338" y="447"/>
                      <a:pt x="9135" y="691"/>
                    </a:cubicBezTo>
                    <a:cubicBezTo>
                      <a:pt x="9196" y="1117"/>
                      <a:pt x="9236" y="1563"/>
                      <a:pt x="9236" y="2010"/>
                    </a:cubicBezTo>
                    <a:cubicBezTo>
                      <a:pt x="9236" y="6902"/>
                      <a:pt x="5380" y="10900"/>
                      <a:pt x="569" y="11144"/>
                    </a:cubicBezTo>
                    <a:cubicBezTo>
                      <a:pt x="366" y="11387"/>
                      <a:pt x="184" y="11611"/>
                      <a:pt x="1" y="11834"/>
                    </a:cubicBezTo>
                    <a:lnTo>
                      <a:pt x="82" y="11834"/>
                    </a:lnTo>
                    <a:cubicBezTo>
                      <a:pt x="5502" y="11834"/>
                      <a:pt x="9906" y="7429"/>
                      <a:pt x="9906" y="2010"/>
                    </a:cubicBezTo>
                    <a:cubicBezTo>
                      <a:pt x="9906" y="1320"/>
                      <a:pt x="9845" y="650"/>
                      <a:pt x="97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8"/>
              <p:cNvSpPr/>
              <p:nvPr/>
            </p:nvSpPr>
            <p:spPr>
              <a:xfrm>
                <a:off x="1299675" y="3850300"/>
                <a:ext cx="98975" cy="436925"/>
              </a:xfrm>
              <a:custGeom>
                <a:avLst/>
                <a:gdLst/>
                <a:ahLst/>
                <a:cxnLst/>
                <a:rect l="l" t="t" r="r" b="b"/>
                <a:pathLst>
                  <a:path w="3959" h="17477" extrusionOk="0">
                    <a:moveTo>
                      <a:pt x="2984" y="0"/>
                    </a:moveTo>
                    <a:lnTo>
                      <a:pt x="1" y="17476"/>
                    </a:lnTo>
                    <a:lnTo>
                      <a:pt x="3959" y="792"/>
                    </a:lnTo>
                    <a:lnTo>
                      <a:pt x="29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8"/>
              <p:cNvSpPr/>
              <p:nvPr/>
            </p:nvSpPr>
            <p:spPr>
              <a:xfrm>
                <a:off x="1387975" y="3826450"/>
                <a:ext cx="59400" cy="35550"/>
              </a:xfrm>
              <a:custGeom>
                <a:avLst/>
                <a:gdLst/>
                <a:ahLst/>
                <a:cxnLst/>
                <a:rect l="l" t="t" r="r" b="b"/>
                <a:pathLst>
                  <a:path w="2376" h="1422" extrusionOk="0">
                    <a:moveTo>
                      <a:pt x="975" y="0"/>
                    </a:moveTo>
                    <a:lnTo>
                      <a:pt x="0" y="609"/>
                    </a:lnTo>
                    <a:lnTo>
                      <a:pt x="975" y="1421"/>
                    </a:lnTo>
                    <a:lnTo>
                      <a:pt x="2375" y="954"/>
                    </a:lnTo>
                    <a:lnTo>
                      <a:pt x="9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8"/>
              <p:cNvSpPr/>
              <p:nvPr/>
            </p:nvSpPr>
            <p:spPr>
              <a:xfrm>
                <a:off x="1506200" y="2736975"/>
                <a:ext cx="131450" cy="102025"/>
              </a:xfrm>
              <a:custGeom>
                <a:avLst/>
                <a:gdLst/>
                <a:ahLst/>
                <a:cxnLst/>
                <a:rect l="l" t="t" r="r" b="b"/>
                <a:pathLst>
                  <a:path w="5258" h="4081" extrusionOk="0">
                    <a:moveTo>
                      <a:pt x="4974" y="0"/>
                    </a:moveTo>
                    <a:cubicBezTo>
                      <a:pt x="2497" y="0"/>
                      <a:pt x="468" y="1746"/>
                      <a:pt x="1" y="4080"/>
                    </a:cubicBezTo>
                    <a:cubicBezTo>
                      <a:pt x="853" y="2192"/>
                      <a:pt x="2761" y="873"/>
                      <a:pt x="4974" y="873"/>
                    </a:cubicBezTo>
                    <a:lnTo>
                      <a:pt x="5055" y="873"/>
                    </a:lnTo>
                    <a:lnTo>
                      <a:pt x="5258" y="21"/>
                    </a:lnTo>
                    <a:cubicBezTo>
                      <a:pt x="5156" y="0"/>
                      <a:pt x="5075" y="0"/>
                      <a:pt x="49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8"/>
              <p:cNvSpPr/>
              <p:nvPr/>
            </p:nvSpPr>
            <p:spPr>
              <a:xfrm>
                <a:off x="1038350" y="3368725"/>
                <a:ext cx="97950" cy="188300"/>
              </a:xfrm>
              <a:custGeom>
                <a:avLst/>
                <a:gdLst/>
                <a:ahLst/>
                <a:cxnLst/>
                <a:rect l="l" t="t" r="r" b="b"/>
                <a:pathLst>
                  <a:path w="3918" h="7532" extrusionOk="0">
                    <a:moveTo>
                      <a:pt x="2923" y="1"/>
                    </a:moveTo>
                    <a:lnTo>
                      <a:pt x="0" y="3553"/>
                    </a:lnTo>
                    <a:lnTo>
                      <a:pt x="427" y="7531"/>
                    </a:lnTo>
                    <a:lnTo>
                      <a:pt x="873" y="3979"/>
                    </a:lnTo>
                    <a:lnTo>
                      <a:pt x="39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8"/>
              <p:cNvSpPr/>
              <p:nvPr/>
            </p:nvSpPr>
            <p:spPr>
              <a:xfrm>
                <a:off x="411650" y="3545825"/>
                <a:ext cx="626725" cy="879425"/>
              </a:xfrm>
              <a:custGeom>
                <a:avLst/>
                <a:gdLst/>
                <a:ahLst/>
                <a:cxnLst/>
                <a:rect l="l" t="t" r="r" b="b"/>
                <a:pathLst>
                  <a:path w="25069" h="35177" extrusionOk="0">
                    <a:moveTo>
                      <a:pt x="23242" y="1"/>
                    </a:moveTo>
                    <a:lnTo>
                      <a:pt x="1" y="35176"/>
                    </a:lnTo>
                    <a:lnTo>
                      <a:pt x="25068" y="1462"/>
                    </a:lnTo>
                    <a:lnTo>
                      <a:pt x="232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8"/>
              <p:cNvSpPr/>
              <p:nvPr/>
            </p:nvSpPr>
            <p:spPr>
              <a:xfrm>
                <a:off x="2167900" y="2926925"/>
                <a:ext cx="320225" cy="141425"/>
              </a:xfrm>
              <a:custGeom>
                <a:avLst/>
                <a:gdLst/>
                <a:ahLst/>
                <a:cxnLst/>
                <a:rect l="l" t="t" r="r" b="b"/>
                <a:pathLst>
                  <a:path w="12809" h="5657" extrusionOk="0">
                    <a:moveTo>
                      <a:pt x="10957" y="1"/>
                    </a:moveTo>
                    <a:cubicBezTo>
                      <a:pt x="7302" y="1"/>
                      <a:pt x="1" y="4175"/>
                      <a:pt x="1" y="4175"/>
                    </a:cubicBezTo>
                    <a:lnTo>
                      <a:pt x="1" y="5657"/>
                    </a:lnTo>
                    <a:cubicBezTo>
                      <a:pt x="1" y="5657"/>
                      <a:pt x="407" y="4621"/>
                      <a:pt x="549" y="4439"/>
                    </a:cubicBezTo>
                    <a:cubicBezTo>
                      <a:pt x="691" y="4256"/>
                      <a:pt x="4629" y="2754"/>
                      <a:pt x="7673" y="1414"/>
                    </a:cubicBezTo>
                    <a:cubicBezTo>
                      <a:pt x="9231" y="719"/>
                      <a:pt x="10538" y="549"/>
                      <a:pt x="11444" y="549"/>
                    </a:cubicBezTo>
                    <a:cubicBezTo>
                      <a:pt x="12310" y="549"/>
                      <a:pt x="12809" y="704"/>
                      <a:pt x="12809" y="704"/>
                    </a:cubicBezTo>
                    <a:cubicBezTo>
                      <a:pt x="12667" y="562"/>
                      <a:pt x="12525" y="460"/>
                      <a:pt x="12362" y="339"/>
                    </a:cubicBezTo>
                    <a:cubicBezTo>
                      <a:pt x="12011" y="103"/>
                      <a:pt x="11528" y="1"/>
                      <a:pt x="109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8"/>
              <p:cNvSpPr/>
              <p:nvPr/>
            </p:nvSpPr>
            <p:spPr>
              <a:xfrm>
                <a:off x="1630525" y="3068325"/>
                <a:ext cx="516600" cy="251725"/>
              </a:xfrm>
              <a:custGeom>
                <a:avLst/>
                <a:gdLst/>
                <a:ahLst/>
                <a:cxnLst/>
                <a:rect l="l" t="t" r="r" b="b"/>
                <a:pathLst>
                  <a:path w="20664" h="10069" extrusionOk="0">
                    <a:moveTo>
                      <a:pt x="19202" y="1"/>
                    </a:moveTo>
                    <a:lnTo>
                      <a:pt x="1" y="10068"/>
                    </a:lnTo>
                    <a:cubicBezTo>
                      <a:pt x="6" y="10068"/>
                      <a:pt x="11" y="10069"/>
                      <a:pt x="17" y="10069"/>
                    </a:cubicBezTo>
                    <a:cubicBezTo>
                      <a:pt x="1774" y="10069"/>
                      <a:pt x="19080" y="447"/>
                      <a:pt x="19080" y="447"/>
                    </a:cubicBezTo>
                    <a:lnTo>
                      <a:pt x="20664" y="447"/>
                    </a:lnTo>
                    <a:lnTo>
                      <a:pt x="204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8"/>
              <p:cNvSpPr/>
              <p:nvPr/>
            </p:nvSpPr>
            <p:spPr>
              <a:xfrm>
                <a:off x="2209000" y="2407125"/>
                <a:ext cx="280150" cy="199975"/>
              </a:xfrm>
              <a:custGeom>
                <a:avLst/>
                <a:gdLst/>
                <a:ahLst/>
                <a:cxnLst/>
                <a:rect l="l" t="t" r="r" b="b"/>
                <a:pathLst>
                  <a:path w="11206" h="7999" extrusionOk="0">
                    <a:moveTo>
                      <a:pt x="11205" y="1"/>
                    </a:moveTo>
                    <a:lnTo>
                      <a:pt x="11205" y="1"/>
                    </a:lnTo>
                    <a:cubicBezTo>
                      <a:pt x="11144" y="21"/>
                      <a:pt x="11104" y="21"/>
                      <a:pt x="11104" y="21"/>
                    </a:cubicBezTo>
                    <a:lnTo>
                      <a:pt x="1" y="7917"/>
                    </a:lnTo>
                    <a:lnTo>
                      <a:pt x="508" y="7998"/>
                    </a:lnTo>
                    <a:lnTo>
                      <a:pt x="11104" y="833"/>
                    </a:lnTo>
                    <a:lnTo>
                      <a:pt x="112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8"/>
              <p:cNvSpPr/>
              <p:nvPr/>
            </p:nvSpPr>
            <p:spPr>
              <a:xfrm>
                <a:off x="1848225" y="2649700"/>
                <a:ext cx="293325" cy="340500"/>
              </a:xfrm>
              <a:custGeom>
                <a:avLst/>
                <a:gdLst/>
                <a:ahLst/>
                <a:cxnLst/>
                <a:rect l="l" t="t" r="r" b="b"/>
                <a:pathLst>
                  <a:path w="11733" h="13620" extrusionOk="0">
                    <a:moveTo>
                      <a:pt x="11712" y="0"/>
                    </a:moveTo>
                    <a:lnTo>
                      <a:pt x="0" y="13620"/>
                    </a:lnTo>
                    <a:lnTo>
                      <a:pt x="569" y="13620"/>
                    </a:lnTo>
                    <a:lnTo>
                      <a:pt x="11732" y="1096"/>
                    </a:lnTo>
                    <a:lnTo>
                      <a:pt x="117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8"/>
              <p:cNvSpPr/>
              <p:nvPr/>
            </p:nvSpPr>
            <p:spPr>
              <a:xfrm>
                <a:off x="2544425" y="2289925"/>
                <a:ext cx="241575" cy="107075"/>
              </a:xfrm>
              <a:custGeom>
                <a:avLst/>
                <a:gdLst/>
                <a:ahLst/>
                <a:cxnLst/>
                <a:rect l="l" t="t" r="r" b="b"/>
                <a:pathLst>
                  <a:path w="9663" h="4283" extrusionOk="0">
                    <a:moveTo>
                      <a:pt x="9662" y="0"/>
                    </a:moveTo>
                    <a:lnTo>
                      <a:pt x="9662" y="0"/>
                    </a:lnTo>
                    <a:cubicBezTo>
                      <a:pt x="9622" y="20"/>
                      <a:pt x="8445" y="792"/>
                      <a:pt x="6354" y="1746"/>
                    </a:cubicBezTo>
                    <a:cubicBezTo>
                      <a:pt x="5055" y="2355"/>
                      <a:pt x="2091" y="3329"/>
                      <a:pt x="1" y="3999"/>
                    </a:cubicBezTo>
                    <a:lnTo>
                      <a:pt x="346" y="4283"/>
                    </a:lnTo>
                    <a:lnTo>
                      <a:pt x="6476" y="2233"/>
                    </a:lnTo>
                    <a:cubicBezTo>
                      <a:pt x="7754" y="1807"/>
                      <a:pt x="8850" y="1015"/>
                      <a:pt x="96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8"/>
              <p:cNvSpPr/>
              <p:nvPr/>
            </p:nvSpPr>
            <p:spPr>
              <a:xfrm>
                <a:off x="1984225" y="2412200"/>
                <a:ext cx="83750" cy="57875"/>
              </a:xfrm>
              <a:custGeom>
                <a:avLst/>
                <a:gdLst/>
                <a:ahLst/>
                <a:cxnLst/>
                <a:rect l="l" t="t" r="r" b="b"/>
                <a:pathLst>
                  <a:path w="3350" h="2315" extrusionOk="0">
                    <a:moveTo>
                      <a:pt x="2476" y="1"/>
                    </a:moveTo>
                    <a:cubicBezTo>
                      <a:pt x="1157" y="1"/>
                      <a:pt x="81" y="1016"/>
                      <a:pt x="0" y="2315"/>
                    </a:cubicBezTo>
                    <a:cubicBezTo>
                      <a:pt x="284" y="1259"/>
                      <a:pt x="1259" y="488"/>
                      <a:pt x="2395" y="488"/>
                    </a:cubicBezTo>
                    <a:cubicBezTo>
                      <a:pt x="2659" y="488"/>
                      <a:pt x="2923" y="549"/>
                      <a:pt x="3167" y="630"/>
                    </a:cubicBezTo>
                    <a:lnTo>
                      <a:pt x="3349" y="163"/>
                    </a:lnTo>
                    <a:cubicBezTo>
                      <a:pt x="3065" y="62"/>
                      <a:pt x="2781" y="1"/>
                      <a:pt x="24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8"/>
              <p:cNvSpPr/>
              <p:nvPr/>
            </p:nvSpPr>
            <p:spPr>
              <a:xfrm>
                <a:off x="2407425" y="2199600"/>
                <a:ext cx="83750" cy="24875"/>
              </a:xfrm>
              <a:custGeom>
                <a:avLst/>
                <a:gdLst/>
                <a:ahLst/>
                <a:cxnLst/>
                <a:rect l="l" t="t" r="r" b="b"/>
                <a:pathLst>
                  <a:path w="3350" h="995" extrusionOk="0">
                    <a:moveTo>
                      <a:pt x="1990" y="0"/>
                    </a:moveTo>
                    <a:cubicBezTo>
                      <a:pt x="1178" y="0"/>
                      <a:pt x="467" y="386"/>
                      <a:pt x="0" y="995"/>
                    </a:cubicBezTo>
                    <a:cubicBezTo>
                      <a:pt x="427" y="670"/>
                      <a:pt x="954" y="487"/>
                      <a:pt x="1543" y="487"/>
                    </a:cubicBezTo>
                    <a:cubicBezTo>
                      <a:pt x="2010" y="487"/>
                      <a:pt x="2456" y="609"/>
                      <a:pt x="2842" y="832"/>
                    </a:cubicBezTo>
                    <a:cubicBezTo>
                      <a:pt x="2984" y="711"/>
                      <a:pt x="3167" y="569"/>
                      <a:pt x="3349" y="406"/>
                    </a:cubicBezTo>
                    <a:cubicBezTo>
                      <a:pt x="2964" y="163"/>
                      <a:pt x="2497" y="0"/>
                      <a:pt x="19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8"/>
              <p:cNvSpPr/>
              <p:nvPr/>
            </p:nvSpPr>
            <p:spPr>
              <a:xfrm>
                <a:off x="2270925" y="3027725"/>
                <a:ext cx="237500" cy="223300"/>
              </a:xfrm>
              <a:custGeom>
                <a:avLst/>
                <a:gdLst/>
                <a:ahLst/>
                <a:cxnLst/>
                <a:rect l="l" t="t" r="r" b="b"/>
                <a:pathLst>
                  <a:path w="9500" h="8932" extrusionOk="0">
                    <a:moveTo>
                      <a:pt x="9500" y="1"/>
                    </a:moveTo>
                    <a:cubicBezTo>
                      <a:pt x="9500" y="1"/>
                      <a:pt x="7957" y="2558"/>
                      <a:pt x="6090" y="4081"/>
                    </a:cubicBezTo>
                    <a:cubicBezTo>
                      <a:pt x="4243" y="5603"/>
                      <a:pt x="0" y="8627"/>
                      <a:pt x="0" y="8627"/>
                    </a:cubicBezTo>
                    <a:lnTo>
                      <a:pt x="508" y="8932"/>
                    </a:lnTo>
                    <a:cubicBezTo>
                      <a:pt x="508" y="8932"/>
                      <a:pt x="6211" y="4771"/>
                      <a:pt x="7795" y="3066"/>
                    </a:cubicBezTo>
                    <a:cubicBezTo>
                      <a:pt x="8505" y="2294"/>
                      <a:pt x="9215" y="1178"/>
                      <a:pt x="9500" y="21"/>
                    </a:cubicBezTo>
                    <a:cubicBezTo>
                      <a:pt x="9500" y="21"/>
                      <a:pt x="9500" y="1"/>
                      <a:pt x="95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8"/>
              <p:cNvSpPr/>
              <p:nvPr/>
            </p:nvSpPr>
            <p:spPr>
              <a:xfrm>
                <a:off x="2352100" y="3157650"/>
                <a:ext cx="206925" cy="158850"/>
              </a:xfrm>
              <a:custGeom>
                <a:avLst/>
                <a:gdLst/>
                <a:ahLst/>
                <a:cxnLst/>
                <a:rect l="l" t="t" r="r" b="b"/>
                <a:pathLst>
                  <a:path w="8277" h="6354" extrusionOk="0">
                    <a:moveTo>
                      <a:pt x="8140" y="0"/>
                    </a:moveTo>
                    <a:cubicBezTo>
                      <a:pt x="8140" y="0"/>
                      <a:pt x="1056" y="5014"/>
                      <a:pt x="1" y="6353"/>
                    </a:cubicBezTo>
                    <a:cubicBezTo>
                      <a:pt x="2763" y="4292"/>
                      <a:pt x="7774" y="810"/>
                      <a:pt x="8128" y="810"/>
                    </a:cubicBezTo>
                    <a:cubicBezTo>
                      <a:pt x="8133" y="810"/>
                      <a:pt x="8137" y="811"/>
                      <a:pt x="8140" y="812"/>
                    </a:cubicBezTo>
                    <a:cubicBezTo>
                      <a:pt x="8147" y="814"/>
                      <a:pt x="8153" y="815"/>
                      <a:pt x="8159" y="815"/>
                    </a:cubicBezTo>
                    <a:cubicBezTo>
                      <a:pt x="8277" y="815"/>
                      <a:pt x="8218" y="426"/>
                      <a:pt x="8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5" name="Google Shape;385;p38"/>
            <p:cNvSpPr/>
            <p:nvPr/>
          </p:nvSpPr>
          <p:spPr>
            <a:xfrm>
              <a:off x="2086350" y="823325"/>
              <a:ext cx="1270200" cy="1270200"/>
            </a:xfrm>
            <a:prstGeom prst="ellipse">
              <a:avLst/>
            </a:prstGeom>
            <a:solidFill>
              <a:schemeClr val="accent1">
                <a:alpha val="359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6" name="Google Shape;386;p38"/>
            <p:cNvGrpSpPr/>
            <p:nvPr/>
          </p:nvGrpSpPr>
          <p:grpSpPr>
            <a:xfrm>
              <a:off x="3091863" y="1052012"/>
              <a:ext cx="537556" cy="136576"/>
              <a:chOff x="2641350" y="846250"/>
              <a:chExt cx="413600" cy="105075"/>
            </a:xfrm>
          </p:grpSpPr>
          <p:sp>
            <p:nvSpPr>
              <p:cNvPr id="387" name="Google Shape;387;p38"/>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8"/>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8"/>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8"/>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 name="Google Shape;812;p34">
            <a:extLst>
              <a:ext uri="{FF2B5EF4-FFF2-40B4-BE49-F238E27FC236}">
                <a16:creationId xmlns:a16="http://schemas.microsoft.com/office/drawing/2014/main" id="{7C639949-DF96-EE33-DBF7-DB310FD55263}"/>
              </a:ext>
            </a:extLst>
          </p:cNvPr>
          <p:cNvSpPr txBox="1">
            <a:spLocks/>
          </p:cNvSpPr>
          <p:nvPr/>
        </p:nvSpPr>
        <p:spPr>
          <a:xfrm>
            <a:off x="3514874" y="1626140"/>
            <a:ext cx="663496" cy="418200"/>
          </a:xfrm>
          <a:prstGeom prst="rect">
            <a:avLst/>
          </a:prstGeom>
          <a:solidFill>
            <a:schemeClr val="accent3"/>
          </a:solidFill>
          <a:ln w="762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1pPr>
            <a:lvl2pPr marR="0" lvl="1"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2pPr>
            <a:lvl3pPr marR="0" lvl="2"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3pPr>
            <a:lvl4pPr marR="0" lvl="3"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4pPr>
            <a:lvl5pPr marR="0" lvl="4"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5pPr>
            <a:lvl6pPr marR="0" lvl="5"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6pPr>
            <a:lvl7pPr marR="0" lvl="6"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7pPr>
            <a:lvl8pPr marR="0" lvl="7"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8pPr>
            <a:lvl9pPr marR="0" lvl="8"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9pPr>
          </a:lstStyle>
          <a:p>
            <a:r>
              <a:rPr lang="en" dirty="0">
                <a:solidFill>
                  <a:schemeClr val="lt1"/>
                </a:solidFill>
              </a:rPr>
              <a:t>01</a:t>
            </a:r>
          </a:p>
        </p:txBody>
      </p:sp>
      <p:sp>
        <p:nvSpPr>
          <p:cNvPr id="8" name="Google Shape;813;p34">
            <a:extLst>
              <a:ext uri="{FF2B5EF4-FFF2-40B4-BE49-F238E27FC236}">
                <a16:creationId xmlns:a16="http://schemas.microsoft.com/office/drawing/2014/main" id="{61CACF82-FEA8-4F1A-2EE3-1B55A3F04E13}"/>
              </a:ext>
            </a:extLst>
          </p:cNvPr>
          <p:cNvSpPr txBox="1">
            <a:spLocks/>
          </p:cNvSpPr>
          <p:nvPr/>
        </p:nvSpPr>
        <p:spPr>
          <a:xfrm>
            <a:off x="3514874" y="2790949"/>
            <a:ext cx="734700" cy="367565"/>
          </a:xfrm>
          <a:prstGeom prst="rect">
            <a:avLst/>
          </a:prstGeom>
          <a:solidFill>
            <a:schemeClr val="accent3"/>
          </a:solidFill>
          <a:ln w="762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1pPr>
            <a:lvl2pPr marR="0" lvl="1"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2pPr>
            <a:lvl3pPr marR="0" lvl="2"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3pPr>
            <a:lvl4pPr marR="0" lvl="3"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4pPr>
            <a:lvl5pPr marR="0" lvl="4"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5pPr>
            <a:lvl6pPr marR="0" lvl="5"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6pPr>
            <a:lvl7pPr marR="0" lvl="6"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7pPr>
            <a:lvl8pPr marR="0" lvl="7"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8pPr>
            <a:lvl9pPr marR="0" lvl="8"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9pPr>
          </a:lstStyle>
          <a:p>
            <a:r>
              <a:rPr lang="en" dirty="0">
                <a:solidFill>
                  <a:schemeClr val="lt1"/>
                </a:solidFill>
              </a:rPr>
              <a:t>02</a:t>
            </a:r>
          </a:p>
        </p:txBody>
      </p:sp>
      <p:sp>
        <p:nvSpPr>
          <p:cNvPr id="9" name="Google Shape;814;p34">
            <a:extLst>
              <a:ext uri="{FF2B5EF4-FFF2-40B4-BE49-F238E27FC236}">
                <a16:creationId xmlns:a16="http://schemas.microsoft.com/office/drawing/2014/main" id="{42B4E532-EA74-60AD-ADB2-EC503A037BE4}"/>
              </a:ext>
            </a:extLst>
          </p:cNvPr>
          <p:cNvSpPr txBox="1">
            <a:spLocks/>
          </p:cNvSpPr>
          <p:nvPr/>
        </p:nvSpPr>
        <p:spPr>
          <a:xfrm>
            <a:off x="3514874" y="3873983"/>
            <a:ext cx="698416" cy="418200"/>
          </a:xfrm>
          <a:prstGeom prst="rect">
            <a:avLst/>
          </a:prstGeom>
          <a:solidFill>
            <a:schemeClr val="accent3"/>
          </a:solidFill>
          <a:ln w="762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1pPr>
            <a:lvl2pPr marR="0" lvl="1"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2pPr>
            <a:lvl3pPr marR="0" lvl="2"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3pPr>
            <a:lvl4pPr marR="0" lvl="3"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4pPr>
            <a:lvl5pPr marR="0" lvl="4"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5pPr>
            <a:lvl6pPr marR="0" lvl="5"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6pPr>
            <a:lvl7pPr marR="0" lvl="6"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7pPr>
            <a:lvl8pPr marR="0" lvl="7"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8pPr>
            <a:lvl9pPr marR="0" lvl="8"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9pPr>
          </a:lstStyle>
          <a:p>
            <a:r>
              <a:rPr lang="en">
                <a:solidFill>
                  <a:schemeClr val="lt1"/>
                </a:solidFill>
              </a:rPr>
              <a:t>03</a:t>
            </a:r>
            <a:endParaRPr lang="en" dirty="0">
              <a:solidFill>
                <a:schemeClr val="lt1"/>
              </a:solidFill>
            </a:endParaRPr>
          </a:p>
        </p:txBody>
      </p:sp>
    </p:spTree>
    <p:extLst>
      <p:ext uri="{BB962C8B-B14F-4D97-AF65-F5344CB8AC3E}">
        <p14:creationId xmlns:p14="http://schemas.microsoft.com/office/powerpoint/2010/main" val="298522905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theme/theme1.xml><?xml version="1.0" encoding="utf-8"?>
<a:theme xmlns:a="http://schemas.openxmlformats.org/drawingml/2006/main" name="Chatbot Social Media Strategy by Slidesgo">
  <a:themeElements>
    <a:clrScheme name="Simple Light">
      <a:dk1>
        <a:srgbClr val="1A113F"/>
      </a:dk1>
      <a:lt1>
        <a:srgbClr val="FFFFFF"/>
      </a:lt1>
      <a:dk2>
        <a:srgbClr val="DDD0FB"/>
      </a:dk2>
      <a:lt2>
        <a:srgbClr val="724AC3"/>
      </a:lt2>
      <a:accent1>
        <a:srgbClr val="E7B02F"/>
      </a:accent1>
      <a:accent2>
        <a:srgbClr val="C76D0D"/>
      </a:accent2>
      <a:accent3>
        <a:srgbClr val="52348F"/>
      </a:accent3>
      <a:accent4>
        <a:srgbClr val="FFFFFF"/>
      </a:accent4>
      <a:accent5>
        <a:srgbClr val="FFFFFF"/>
      </a:accent5>
      <a:accent6>
        <a:srgbClr val="FFFFFF"/>
      </a:accent6>
      <a:hlink>
        <a:srgbClr val="1A113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540</TotalTime>
  <Words>951</Words>
  <Application>Microsoft Office PowerPoint</Application>
  <PresentationFormat>On-screen Show (16:9)</PresentationFormat>
  <Paragraphs>141</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Lato</vt:lpstr>
      <vt:lpstr>Nunito Light</vt:lpstr>
      <vt:lpstr>Inter</vt:lpstr>
      <vt:lpstr>Calibri</vt:lpstr>
      <vt:lpstr>Arial</vt:lpstr>
      <vt:lpstr>Chatbot Social Media Strategy by Slidesgo</vt:lpstr>
      <vt:lpstr>Streamlining Client Data Access with a Chat-based LLM Interface</vt:lpstr>
      <vt:lpstr>Problem Statement &amp; Planning</vt:lpstr>
      <vt:lpstr>Problem Statement</vt:lpstr>
      <vt:lpstr>Planning</vt:lpstr>
      <vt:lpstr>PowerPoint Presentation</vt:lpstr>
      <vt:lpstr>Pain Points</vt:lpstr>
      <vt:lpstr>Pain Points</vt:lpstr>
      <vt:lpstr>Solution Domain and Features</vt:lpstr>
      <vt:lpstr>LLM – LARGE LANGUAGE MODELS</vt:lpstr>
      <vt:lpstr>CHATBOT</vt:lpstr>
      <vt:lpstr>AI and ML</vt:lpstr>
      <vt:lpstr>AI and ML</vt:lpstr>
      <vt:lpstr>Modern Methods</vt:lpstr>
      <vt:lpstr>Modern Methods</vt:lpstr>
      <vt:lpstr>Workflow diagram</vt:lpstr>
      <vt:lpstr>PowerPoint Presentation</vt:lpstr>
      <vt:lpstr>Contigency Plan and Future Scope</vt:lpstr>
      <vt:lpstr>Contigency plans</vt:lpstr>
      <vt:lpstr>Scope for Improvement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Pankhudi Jain</dc:creator>
  <cp:lastModifiedBy>Pankhudi Jain</cp:lastModifiedBy>
  <cp:revision>5</cp:revision>
  <dcterms:modified xsi:type="dcterms:W3CDTF">2024-07-28T17:09:38Z</dcterms:modified>
</cp:coreProperties>
</file>