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E80A2E-5CA3-42B4-80FA-41BF414D9AA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B3065E-8DBD-4E95-B7AA-1416D3B4ED6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creenshot of solved Portswigger labs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1</a:t>
            </a:r>
            <a:endParaRPr lang="en-US" dirty="0"/>
          </a:p>
        </p:txBody>
      </p:sp>
      <p:pic>
        <p:nvPicPr>
          <p:cNvPr id="4" name="Content Placeholder 3" descr="Task 1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2</a:t>
            </a:r>
            <a:endParaRPr lang="en-US" dirty="0"/>
          </a:p>
        </p:txBody>
      </p:sp>
      <p:pic>
        <p:nvPicPr>
          <p:cNvPr id="4" name="Content Placeholder 3" descr="Task 1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11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Task 1</vt:lpstr>
      <vt:lpstr>Screenshot 1</vt:lpstr>
      <vt:lpstr>Screenshot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Windows User</dc:creator>
  <cp:lastModifiedBy>Windows User</cp:lastModifiedBy>
  <cp:revision>1</cp:revision>
  <dcterms:created xsi:type="dcterms:W3CDTF">2022-08-19T16:14:36Z</dcterms:created>
  <dcterms:modified xsi:type="dcterms:W3CDTF">2022-08-19T16:17:33Z</dcterms:modified>
</cp:coreProperties>
</file>