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64" autoAdjust="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BF7-1BC7-4963-BAC3-26D71992086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0C8A-D5EA-4F8E-B2AD-B3ADDF68E5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BF7-1BC7-4963-BAC3-26D71992086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0C8A-D5EA-4F8E-B2AD-B3ADDF68E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BF7-1BC7-4963-BAC3-26D71992086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0C8A-D5EA-4F8E-B2AD-B3ADDF68E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BF7-1BC7-4963-BAC3-26D71992086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0C8A-D5EA-4F8E-B2AD-B3ADDF68E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BF7-1BC7-4963-BAC3-26D71992086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0C8A-D5EA-4F8E-B2AD-B3ADDF68E5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BF7-1BC7-4963-BAC3-26D71992086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0C8A-D5EA-4F8E-B2AD-B3ADDF68E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BF7-1BC7-4963-BAC3-26D71992086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0C8A-D5EA-4F8E-B2AD-B3ADDF68E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BF7-1BC7-4963-BAC3-26D71992086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0C8A-D5EA-4F8E-B2AD-B3ADDF68E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BF7-1BC7-4963-BAC3-26D71992086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0C8A-D5EA-4F8E-B2AD-B3ADDF68E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BF7-1BC7-4963-BAC3-26D71992086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0C8A-D5EA-4F8E-B2AD-B3ADDF68E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BF7-1BC7-4963-BAC3-26D71992086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3620C8A-D5EA-4F8E-B2AD-B3ADDF68E5A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3E1BF7-1BC7-4963-BAC3-26D71992086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620C8A-D5EA-4F8E-B2AD-B3ADDF68E5A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Vulnerabilities found using QWASP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US" dirty="0" smtClean="0"/>
              <a:t>creenshot of QWASP ZAP found vulnerabilities</a:t>
            </a:r>
            <a:endParaRPr lang="en-US" dirty="0"/>
          </a:p>
        </p:txBody>
      </p:sp>
      <p:pic>
        <p:nvPicPr>
          <p:cNvPr id="4" name="Content Placeholder 3" descr="Task 2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602" y="1935163"/>
            <a:ext cx="548679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from QWASP ZAP</a:t>
            </a:r>
            <a:endParaRPr lang="en-US" dirty="0"/>
          </a:p>
        </p:txBody>
      </p:sp>
      <p:pic>
        <p:nvPicPr>
          <p:cNvPr id="4" name="Content Placeholder 3" descr="Task 2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602" y="1935163"/>
            <a:ext cx="5486796" cy="438943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from QWASP ZAP(cont.)</a:t>
            </a:r>
            <a:endParaRPr lang="en-US" dirty="0"/>
          </a:p>
        </p:txBody>
      </p:sp>
      <p:pic>
        <p:nvPicPr>
          <p:cNvPr id="4" name="Content Placeholder 3" descr="Task 2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602" y="1935163"/>
            <a:ext cx="5486796" cy="438943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Title : Vulnerability in JS Library</a:t>
            </a:r>
          </a:p>
          <a:p>
            <a:pPr>
              <a:buNone/>
            </a:pPr>
            <a:r>
              <a:rPr lang="en-US" sz="1800" dirty="0" smtClean="0"/>
              <a:t>--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Domain &gt;&gt; http://webappsecurity.com</a:t>
            </a:r>
          </a:p>
          <a:p>
            <a:pPr>
              <a:buNone/>
            </a:pPr>
            <a:r>
              <a:rPr lang="en-US" sz="1800" dirty="0" smtClean="0"/>
              <a:t>Sub domain &gt;&gt; http://zero.webappsecurity.com/resources/js/jquery-1.8.2.min.js</a:t>
            </a:r>
          </a:p>
          <a:p>
            <a:pPr>
              <a:buNone/>
            </a:pPr>
            <a:r>
              <a:rPr lang="en-US" sz="1800" dirty="0" smtClean="0"/>
              <a:t>--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Linux 7.1, OWASP ZAP, </a:t>
            </a:r>
            <a:r>
              <a:rPr lang="en-US" sz="1800" dirty="0" err="1" smtClean="0"/>
              <a:t>Wifi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--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Description : </a:t>
            </a:r>
            <a:r>
              <a:rPr lang="en-US" sz="1800" dirty="0" err="1" smtClean="0"/>
              <a:t>Vulnerablity</a:t>
            </a:r>
            <a:r>
              <a:rPr lang="en-US" sz="1800" dirty="0" smtClean="0"/>
              <a:t> in JS Library was found. The library </a:t>
            </a:r>
            <a:r>
              <a:rPr lang="en-US" sz="1800" dirty="0" err="1" smtClean="0"/>
              <a:t>jquery</a:t>
            </a:r>
            <a:r>
              <a:rPr lang="en-US" sz="1800" dirty="0" smtClean="0"/>
              <a:t>, version 1.8.2 is vulnerable.</a:t>
            </a:r>
          </a:p>
          <a:p>
            <a:pPr>
              <a:buNone/>
            </a:pPr>
            <a:r>
              <a:rPr lang="en-US" sz="1800" dirty="0" smtClean="0"/>
              <a:t>--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/>
              <a:t>Steps to Reproduce:</a:t>
            </a:r>
          </a:p>
          <a:p>
            <a:pPr>
              <a:buNone/>
            </a:pPr>
            <a:r>
              <a:rPr lang="en-US" sz="1800" dirty="0" smtClean="0"/>
              <a:t>Step 1: Visit http://zero.webappsecurity.com/</a:t>
            </a:r>
          </a:p>
          <a:p>
            <a:pPr>
              <a:buNone/>
            </a:pPr>
            <a:r>
              <a:rPr lang="en-US" sz="1800" dirty="0" smtClean="0"/>
              <a:t>Step 2: Open OWASP ZAP.</a:t>
            </a:r>
          </a:p>
          <a:p>
            <a:pPr>
              <a:buNone/>
            </a:pPr>
            <a:r>
              <a:rPr lang="en-US" sz="1800" dirty="0" smtClean="0"/>
              <a:t>Step 3: Now in the URL to attack section paste http://zero.webappsecurity.com/</a:t>
            </a:r>
          </a:p>
          <a:p>
            <a:pPr>
              <a:buNone/>
            </a:pPr>
            <a:r>
              <a:rPr lang="en-US" sz="1800" dirty="0" smtClean="0"/>
              <a:t>Step 4: Start Attack.</a:t>
            </a:r>
          </a:p>
          <a:p>
            <a:pPr>
              <a:buNone/>
            </a:pPr>
            <a:r>
              <a:rPr lang="en-US" sz="1800" dirty="0" smtClean="0"/>
              <a:t>Step 5: After the successful scan view the ZAP Scanning Report.</a:t>
            </a:r>
          </a:p>
          <a:p>
            <a:pPr>
              <a:buNone/>
            </a:pPr>
            <a:r>
              <a:rPr lang="en-US" sz="1800" dirty="0" smtClean="0"/>
              <a:t>--</a:t>
            </a:r>
          </a:p>
          <a:p>
            <a:pPr>
              <a:buNone/>
            </a:pPr>
            <a:r>
              <a:rPr lang="en-US" sz="1800" dirty="0" smtClean="0"/>
              <a:t>Impact : Any Black Hat Hacker can hijack our users account using DOM-XSS etc.</a:t>
            </a:r>
          </a:p>
          <a:p>
            <a:pPr>
              <a:buNone/>
            </a:pPr>
            <a:r>
              <a:rPr lang="en-US" sz="1800" dirty="0" smtClean="0"/>
              <a:t>	 If it happens the confidential data of our users can be stolen and can be used by others to exploit them.</a:t>
            </a:r>
          </a:p>
          <a:p>
            <a:pPr>
              <a:buNone/>
            </a:pPr>
            <a:r>
              <a:rPr lang="en-US" sz="1800" dirty="0" smtClean="0"/>
              <a:t>	 </a:t>
            </a:r>
          </a:p>
          <a:p>
            <a:pPr>
              <a:buNone/>
            </a:pPr>
            <a:r>
              <a:rPr lang="en-US" sz="1800" dirty="0" smtClean="0"/>
              <a:t>	 It's the case of data privacy and account security of our users, who have full faith on us.</a:t>
            </a:r>
          </a:p>
          <a:p>
            <a:pPr>
              <a:buNone/>
            </a:pPr>
            <a:r>
              <a:rPr lang="en-US" sz="1800" dirty="0" smtClean="0"/>
              <a:t>--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(cont.)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PoC</a:t>
            </a:r>
            <a:r>
              <a:rPr lang="en-US" sz="1800" dirty="0" smtClean="0"/>
              <a:t> : For the Proof of Concept I am attaching a various supporting document.</a:t>
            </a:r>
          </a:p>
          <a:p>
            <a:pPr>
              <a:buNone/>
            </a:pPr>
            <a:r>
              <a:rPr lang="en-US" sz="1800" dirty="0" smtClean="0"/>
              <a:t>      Screenshot of QWASP ZAP found vulnerabilities</a:t>
            </a:r>
          </a:p>
          <a:p>
            <a:pPr>
              <a:buNone/>
            </a:pPr>
            <a:r>
              <a:rPr lang="en-US" sz="1800" dirty="0" smtClean="0"/>
              <a:t>      Report from QWASP ZAP</a:t>
            </a:r>
          </a:p>
          <a:p>
            <a:pPr>
              <a:buNone/>
            </a:pPr>
            <a:r>
              <a:rPr lang="en-US" sz="1800" dirty="0" smtClean="0"/>
              <a:t>      Report from QWASP ZAP(cont.)</a:t>
            </a:r>
          </a:p>
          <a:p>
            <a:pPr>
              <a:buNone/>
            </a:pPr>
            <a:r>
              <a:rPr lang="en-US" sz="1800" dirty="0" smtClean="0"/>
              <a:t>--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137</TotalTime>
  <Words>179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Task 2</vt:lpstr>
      <vt:lpstr>Screenshot of QWASP ZAP found vulnerabilities</vt:lpstr>
      <vt:lpstr>Report from QWASP ZAP</vt:lpstr>
      <vt:lpstr>Report from QWASP ZAP(cont.)</vt:lpstr>
      <vt:lpstr>Report</vt:lpstr>
      <vt:lpstr>Report (cont.)</vt:lpstr>
      <vt:lpstr>Report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</dc:title>
  <dc:creator>Windows User</dc:creator>
  <cp:lastModifiedBy>Windows User</cp:lastModifiedBy>
  <cp:revision>9</cp:revision>
  <dcterms:created xsi:type="dcterms:W3CDTF">2022-08-19T13:56:50Z</dcterms:created>
  <dcterms:modified xsi:type="dcterms:W3CDTF">2022-08-19T16:14:00Z</dcterms:modified>
</cp:coreProperties>
</file>