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8D20-BA00-456B-A46F-2D82403B655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2B19-75BF-4EE7-A9A9-159037C4798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8D20-BA00-456B-A46F-2D82403B655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2B19-75BF-4EE7-A9A9-159037C47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8D20-BA00-456B-A46F-2D82403B655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2B19-75BF-4EE7-A9A9-159037C47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8D20-BA00-456B-A46F-2D82403B655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2B19-75BF-4EE7-A9A9-159037C47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8D20-BA00-456B-A46F-2D82403B655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2B19-75BF-4EE7-A9A9-159037C4798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8D20-BA00-456B-A46F-2D82403B655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2B19-75BF-4EE7-A9A9-159037C47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8D20-BA00-456B-A46F-2D82403B655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2B19-75BF-4EE7-A9A9-159037C47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8D20-BA00-456B-A46F-2D82403B655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2B19-75BF-4EE7-A9A9-159037C47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8D20-BA00-456B-A46F-2D82403B655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2B19-75BF-4EE7-A9A9-159037C47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8D20-BA00-456B-A46F-2D82403B655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2B19-75BF-4EE7-A9A9-159037C47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8D20-BA00-456B-A46F-2D82403B655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DEA2B19-75BF-4EE7-A9A9-159037C4798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958D20-BA00-456B-A46F-2D82403B655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EA2B19-75BF-4EE7-A9A9-159037C4798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lenovo\Documents\Wondershare\Wondershare%20Filmora\Recorded\VID_20220819_224953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Vulnerabilities </a:t>
            </a:r>
            <a:r>
              <a:rPr lang="en-US" dirty="0"/>
              <a:t>in the </a:t>
            </a:r>
            <a:r>
              <a:rPr lang="en-US" dirty="0" smtClean="0"/>
              <a:t>website: </a:t>
            </a:r>
            <a:r>
              <a:rPr lang="en-US" dirty="0"/>
              <a:t>http://testasp.vulnweb.com/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Title : Cross Site Scripting</a:t>
            </a:r>
          </a:p>
          <a:p>
            <a:pPr>
              <a:buNone/>
            </a:pPr>
            <a:r>
              <a:rPr lang="en-US" sz="1800" dirty="0" smtClean="0"/>
              <a:t>--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Domain &gt;&gt; http://vulnweb.com/</a:t>
            </a:r>
          </a:p>
          <a:p>
            <a:pPr>
              <a:buNone/>
            </a:pPr>
            <a:r>
              <a:rPr lang="en-US" sz="1800" dirty="0" smtClean="0"/>
              <a:t>Sub domain &gt;&gt; http://testasp.vulnweb.com/login</a:t>
            </a:r>
          </a:p>
          <a:p>
            <a:pPr>
              <a:buNone/>
            </a:pPr>
            <a:r>
              <a:rPr lang="en-US" sz="1800" dirty="0" smtClean="0"/>
              <a:t>--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Linux 7.1, </a:t>
            </a:r>
            <a:r>
              <a:rPr lang="en-US" sz="1800" dirty="0" err="1" smtClean="0"/>
              <a:t>Wifi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--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Description : Cross site Scripting was found in the web application.</a:t>
            </a:r>
          </a:p>
          <a:p>
            <a:pPr>
              <a:buNone/>
            </a:pPr>
            <a:r>
              <a:rPr lang="en-US" sz="1800" dirty="0" smtClean="0"/>
              <a:t>--</a:t>
            </a:r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100" dirty="0" smtClean="0"/>
              <a:t>Steps to Reproduce:</a:t>
            </a:r>
          </a:p>
          <a:p>
            <a:pPr>
              <a:buNone/>
            </a:pPr>
            <a:r>
              <a:rPr lang="en-US" sz="2100" dirty="0" smtClean="0"/>
              <a:t>Step 1: Visit http://testasp.vulnweb.com/</a:t>
            </a:r>
          </a:p>
          <a:p>
            <a:pPr>
              <a:buNone/>
            </a:pPr>
            <a:r>
              <a:rPr lang="en-US" sz="2100" dirty="0" smtClean="0"/>
              <a:t>Step 2: On the top menu you will find a Register option.</a:t>
            </a:r>
          </a:p>
          <a:p>
            <a:pPr>
              <a:buNone/>
            </a:pPr>
            <a:r>
              <a:rPr lang="en-US" sz="2100" dirty="0" smtClean="0"/>
              <a:t>Step 3: Now in the username section fill a XSS payloads(&lt;script&gt;alert(1)&lt;/script&gt;).</a:t>
            </a:r>
          </a:p>
          <a:p>
            <a:pPr>
              <a:buNone/>
            </a:pPr>
            <a:r>
              <a:rPr lang="en-US" sz="2100" dirty="0" smtClean="0"/>
              <a:t>Step 4: After successfully registering, click on Login.</a:t>
            </a:r>
          </a:p>
          <a:p>
            <a:pPr>
              <a:buNone/>
            </a:pPr>
            <a:r>
              <a:rPr lang="en-US" sz="2100" dirty="0" smtClean="0"/>
              <a:t>Step 5: After login through the payload as username, it will give the alert(1) applet prompt up.</a:t>
            </a:r>
          </a:p>
          <a:p>
            <a:pPr>
              <a:buNone/>
            </a:pPr>
            <a:r>
              <a:rPr lang="en-US" sz="2100" dirty="0" smtClean="0"/>
              <a:t>--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Report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300" dirty="0" smtClean="0"/>
              <a:t>Impact : Any Black Hat Hacker can steel the private and confidential data of our users.</a:t>
            </a:r>
          </a:p>
          <a:p>
            <a:pPr>
              <a:buNone/>
            </a:pPr>
            <a:r>
              <a:rPr lang="en-US" sz="2300" dirty="0" smtClean="0"/>
              <a:t>	 It can led to the security alert of our users who have full faith on us.</a:t>
            </a:r>
          </a:p>
          <a:p>
            <a:pPr>
              <a:buNone/>
            </a:pPr>
            <a:r>
              <a:rPr lang="en-US" sz="2300" dirty="0" smtClean="0"/>
              <a:t>--</a:t>
            </a:r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r>
              <a:rPr lang="en-US" sz="2300" dirty="0" err="1" smtClean="0"/>
              <a:t>PoC</a:t>
            </a:r>
            <a:r>
              <a:rPr lang="en-US" sz="2300" dirty="0" smtClean="0"/>
              <a:t> : For Proof of Concept, the supporting documents are attached in the report.</a:t>
            </a:r>
          </a:p>
          <a:p>
            <a:pPr>
              <a:buNone/>
            </a:pPr>
            <a:r>
              <a:rPr lang="en-US" sz="2300" dirty="0" smtClean="0"/>
              <a:t>      Task 3(1).</a:t>
            </a:r>
            <a:r>
              <a:rPr lang="en-US" sz="2300" dirty="0" err="1" smtClean="0"/>
              <a:t>png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      Task 3(2).</a:t>
            </a:r>
            <a:r>
              <a:rPr lang="en-US" sz="2300" dirty="0" err="1" smtClean="0"/>
              <a:t>png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      Task 3(3).</a:t>
            </a:r>
            <a:r>
              <a:rPr lang="en-US" sz="2300" dirty="0" err="1" smtClean="0"/>
              <a:t>png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 </a:t>
            </a:r>
            <a:r>
              <a:rPr lang="en-US" sz="2300" dirty="0" smtClean="0"/>
              <a:t>     Task 3.mp4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--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3(1).</a:t>
            </a:r>
            <a:r>
              <a:rPr lang="en-US" dirty="0" err="1" smtClean="0"/>
              <a:t>png</a:t>
            </a:r>
            <a:endParaRPr lang="en-US" b="1" dirty="0"/>
          </a:p>
        </p:txBody>
      </p:sp>
      <p:pic>
        <p:nvPicPr>
          <p:cNvPr id="4" name="Content Placeholder 3" descr="Task 3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602" y="1935163"/>
            <a:ext cx="5486796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3(2).</a:t>
            </a:r>
            <a:r>
              <a:rPr lang="en-US" dirty="0" err="1" smtClean="0"/>
              <a:t>png</a:t>
            </a:r>
            <a:endParaRPr lang="en-US" dirty="0"/>
          </a:p>
        </p:txBody>
      </p:sp>
      <p:pic>
        <p:nvPicPr>
          <p:cNvPr id="4" name="Content Placeholder 3" descr="Task 3(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602" y="1935163"/>
            <a:ext cx="5486796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3(3).</a:t>
            </a:r>
            <a:r>
              <a:rPr lang="en-US" dirty="0" err="1" smtClean="0"/>
              <a:t>png</a:t>
            </a:r>
            <a:endParaRPr lang="en-US" dirty="0"/>
          </a:p>
        </p:txBody>
      </p:sp>
      <p:pic>
        <p:nvPicPr>
          <p:cNvPr id="4" name="Content Placeholder 3" descr="Task 3(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602" y="1935163"/>
            <a:ext cx="5486796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3.mp4</a:t>
            </a:r>
            <a:endParaRPr lang="en-US" dirty="0"/>
          </a:p>
        </p:txBody>
      </p:sp>
      <p:pic>
        <p:nvPicPr>
          <p:cNvPr id="4" name="VID_20220819_224953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43000" y="2743200"/>
            <a:ext cx="716280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</TotalTime>
  <Words>155</Words>
  <Application>Microsoft Office PowerPoint</Application>
  <PresentationFormat>On-screen Show (4:3)</PresentationFormat>
  <Paragraphs>38</Paragraphs>
  <Slides>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Task 3</vt:lpstr>
      <vt:lpstr>Report</vt:lpstr>
      <vt:lpstr>Report (cont.)</vt:lpstr>
      <vt:lpstr>Report (cont.)</vt:lpstr>
      <vt:lpstr>Task 3(1).png</vt:lpstr>
      <vt:lpstr>Task 3(2).png</vt:lpstr>
      <vt:lpstr>Task 3(3).png</vt:lpstr>
      <vt:lpstr>Task 3.mp4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</dc:title>
  <dc:creator>Windows User</dc:creator>
  <cp:lastModifiedBy>Windows User</cp:lastModifiedBy>
  <cp:revision>3</cp:revision>
  <dcterms:created xsi:type="dcterms:W3CDTF">2022-08-19T16:17:45Z</dcterms:created>
  <dcterms:modified xsi:type="dcterms:W3CDTF">2022-08-19T17:26:48Z</dcterms:modified>
</cp:coreProperties>
</file>