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Inter" panose="020B0604020202020204" charset="0"/>
      <p:regular r:id="rId13"/>
    </p:embeddedFont>
    <p:embeddedFont>
      <p:font typeface="Inter Bold" panose="020B0604020202020204" charset="0"/>
      <p:regular r:id="rId14"/>
    </p:embeddedFont>
    <p:embeddedFont>
      <p:font typeface="TAN Twinkl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0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42975" y="1304925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74232" y="2574475"/>
            <a:ext cx="16013768" cy="258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Travel planning website </a:t>
            </a:r>
          </a:p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 (Vista Voyages)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66059" y="6276975"/>
            <a:ext cx="8955881" cy="1765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GROUP MEMBERS 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1.SREERAJ MR (EKAWSCS017)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          2.AKSHITHA MENON C (EKAWSCS018)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          3.JAIN MARIYA JIMMY (EKAWSCS019)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4.ABHAYDEV K (EKAWSCS020)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341634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09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059004"/>
            <a:ext cx="16332083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Front end and Back end Using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702138"/>
            <a:ext cx="12021162" cy="48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Front-End Technologies: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-HTML5 and CSS3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-JavaScript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-Payment Gateway API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Back-End Technologies: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-Python(with Django)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-PostgreSQL /MySQL 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909050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THANKS!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71750" y="2273159"/>
            <a:ext cx="950698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71750" y="2273159"/>
            <a:ext cx="657225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17346" y="4494685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14800" y="4494685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7346" y="5017787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Existing Systems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14800" y="50177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02.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17346" y="5538487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Proposed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14800" y="55384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03.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7346" y="6059187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Modules in Proposed System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14800" y="6059187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04.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17346" y="6582290"/>
            <a:ext cx="508760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Users in the Proposed System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14800" y="658229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05.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7346" y="7102990"/>
            <a:ext cx="508760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Front end and Back end Using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14800" y="7102990"/>
            <a:ext cx="110254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06.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03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273159"/>
            <a:ext cx="14180067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Vista Voyages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883150"/>
            <a:ext cx="16443437" cy="436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Aims to transform the travel planning experience by providing a unified platform for users to plan,  navigate, and manage their travels. 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Uses: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-Travel Planning and Navigation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-Vehicle Rental Services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-Cost Estimation and Budgeting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-Additional income streams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273159"/>
            <a:ext cx="14180067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Existing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455692"/>
            <a:ext cx="16230600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Current travel websites enable users to control their planning, compare options, read reviews, and make bookings. 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Examples of these platforms include Tripadvisor, MakeMyTrip, Booking.com, and others.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660242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EXISTING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273159"/>
            <a:ext cx="14180067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Proposed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806913"/>
            <a:ext cx="16230600" cy="392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Existing system has drawbacks like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-Limited Vehicle Rental Options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-Lack of Integration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-Inflexible Booking Policies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-No User Monetization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Introducing a unique vehicle rental marketplace where users can rent out their unused vehicles, providing extra income for owners and cost-effective options for travelers.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660242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PROPOSED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01175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06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059004"/>
            <a:ext cx="16284786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Modules in Proposed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653391"/>
            <a:ext cx="16230600" cy="436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User Module 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Allows account creation and includes a dashboard for booking history.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Main Page: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Features a plan my trip button and various service options (hotels, restaurants, rentals, driver services).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Plan my trip: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Displays available packages and services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Provides checkbox for toggle selection of services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909050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341634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07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059004"/>
            <a:ext cx="16284786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Modules in Proposed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702138"/>
            <a:ext cx="16230600" cy="524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Hotel Services: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Lists hotels by location and allows users to book stays.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Restaurant Services: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Provides restaurant listings and reservation capabilities.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Cab Services: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Enables selection and booking of cab services for various destinations.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909050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341634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08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059004"/>
            <a:ext cx="16284786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Modules in Proposed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702138"/>
            <a:ext cx="12021162" cy="392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Rental Services: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Supports vehicle rental agreements for users and owners.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Driver Services: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Facilitates booking drivers for transportation needs.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Payment Module: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Offers multiple payment methods for seamless transactions.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909050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341634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09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50" y="2059004"/>
            <a:ext cx="16332083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sz="6376" dirty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Users in the Proposed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692613"/>
            <a:ext cx="12021162" cy="48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End Users (Travelers</a:t>
            </a: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Utilize the platform for trip planning, bookings, reviews, and payments.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Vehicle Owners (Hosts): </a:t>
            </a: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List vehicles for rent on the platform.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Admins:</a:t>
            </a: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Oversee platform operations and user management.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Partners and Service Providers: </a:t>
            </a:r>
            <a:r>
              <a:rPr lang="en-US" sz="24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Supply additional services linked to travel offerings.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8909050"/>
            <a:ext cx="390569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482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TAN Twinkle</vt:lpstr>
      <vt:lpstr>Inter</vt:lpstr>
      <vt:lpstr>Inter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Brand Guidelines Presentation</dc:title>
  <dc:creator>Akshitha</dc:creator>
  <cp:lastModifiedBy>akshithamenonc@hotmail.com</cp:lastModifiedBy>
  <cp:revision>2</cp:revision>
  <dcterms:created xsi:type="dcterms:W3CDTF">2006-08-16T00:00:00Z</dcterms:created>
  <dcterms:modified xsi:type="dcterms:W3CDTF">2024-08-21T20:17:13Z</dcterms:modified>
  <dc:identifier>DAGOiOHdnU4</dc:identifier>
</cp:coreProperties>
</file>