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3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F30C-4797-E778-F377-F96F676A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5B6A-5BEB-AE84-E6B8-CC74B685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250D-D037-CF78-94DB-DF75E776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2725-ABDA-1267-2593-A152354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2D1F-06DD-B39F-3B9D-04152E9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07FA-CFA6-A2F7-4E4B-A2AF44C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C578-5E8F-E30C-FF2A-E5B7A84A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895-512C-26F4-E5C1-BF4DC27A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98C8-6F95-CE98-1C2E-C937DCEE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176C-E5FB-049C-5FED-41C2AF35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84C22-06EC-9D50-A62B-572095C30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413E-F76D-5636-0606-82234B98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29B1-7CE4-D3F6-7615-E061A896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92F3-A057-D04D-9C94-66A79516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F1B4-C712-DE50-97EA-F534CDA4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35B-0459-5A3F-C7C0-B5272B3C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B0B5-D9D0-E30F-8F49-25C0857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218C-BE63-44BB-D7F0-03814855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F03E-3EAB-DAF2-17A3-59C7709D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20C4-A07E-D3D1-A246-CB54E4FB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97D-A3E6-7A78-5536-8C299D5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071AB-32F6-39E0-BA4A-222A85BF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481-FFC7-3E12-EED2-AB575F8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1DF-2D7D-FEDD-0BFF-997E7FED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BBEE-EC74-407C-9B14-623C567F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6D6-B7A0-A071-9F6B-E6B92A7A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59E4-69F3-A39F-C234-047F38E9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CB58-099D-DB20-95B0-2C2D24AD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3CB1-D9FA-FB1A-15FC-6CFE246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F9A5-E58D-A54C-7855-36B36148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DF2B-D37B-589A-E01C-8033C60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9F9-9783-6AFF-C2FB-63096961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F3E2-0BB4-FEF1-B269-F8D1D199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80EF4-B4FA-1C78-247E-09009073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C8E8-2BCE-A507-C7E8-F73C07C6F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97FD4-E6FB-1915-CF29-309F8A8B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A1642-CC30-1765-9DAF-DD281B0B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4E7C6-0E72-0984-F175-A165DCD9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DF2BB-06FE-227F-4D52-86F0179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231-8470-609D-FB5B-F216624C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A7523-4CDB-B90B-7C52-A8F8AE8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E5C41-7275-D907-6C46-920A9FC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5D15-CEE8-62B2-9E6B-B20B460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66EC9-B7C1-A954-8AFC-A843F5E9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AC4AC-21BC-EEE7-4EBE-1E6DC9AC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0F0-3866-E285-44FD-9EBA32CB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7DA6-7FFC-3010-C00C-159D194C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84FD-5570-4702-E6B7-D5455C58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5698E-9190-06D7-19BB-C9555828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A1EF-A6D4-1FFF-8C9B-380C2317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477B-1801-61E5-8EFF-ACF7C784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247DE-734F-D29D-D790-CDA2E7CC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D516-5829-B09B-662B-D2475B14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A5D70-6319-99CE-5C77-07008C6CB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2881-4122-A4B9-1527-C7F744EE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BB4A-2656-B617-A413-B25FA96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0AEC-7976-9E9C-DB5F-769C84C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0D6E-B977-D023-CBB9-71C966F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3811-F168-E0E4-1D3B-B802F10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8286-B7FA-2D13-04E6-83E685E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1EAA-FACD-2AEA-1934-DB7E36F3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6D4-B143-484F-8DF5-05954673F50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D48E-B205-64C3-4137-F130BF933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2694-B107-191A-ED17-18372CD4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9BAA-4C28-96FC-122F-8EB64ED6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Travel planning website </a:t>
            </a:r>
            <a:br>
              <a:rPr lang="en-US" b="1" dirty="0"/>
            </a:br>
            <a:r>
              <a:rPr lang="en-US" b="1" dirty="0"/>
              <a:t>(Vista Voyages)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9E904-4A02-1D69-E50F-7609B037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Group Members :</a:t>
            </a:r>
          </a:p>
          <a:p>
            <a:pPr algn="l"/>
            <a:r>
              <a:rPr lang="en-US" dirty="0"/>
              <a:t>                                   1.Sreeraj MR                (EKAWSCS017)</a:t>
            </a:r>
          </a:p>
          <a:p>
            <a:pPr algn="l"/>
            <a:r>
              <a:rPr lang="en-US" dirty="0"/>
              <a:t>                                   2.Akshitha Menon C   (EKAWSCS018)</a:t>
            </a:r>
          </a:p>
          <a:p>
            <a:pPr algn="l"/>
            <a:r>
              <a:rPr lang="en-US" dirty="0"/>
              <a:t>                                   3.Jain Mariya Jimmy   (EKAWSCS019)</a:t>
            </a:r>
          </a:p>
          <a:p>
            <a:pPr algn="l"/>
            <a:r>
              <a:rPr lang="en-US" dirty="0"/>
              <a:t>                                   4.Abhaydev K               (EKAWSCS020)</a:t>
            </a:r>
          </a:p>
        </p:txBody>
      </p:sp>
    </p:spTree>
    <p:extLst>
      <p:ext uri="{BB962C8B-B14F-4D97-AF65-F5344CB8AC3E}">
        <p14:creationId xmlns:p14="http://schemas.microsoft.com/office/powerpoint/2010/main" val="12478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193A-4645-E6F8-EC96-B221DBB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ABCA-F09F-45F5-FEAD-64BFA5ED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94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D71-C36D-5CE5-E934-9DA9FAA9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59477-0E2A-3996-73FC-39E5F991D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4006"/>
            <a:ext cx="868135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01.Introduction: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02.Existing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03.Proposed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04.Modules in 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05.Users in the 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06.Front end and Back end Using.</a:t>
            </a:r>
          </a:p>
        </p:txBody>
      </p:sp>
    </p:spTree>
    <p:extLst>
      <p:ext uri="{BB962C8B-B14F-4D97-AF65-F5344CB8AC3E}">
        <p14:creationId xmlns:p14="http://schemas.microsoft.com/office/powerpoint/2010/main" val="84763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2C8-69F8-366E-3D64-83115A71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Vista Voyages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272C-CD0D-F37F-5C03-0B43A527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Aims to transform the travel planning experience by providing a unified platform for users to plan, navigate, and manage their travels. </a:t>
            </a:r>
          </a:p>
          <a:p>
            <a:endParaRPr lang="en-US" sz="11200" dirty="0"/>
          </a:p>
          <a:p>
            <a:r>
              <a:rPr lang="en-US" sz="11200" dirty="0"/>
              <a:t> The project falls within the domain of travel technology</a:t>
            </a:r>
          </a:p>
          <a:p>
            <a:pPr marL="0" indent="0">
              <a:buNone/>
            </a:pPr>
            <a:endParaRPr lang="en-US" sz="7000" dirty="0"/>
          </a:p>
          <a:p>
            <a:r>
              <a:rPr lang="en-IN" sz="11200" dirty="0"/>
              <a:t>Uses:</a:t>
            </a:r>
          </a:p>
          <a:p>
            <a:pPr marL="0" indent="0">
              <a:buNone/>
            </a:pPr>
            <a:r>
              <a:rPr lang="en-IN" sz="11200" dirty="0"/>
              <a:t>-Travel Planning and Navigation</a:t>
            </a:r>
          </a:p>
          <a:p>
            <a:pPr marL="0" indent="0">
              <a:buNone/>
            </a:pPr>
            <a:r>
              <a:rPr lang="en-IN" sz="11200" dirty="0"/>
              <a:t>-Vehicle Rental Services</a:t>
            </a:r>
          </a:p>
          <a:p>
            <a:pPr marL="0" indent="0">
              <a:buNone/>
            </a:pPr>
            <a:r>
              <a:rPr lang="en-IN" sz="11200" dirty="0"/>
              <a:t>-Cost Estimation and Budgeting</a:t>
            </a:r>
            <a:endParaRPr lang="en-US" sz="11200" dirty="0"/>
          </a:p>
          <a:p>
            <a:pPr marL="0" indent="0">
              <a:buNone/>
            </a:pPr>
            <a:r>
              <a:rPr lang="en-US" sz="11200" dirty="0"/>
              <a:t>-Additional income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AA9-88EB-08B2-94A1-A98B0B27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9480-4F72-A064-3536-70D89F63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travel websites enable users to control their planning, compare options, read reviews, and make bookings.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these platforms include Tripadvisor, MakeMyTrip, Booking.com, and others.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76F-C6D2-4CA8-6604-4A6C459F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0515-5C7A-9D32-C441-04E051D8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Existing system has drawbacks like</a:t>
            </a:r>
          </a:p>
          <a:p>
            <a:pPr marL="0" indent="0">
              <a:buNone/>
            </a:pPr>
            <a:r>
              <a:rPr lang="en-US" sz="3000" dirty="0"/>
              <a:t>-</a:t>
            </a:r>
            <a:r>
              <a:rPr lang="en-IN" sz="3000" dirty="0"/>
              <a:t>Limited Vehicle Rental Options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-</a:t>
            </a:r>
            <a:r>
              <a:rPr lang="en-IN" sz="3000" dirty="0"/>
              <a:t>Lack of Integration</a:t>
            </a:r>
          </a:p>
          <a:p>
            <a:pPr marL="0" indent="0">
              <a:buNone/>
            </a:pPr>
            <a:r>
              <a:rPr lang="en-IN" sz="3000" dirty="0"/>
              <a:t>-Inflexible Booking Policies</a:t>
            </a:r>
          </a:p>
          <a:p>
            <a:pPr marL="0" indent="0">
              <a:buNone/>
            </a:pPr>
            <a:r>
              <a:rPr lang="en-IN" sz="3000" dirty="0"/>
              <a:t>-No User Monetization</a:t>
            </a:r>
          </a:p>
          <a:p>
            <a:pPr marL="0" indent="0">
              <a:buNone/>
            </a:pPr>
            <a:endParaRPr lang="en-IN" sz="3000" dirty="0"/>
          </a:p>
          <a:p>
            <a:r>
              <a:rPr lang="en-US" sz="3000" dirty="0"/>
              <a:t>Introducing a unique vehicle rental marketplace where users can rent out their unused vehicles, providing extra income for owners and cost-effective options for travelers.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A46-0F26-2388-BC38-AB963187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Modules in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52AA-CB75-C884-343E-237220E7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User Module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Allows account creation and includes a dashboard for booking history.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 Main Page: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Features a plan my trip button and various service options (hotels, restaurants, rentals, driver services).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Plan my trip: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Displays available packages and services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checkbox for toggle selection of services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 Hotel Services: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Lists hotels by location and allows users to book stays.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2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E1A40B-4775-FA60-9652-1E15DBA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59710" y="4913643"/>
            <a:ext cx="3826180" cy="3000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35C21-1175-DAC6-B328-4941676E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224"/>
            <a:ext cx="10515600" cy="5714739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/>
              <a:t>Restaurant Services: </a:t>
            </a:r>
          </a:p>
          <a:p>
            <a:pPr marL="0" indent="0">
              <a:buNone/>
            </a:pPr>
            <a:r>
              <a:rPr lang="en-US" sz="11200" dirty="0"/>
              <a:t>Provides restaurant listings and reservation capabilities.</a:t>
            </a:r>
          </a:p>
          <a:p>
            <a:pPr marL="0" indent="0">
              <a:buNone/>
            </a:pPr>
            <a:endParaRPr kumimoji="0" lang="en-US" sz="1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Cab Services: 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Enables selection and booking of cab services for various destinations.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Rental Services: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Supports vehicle rental agreements for users and owners.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 Services: 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Facilitates booking drivers for transportation needs.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 Module: 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Offers multiple payment methods for seamless transactions.</a:t>
            </a:r>
            <a:endParaRPr kumimoji="0" lang="en-IN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5DD-CF6A-D4AD-C64D-F93DAD8C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Users in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4540-4274-EC36-C35D-D2DB1F1E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62"/>
            <a:ext cx="10515600" cy="4351338"/>
          </a:xfrm>
        </p:spPr>
        <p:txBody>
          <a:bodyPr>
            <a:noAutofit/>
          </a:bodyPr>
          <a:lstStyle/>
          <a:p>
            <a:r>
              <a:rPr lang="en-US" b="1" dirty="0"/>
              <a:t>End Users (Travelers</a:t>
            </a:r>
            <a:r>
              <a:rPr lang="en-US" dirty="0"/>
              <a:t>)</a:t>
            </a:r>
            <a:r>
              <a:rPr lang="en-US" b="1" dirty="0"/>
              <a:t>:</a:t>
            </a:r>
            <a:r>
              <a:rPr lang="en-US" dirty="0"/>
              <a:t> Utilize the platform for trip planning, bookings, reviews, and payments.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Vehicle Owners (Hosts): </a:t>
            </a:r>
            <a:r>
              <a:rPr lang="en-US" dirty="0"/>
              <a:t>List vehicles for rent on the platform.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Admins:</a:t>
            </a:r>
            <a:r>
              <a:rPr lang="en-US" dirty="0"/>
              <a:t> Oversee platform operations and user management.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Partners and Service Providers: </a:t>
            </a:r>
            <a:r>
              <a:rPr lang="en-US" dirty="0"/>
              <a:t>Supply additional services linked to travel offerings.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55DDC-8048-F137-B9DA-746C9E1E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464" y="0"/>
            <a:ext cx="87605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5233-66A6-B926-F04F-66BB44FB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 and Back end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C3EB-64EB-AAC3-F709-288C5909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Front-End Technologies:</a:t>
            </a:r>
          </a:p>
          <a:p>
            <a:pPr marL="0" indent="0">
              <a:buNone/>
            </a:pPr>
            <a:r>
              <a:rPr lang="en-US" dirty="0"/>
              <a:t>-HTML5 and CSS3 </a:t>
            </a:r>
          </a:p>
          <a:p>
            <a:pPr marL="0" indent="0">
              <a:buNone/>
            </a:pPr>
            <a:r>
              <a:rPr lang="en-US" dirty="0"/>
              <a:t>-JavaScript  </a:t>
            </a:r>
          </a:p>
          <a:p>
            <a:pPr marL="0" indent="0">
              <a:buNone/>
            </a:pPr>
            <a:r>
              <a:rPr lang="en-IN" dirty="0"/>
              <a:t>-Payment Gateway API</a:t>
            </a:r>
          </a:p>
          <a:p>
            <a:r>
              <a:rPr lang="en-IN" b="1" dirty="0"/>
              <a:t>Back-End Technologies:</a:t>
            </a:r>
          </a:p>
          <a:p>
            <a:pPr marL="0" indent="0">
              <a:buNone/>
            </a:pPr>
            <a:r>
              <a:rPr lang="en-IN" dirty="0"/>
              <a:t>-Python(with Django)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PostgreSQL /MySQL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Travel planning website  (Vista Voyages)</vt:lpstr>
      <vt:lpstr>Contents</vt:lpstr>
      <vt:lpstr>Vista Voyages </vt:lpstr>
      <vt:lpstr>Existing System</vt:lpstr>
      <vt:lpstr>Proposed System</vt:lpstr>
      <vt:lpstr>Modules in Proposed System</vt:lpstr>
      <vt:lpstr>PowerPoint Presentation</vt:lpstr>
      <vt:lpstr> Users in the Proposed System</vt:lpstr>
      <vt:lpstr>Front end and Back end Using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Fousiya P U</dc:creator>
  <cp:lastModifiedBy>akshithamenonc@hotmail.com</cp:lastModifiedBy>
  <cp:revision>12</cp:revision>
  <dcterms:created xsi:type="dcterms:W3CDTF">2024-08-18T10:09:30Z</dcterms:created>
  <dcterms:modified xsi:type="dcterms:W3CDTF">2024-08-21T22:21:11Z</dcterms:modified>
</cp:coreProperties>
</file>