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F30C-4797-E778-F377-F96F676A0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A5B6A-5BEB-AE84-E6B8-CC74B685B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2250D-D037-CF78-94DB-DF75E776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6D4-B143-484F-8DF5-05954673F50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F2725-ABDA-1267-2593-A152354F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62D1F-06DD-B39F-3B9D-04152E94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147-8C33-004D-89D1-A20657CB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5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07FA-CFA6-A2F7-4E4B-A2AF44CF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8C578-5E8F-E30C-FF2A-E5B7A84A5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A3895-512C-26F4-E5C1-BF4DC27A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6D4-B143-484F-8DF5-05954673F50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698C8-6F95-CE98-1C2E-C937DCEE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3176C-E5FB-049C-5FED-41C2AF35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147-8C33-004D-89D1-A20657CB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0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84C22-06EC-9D50-A62B-572095C30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9413E-F76D-5636-0606-82234B984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629B1-7CE4-D3F6-7615-E061A896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6D4-B143-484F-8DF5-05954673F50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E92F3-A057-D04D-9C94-66A79516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F1B4-C712-DE50-97EA-F534CDA4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147-8C33-004D-89D1-A20657CB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0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B35B-0459-5A3F-C7C0-B5272B3C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B0B5-D9D0-E30F-8F49-25C085709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C218C-BE63-44BB-D7F0-03814855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6D4-B143-484F-8DF5-05954673F50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3F03E-3EAB-DAF2-17A3-59C7709D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420C4-A07E-D3D1-A246-CB54E4FB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147-8C33-004D-89D1-A20657CB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6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A97D-A3E6-7A78-5536-8C299D5F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071AB-32F6-39E0-BA4A-222A85BFF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1E481-FFC7-3E12-EED2-AB575F81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6D4-B143-484F-8DF5-05954673F50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681DF-2D7D-FEDD-0BFF-997E7FED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BBBEE-EC74-407C-9B14-623C567F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147-8C33-004D-89D1-A20657CB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3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66D6-B7A0-A071-9F6B-E6B92A7A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859E4-69F3-A39F-C234-047F38E9C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BCB58-099D-DB20-95B0-2C2D24AD5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93CB1-D9FA-FB1A-15FC-6CFE246B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6D4-B143-484F-8DF5-05954673F50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BF9A5-E58D-A54C-7855-36B36148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9DF2B-D37B-589A-E01C-8033C609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147-8C33-004D-89D1-A20657CB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B9F9-9783-6AFF-C2FB-63096961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AF3E2-0BB4-FEF1-B269-F8D1D199C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80EF4-B4FA-1C78-247E-09009073F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5C8E8-2BCE-A507-C7E8-F73C07C6F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97FD4-E6FB-1915-CF29-309F8A8BF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A1642-CC30-1765-9DAF-DD281B0B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6D4-B143-484F-8DF5-05954673F50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4E7C6-0E72-0984-F175-A165DCD9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DF2BB-06FE-227F-4D52-86F01791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147-8C33-004D-89D1-A20657CB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3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A231-8470-609D-FB5B-F216624C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A7523-4CDB-B90B-7C52-A8F8AE8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6D4-B143-484F-8DF5-05954673F50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E5C41-7275-D907-6C46-920A9FC7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95D15-CEE8-62B2-9E6B-B20B4608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147-8C33-004D-89D1-A20657CB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66EC9-B7C1-A954-8AFC-A843F5E9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6D4-B143-484F-8DF5-05954673F50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AC4AC-21BC-EEE7-4EBE-1E6DC9AC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950F0-3866-E285-44FD-9EBA32CB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147-8C33-004D-89D1-A20657CB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7DA6-7FFC-3010-C00C-159D194C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84FD-5570-4702-E6B7-D5455C58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5698E-9190-06D7-19BB-C9555828E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4A1EF-A6D4-1FFF-8C9B-380C2317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6D4-B143-484F-8DF5-05954673F50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9477B-1801-61E5-8EFF-ACF7C784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247DE-734F-D29D-D790-CDA2E7CC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147-8C33-004D-89D1-A20657CB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9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D516-5829-B09B-662B-D2475B14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A5D70-6319-99CE-5C77-07008C6CB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B2881-4122-A4B9-1527-C7F744EED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6BB4A-2656-B617-A413-B25FA96E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6D4-B143-484F-8DF5-05954673F50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F0AEC-7976-9E9C-DB5F-769C84C9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E0D6E-B977-D023-CBB9-71C966FA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E147-8C33-004D-89D1-A20657CB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8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63811-F168-E0E4-1D3B-B802F100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E8286-B7FA-2D13-04E6-83E685EA2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E1EAA-FACD-2AEA-1934-DB7E36F31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E6D4-B143-484F-8DF5-05954673F50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9D48E-B205-64C3-4137-F130BF933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2694-B107-191A-ED17-18372CD47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E147-8C33-004D-89D1-A20657CB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0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9BAA-4C28-96FC-122F-8EB64ED61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Travel planning website </a:t>
            </a:r>
            <a:br>
              <a:rPr lang="en-US" dirty="0"/>
            </a:br>
            <a:r>
              <a:rPr lang="en-US" dirty="0"/>
              <a:t>(Vista Voyages)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9E904-4A02-1D69-E50F-7609B0375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Group Members :</a:t>
            </a:r>
          </a:p>
          <a:p>
            <a:pPr algn="l"/>
            <a:r>
              <a:rPr lang="en-US" dirty="0"/>
              <a:t>                                   1.Sreeraj MR                (EKAWSCS017)</a:t>
            </a:r>
          </a:p>
          <a:p>
            <a:pPr algn="l"/>
            <a:r>
              <a:rPr lang="en-US" dirty="0"/>
              <a:t>                                   2.Akshitha Menon C   (EKAWSCS018)</a:t>
            </a:r>
          </a:p>
          <a:p>
            <a:pPr algn="l"/>
            <a:r>
              <a:rPr lang="en-US" dirty="0"/>
              <a:t>                                   3.Jain Mariya Jimmy   (EKAWSCS019)</a:t>
            </a:r>
          </a:p>
          <a:p>
            <a:pPr algn="l"/>
            <a:r>
              <a:rPr lang="en-US" dirty="0"/>
              <a:t>                                   4.Abhaydev K               (EKAWSCS020)</a:t>
            </a:r>
          </a:p>
        </p:txBody>
      </p:sp>
    </p:spTree>
    <p:extLst>
      <p:ext uri="{BB962C8B-B14F-4D97-AF65-F5344CB8AC3E}">
        <p14:creationId xmlns:p14="http://schemas.microsoft.com/office/powerpoint/2010/main" val="124786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5233-66A6-B926-F04F-66BB44FB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Front end and Back end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5C3EB-64EB-AAC3-F709-288C5909A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Front-End Technologies:</a:t>
            </a:r>
          </a:p>
          <a:p>
            <a:pPr marL="0" indent="0">
              <a:buNone/>
            </a:pPr>
            <a:r>
              <a:rPr lang="en-US" dirty="0"/>
              <a:t>-HTML5 and CSS3 </a:t>
            </a:r>
          </a:p>
          <a:p>
            <a:pPr marL="0" indent="0">
              <a:buNone/>
            </a:pPr>
            <a:r>
              <a:rPr lang="en-US" dirty="0"/>
              <a:t>-JavaScript  </a:t>
            </a:r>
          </a:p>
          <a:p>
            <a:pPr marL="0" indent="0">
              <a:buNone/>
            </a:pPr>
            <a:r>
              <a:rPr lang="en-IN" dirty="0"/>
              <a:t>-Payment Gateway API</a:t>
            </a:r>
          </a:p>
          <a:p>
            <a:r>
              <a:rPr lang="en-IN" dirty="0"/>
              <a:t>Back-End Technologies:</a:t>
            </a:r>
          </a:p>
          <a:p>
            <a:pPr marL="0" indent="0">
              <a:buNone/>
            </a:pPr>
            <a:r>
              <a:rPr lang="en-IN" dirty="0"/>
              <a:t>-Python(with Django)</a:t>
            </a:r>
          </a:p>
          <a:p>
            <a:pPr marL="0" indent="0">
              <a:buNone/>
            </a:pPr>
            <a:r>
              <a:rPr lang="en-IN" dirty="0"/>
              <a:t>-</a:t>
            </a:r>
            <a:r>
              <a:rPr lang="en-US" dirty="0"/>
              <a:t>PostgreSQL /MySQL </a:t>
            </a:r>
          </a:p>
          <a:p>
            <a:pPr marL="0" indent="0">
              <a:buNone/>
            </a:pPr>
            <a:r>
              <a:rPr lang="en-US" dirty="0"/>
              <a:t>-Java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1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72C8-69F8-366E-3D64-83115A71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Vista Voyages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272C-CD0D-F37F-5C03-0B43A527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Aims to revolutionize the way users plan, navigate, and manage their travel experiences. By integrating various travel services into a single, user-friendly interface, the platform offers a comprehensive solution for travelers.</a:t>
            </a:r>
          </a:p>
          <a:p>
            <a:pPr marL="0" indent="0">
              <a:buNone/>
            </a:pPr>
            <a:r>
              <a:rPr lang="en-US" sz="11200" dirty="0"/>
              <a:t> </a:t>
            </a:r>
          </a:p>
          <a:p>
            <a:r>
              <a:rPr lang="en-US" sz="11200" dirty="0"/>
              <a:t> The project falls within the domain of travel technology, focusing on the intersection of transportation and sharing economy models.</a:t>
            </a:r>
          </a:p>
          <a:p>
            <a:pPr marL="0" indent="0">
              <a:buNone/>
            </a:pPr>
            <a:endParaRPr lang="en-US" sz="7000" dirty="0"/>
          </a:p>
          <a:p>
            <a:r>
              <a:rPr lang="en-IN" sz="11200" dirty="0"/>
              <a:t>Uses</a:t>
            </a:r>
          </a:p>
          <a:p>
            <a:pPr marL="0" indent="0">
              <a:buNone/>
            </a:pPr>
            <a:r>
              <a:rPr lang="en-IN" sz="11200" dirty="0"/>
              <a:t>-Travel Planning and Navigation</a:t>
            </a:r>
          </a:p>
          <a:p>
            <a:pPr marL="0" indent="0">
              <a:buNone/>
            </a:pPr>
            <a:r>
              <a:rPr lang="en-IN" sz="11200" dirty="0"/>
              <a:t>-Vehicle Rental Services</a:t>
            </a:r>
          </a:p>
          <a:p>
            <a:pPr marL="0" indent="0">
              <a:buNone/>
            </a:pPr>
            <a:r>
              <a:rPr lang="en-IN" sz="11200" dirty="0"/>
              <a:t>-Cost Estimation and Budgeting</a:t>
            </a:r>
            <a:endParaRPr lang="en-US" sz="11200" dirty="0"/>
          </a:p>
          <a:p>
            <a:pPr marL="0" indent="0">
              <a:buNone/>
            </a:pPr>
            <a:r>
              <a:rPr lang="en-US" sz="11200" dirty="0"/>
              <a:t>-Additional income streams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BAA9-88EB-08B2-94A1-A98B0B27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9480-4F72-A064-3536-70D89F63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Existing websites give travelers more control over their planning, allow them to compare options, read reviews, and make bookings.</a:t>
            </a:r>
          </a:p>
          <a:p>
            <a:r>
              <a:rPr lang="en-US" dirty="0"/>
              <a:t>Some of such websites are</a:t>
            </a:r>
          </a:p>
          <a:p>
            <a:pPr marL="0" indent="0">
              <a:buNone/>
            </a:pPr>
            <a:r>
              <a:rPr lang="en-US" dirty="0"/>
              <a:t>-Tripadvisor</a:t>
            </a:r>
          </a:p>
          <a:p>
            <a:pPr marL="0" indent="0">
              <a:buNone/>
            </a:pPr>
            <a:r>
              <a:rPr lang="en-US" dirty="0"/>
              <a:t>-MakeMyTrip</a:t>
            </a:r>
          </a:p>
          <a:p>
            <a:pPr marL="0" indent="0">
              <a:buNone/>
            </a:pPr>
            <a:r>
              <a:rPr lang="en-US" dirty="0"/>
              <a:t>-Booking.com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Bookaway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TripSavvy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8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376F-C6D2-4CA8-6604-4A6C459F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70515-5C7A-9D32-C441-04E051D8C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Existing system has drawbacks like</a:t>
            </a:r>
          </a:p>
          <a:p>
            <a:pPr marL="0" indent="0">
              <a:buNone/>
            </a:pPr>
            <a:r>
              <a:rPr lang="en-US" sz="3000" dirty="0"/>
              <a:t>-</a:t>
            </a:r>
            <a:r>
              <a:rPr lang="en-IN" sz="3000" dirty="0"/>
              <a:t>Limited Vehicle Rental Options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-</a:t>
            </a:r>
            <a:r>
              <a:rPr lang="en-IN" sz="3000" dirty="0"/>
              <a:t>Lack of Integration</a:t>
            </a:r>
          </a:p>
          <a:p>
            <a:pPr marL="0" indent="0">
              <a:buNone/>
            </a:pPr>
            <a:r>
              <a:rPr lang="en-IN" sz="3000" dirty="0"/>
              <a:t>-Inflexible Booking Policies</a:t>
            </a:r>
          </a:p>
          <a:p>
            <a:pPr marL="0" indent="0">
              <a:buNone/>
            </a:pPr>
            <a:r>
              <a:rPr lang="en-IN" sz="3000" dirty="0"/>
              <a:t>-No User Monetization</a:t>
            </a:r>
          </a:p>
          <a:p>
            <a:r>
              <a:rPr lang="en-US" sz="3000" dirty="0"/>
              <a:t>hotels, car </a:t>
            </a:r>
            <a:r>
              <a:rPr lang="en-US" sz="3000" dirty="0" err="1"/>
              <a:t>rentals,drivers</a:t>
            </a:r>
            <a:r>
              <a:rPr lang="en-US" sz="3000" dirty="0"/>
              <a:t>, cab services and dining reservations.</a:t>
            </a:r>
          </a:p>
          <a:p>
            <a:r>
              <a:rPr lang="en-US" sz="3000" dirty="0"/>
              <a:t>A unique feature of website is the vehicle rental marketplace, where users can rent out their unused vehicles to travelers. This creates a new income stream for vehicle owners and offers travelers more diverse and potentially cost-effective rental options.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6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6A46-0F26-2388-BC38-AB963187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Modules in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552AA-CB75-C884-343E-237220E7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 Module</a:t>
            </a:r>
          </a:p>
          <a:p>
            <a:pPr marL="0" indent="0">
              <a:buNone/>
            </a:pPr>
            <a:r>
              <a:rPr lang="en-IN" dirty="0"/>
              <a:t>-Create an account with email and password</a:t>
            </a:r>
          </a:p>
          <a:p>
            <a:pPr marL="0" indent="0">
              <a:buNone/>
            </a:pPr>
            <a:r>
              <a:rPr lang="en-IN" dirty="0"/>
              <a:t>-Dashboard to view booking history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Main page</a:t>
            </a:r>
          </a:p>
          <a:p>
            <a:pPr>
              <a:buFontTx/>
              <a:buChar char="-"/>
            </a:pPr>
            <a:r>
              <a:rPr lang="en-IN" dirty="0"/>
              <a:t>Consists of plan my trip button(</a:t>
            </a:r>
            <a:r>
              <a:rPr lang="en-US" dirty="0"/>
              <a:t>allows users to select and customize packages and services together)</a:t>
            </a:r>
          </a:p>
          <a:p>
            <a:pPr>
              <a:buFontTx/>
              <a:buChar char="-"/>
            </a:pPr>
            <a:r>
              <a:rPr lang="en-US" dirty="0"/>
              <a:t>Different services provided(Hotels, Restaurants, Cabs, Rental (cars, bikes, etc.),Driver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21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E1A40B-4775-FA60-9652-1E15DBA3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59710" y="4913643"/>
            <a:ext cx="3826180" cy="30006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635C21-1175-DAC6-B328-4941676E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224"/>
            <a:ext cx="10515600" cy="571473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Plan my trip</a:t>
            </a:r>
          </a:p>
          <a:p>
            <a:pPr marL="0" indent="0">
              <a:buNone/>
            </a:pPr>
            <a:r>
              <a:rPr lang="en-US" dirty="0"/>
              <a:t>-Displays available packages and services </a:t>
            </a:r>
          </a:p>
          <a:p>
            <a:pPr marL="0" indent="0">
              <a:buNone/>
            </a:pPr>
            <a:r>
              <a:rPr lang="en-US" dirty="0"/>
              <a:t>-Provides checkbox for toggle selection of websites</a:t>
            </a:r>
          </a:p>
          <a:p>
            <a:pPr marL="0" indent="0">
              <a:buNone/>
            </a:pPr>
            <a:r>
              <a:rPr lang="en-US" dirty="0"/>
              <a:t>-Displays nearby petrol pumps and electric charging station on request.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Hotel Services</a:t>
            </a:r>
          </a:p>
          <a:p>
            <a:pPr marL="0" indent="0">
              <a:buNone/>
            </a:pPr>
            <a:r>
              <a:rPr lang="en-IN" dirty="0"/>
              <a:t>-</a:t>
            </a:r>
            <a:r>
              <a:rPr lang="en-US" dirty="0"/>
              <a:t>Lists hotels by selecting place, check-in, check-out date and guests</a:t>
            </a:r>
          </a:p>
          <a:p>
            <a:pPr marL="0" indent="0">
              <a:buNone/>
            </a:pPr>
            <a:r>
              <a:rPr lang="en-US" dirty="0"/>
              <a:t>-Filtering option (price range, class, amenities, near)</a:t>
            </a:r>
          </a:p>
          <a:p>
            <a:pPr marL="0" indent="0">
              <a:buNone/>
            </a:pPr>
            <a:r>
              <a:rPr lang="en-US" dirty="0"/>
              <a:t>-Allow users to book a room and pay for their stay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Services</a:t>
            </a:r>
          </a:p>
          <a:p>
            <a:pPr marL="0" indent="0">
              <a:buNone/>
            </a:pPr>
            <a:r>
              <a:rPr lang="en-US" dirty="0"/>
              <a:t>-Restaurants and their menus are listed</a:t>
            </a:r>
          </a:p>
          <a:p>
            <a:pPr marL="0" indent="0">
              <a:buNone/>
            </a:pPr>
            <a:r>
              <a:rPr lang="en-US" dirty="0"/>
              <a:t>-Select a restaurant and a date/time for reservation</a:t>
            </a:r>
          </a:p>
          <a:p>
            <a:pPr marL="0" indent="0">
              <a:buNone/>
            </a:pPr>
            <a:r>
              <a:rPr lang="en-US" dirty="0"/>
              <a:t>-Allow users to book a table and pay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83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D358-D017-1404-581A-46E039BA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46006" y="5359912"/>
            <a:ext cx="1983658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E391-926E-8E9D-BE9D-7C3AF5710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110"/>
            <a:ext cx="10515600" cy="565585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Cab Services</a:t>
            </a:r>
          </a:p>
          <a:p>
            <a:pPr marL="0" indent="0">
              <a:buNone/>
            </a:pPr>
            <a:r>
              <a:rPr lang="en-US" dirty="0"/>
              <a:t>-Select from and to destination</a:t>
            </a:r>
          </a:p>
          <a:p>
            <a:pPr marL="0" indent="0">
              <a:buNone/>
            </a:pPr>
            <a:r>
              <a:rPr lang="en-US" dirty="0"/>
              <a:t>-List available cabs ,select a cab service and book a ride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Rental Services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)Rent out your vehicle:</a:t>
            </a:r>
          </a:p>
          <a:p>
            <a:pPr marL="0" indent="0">
              <a:buNone/>
            </a:pPr>
            <a:r>
              <a:rPr lang="en-US" dirty="0"/>
              <a:t>-Set the rental duration for their vehicle, such as a day, week, or month      and pricing </a:t>
            </a:r>
          </a:p>
          <a:p>
            <a:pPr marL="0" indent="0">
              <a:buNone/>
            </a:pPr>
            <a:r>
              <a:rPr lang="en-US" dirty="0"/>
              <a:t>-Travelers should be able to rent these vehicles</a:t>
            </a:r>
          </a:p>
          <a:p>
            <a:pPr marL="0" indent="0">
              <a:buNone/>
            </a:pPr>
            <a:r>
              <a:rPr lang="en-US" dirty="0"/>
              <a:t>ii)</a:t>
            </a:r>
            <a:r>
              <a:rPr lang="en-IN" dirty="0"/>
              <a:t> Rent a Vehicle:</a:t>
            </a:r>
          </a:p>
          <a:p>
            <a:pPr marL="0" indent="0">
              <a:buNone/>
            </a:pPr>
            <a:r>
              <a:rPr lang="en-IN" dirty="0"/>
              <a:t>-</a:t>
            </a:r>
            <a:r>
              <a:rPr lang="en-US" dirty="0"/>
              <a:t>Select pickup </a:t>
            </a:r>
            <a:r>
              <a:rPr lang="en-US" dirty="0" err="1"/>
              <a:t>location,rental</a:t>
            </a:r>
            <a:r>
              <a:rPr lang="en-US" dirty="0"/>
              <a:t> </a:t>
            </a:r>
            <a:r>
              <a:rPr lang="en-US" dirty="0" err="1"/>
              <a:t>duration,vehicle</a:t>
            </a:r>
            <a:r>
              <a:rPr lang="en-US" dirty="0"/>
              <a:t> type, model, year, and features (</a:t>
            </a:r>
            <a:r>
              <a:rPr lang="en-US" dirty="0" err="1"/>
              <a:t>e.g.GPS</a:t>
            </a:r>
            <a:r>
              <a:rPr lang="en-US" dirty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58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E590-1349-F46B-E1A7-A3090D0C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4329" y="1436841"/>
            <a:ext cx="1393723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9802D-D6BB-88E3-E983-1159EE37A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787"/>
            <a:ext cx="10515600" cy="5754176"/>
          </a:xfrm>
        </p:spPr>
        <p:txBody>
          <a:bodyPr/>
          <a:lstStyle/>
          <a:p>
            <a:r>
              <a:rPr lang="en-IN" dirty="0"/>
              <a:t>Driver services</a:t>
            </a:r>
          </a:p>
          <a:p>
            <a:pPr marL="571500" indent="-571500">
              <a:buAutoNum type="romanLcParenR"/>
            </a:pPr>
            <a:r>
              <a:rPr lang="en-IN" dirty="0"/>
              <a:t>Register as a Driver:</a:t>
            </a:r>
          </a:p>
          <a:p>
            <a:pPr marL="0" indent="0">
              <a:buNone/>
            </a:pPr>
            <a:r>
              <a:rPr lang="en-IN" dirty="0"/>
              <a:t>-</a:t>
            </a:r>
            <a:r>
              <a:rPr lang="en-US" dirty="0"/>
              <a:t>Include services like airport transfers, city tours, or point-to-point transportation.</a:t>
            </a:r>
          </a:p>
          <a:p>
            <a:pPr marL="0" indent="0">
              <a:buNone/>
            </a:pPr>
            <a:r>
              <a:rPr lang="en-US" dirty="0"/>
              <a:t>ii)</a:t>
            </a:r>
            <a:r>
              <a:rPr lang="en-IN" dirty="0"/>
              <a:t> Book a driver</a:t>
            </a:r>
          </a:p>
          <a:p>
            <a:pPr>
              <a:buFontTx/>
              <a:buChar char="-"/>
            </a:pPr>
            <a:r>
              <a:rPr lang="en-US" dirty="0"/>
              <a:t>Provide details about pickup and drop off locations, date and time of travel, and number of passengers.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IN" dirty="0"/>
              <a:t>Payment module </a:t>
            </a:r>
          </a:p>
          <a:p>
            <a:pPr marL="0" indent="0">
              <a:buNone/>
            </a:pPr>
            <a:r>
              <a:rPr lang="en-IN" dirty="0"/>
              <a:t>-</a:t>
            </a:r>
            <a:r>
              <a:rPr lang="en-US" dirty="0"/>
              <a:t>After selecting payment option for each service the website redirects to this page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IN" dirty="0"/>
              <a:t>Provides multiple payment methods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46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E5DD-CF6A-D4AD-C64D-F93DAD8C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Users in the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4540-4274-EC36-C35D-D2DB1F1E6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762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/>
              <a:t>End users(Travelers)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-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A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platform to plan and book their trip.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black"/>
                </a:solidFill>
                <a:latin typeface="+mj-lt"/>
              </a:rPr>
              <a:t>-Account </a:t>
            </a:r>
            <a:r>
              <a:rPr lang="en-US" altLang="en-US" dirty="0" err="1">
                <a:solidFill>
                  <a:prstClr val="black"/>
                </a:solidFill>
                <a:latin typeface="+mj-lt"/>
              </a:rPr>
              <a:t>management,search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, booking and reservations, reviews, payment processing.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r>
              <a:rPr lang="en-IN" dirty="0">
                <a:latin typeface="+mj-lt"/>
              </a:rPr>
              <a:t>Vehicle Owners (Hosts)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-Users who list their vehicles for rent on the platform.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-Listing, booking, payment, reviews.</a:t>
            </a:r>
          </a:p>
          <a:p>
            <a:r>
              <a:rPr lang="en-IN" dirty="0">
                <a:latin typeface="+mj-lt"/>
              </a:rPr>
              <a:t>Admins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-</a:t>
            </a:r>
            <a:r>
              <a:rPr lang="en-US" dirty="0">
                <a:latin typeface="+mj-lt"/>
              </a:rPr>
              <a:t>Users who oversee the platform’s operations and manage users</a:t>
            </a:r>
          </a:p>
          <a:p>
            <a:r>
              <a:rPr lang="en-IN" dirty="0">
                <a:latin typeface="+mj-lt"/>
              </a:rPr>
              <a:t>Partners and Service providers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-</a:t>
            </a:r>
            <a:r>
              <a:rPr lang="en-US" dirty="0">
                <a:latin typeface="+mj-lt"/>
              </a:rPr>
              <a:t>Third-party companies that provide addit</a:t>
            </a:r>
            <a:r>
              <a:rPr lang="en-US" dirty="0"/>
              <a:t>ional services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055DDC-8048-F137-B9DA-746C9E1E9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7464" y="0"/>
            <a:ext cx="87605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6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678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Travel planning website  (Vista Voyages)</vt:lpstr>
      <vt:lpstr>Vista Voyages </vt:lpstr>
      <vt:lpstr>Existing System</vt:lpstr>
      <vt:lpstr>Proposed System</vt:lpstr>
      <vt:lpstr>Modules in Proposed System</vt:lpstr>
      <vt:lpstr>PowerPoint Presentation</vt:lpstr>
      <vt:lpstr>PowerPoint Presentation</vt:lpstr>
      <vt:lpstr>PowerPoint Presentation</vt:lpstr>
      <vt:lpstr> Users in the Proposed System</vt:lpstr>
      <vt:lpstr>Front end and Back end Using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</dc:title>
  <dc:creator>Fousiya P U</dc:creator>
  <cp:lastModifiedBy>akshithamenonc@hotmail.com</cp:lastModifiedBy>
  <cp:revision>8</cp:revision>
  <dcterms:created xsi:type="dcterms:W3CDTF">2024-08-18T10:09:30Z</dcterms:created>
  <dcterms:modified xsi:type="dcterms:W3CDTF">2024-08-21T11:14:27Z</dcterms:modified>
</cp:coreProperties>
</file>